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63" r:id="rId5"/>
    <p:sldId id="258" r:id="rId6"/>
    <p:sldId id="264" r:id="rId7"/>
    <p:sldId id="259" r:id="rId8"/>
    <p:sldId id="265" r:id="rId9"/>
    <p:sldId id="260" r:id="rId10"/>
    <p:sldId id="266" r:id="rId11"/>
    <p:sldId id="261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oRbNfbs3+x3tuRpfDatuA==" hashData="svcgNtwJkUV0bXKJ7tB1uneE6O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486C84"/>
    <a:srgbClr val="804C5C"/>
    <a:srgbClr val="7689A6"/>
    <a:srgbClr val="AD98AE"/>
    <a:srgbClr val="A6A6A6"/>
    <a:srgbClr val="FF99CC"/>
    <a:srgbClr val="000000"/>
    <a:srgbClr val="627A32"/>
    <a:srgbClr val="583B00"/>
    <a:srgbClr val="8A7D7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29" d="100"/>
          <a:sy n="29" d="100"/>
        </p:scale>
        <p:origin x="-90" y="-16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37D6-3C3A-459C-98CA-05A6F7BBF36C}" type="datetimeFigureOut">
              <a:rPr lang="es-ES" smtClean="0"/>
              <a:pPr/>
              <a:t>12/03/2016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A2BD9-B316-4E67-B7D5-CC48867D0B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37D6-3C3A-459C-98CA-05A6F7BBF36C}" type="datetimeFigureOut">
              <a:rPr lang="es-ES" smtClean="0"/>
              <a:pPr/>
              <a:t>12/03/2016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A2BD9-B316-4E67-B7D5-CC48867D0B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37D6-3C3A-459C-98CA-05A6F7BBF36C}" type="datetimeFigureOut">
              <a:rPr lang="es-ES" smtClean="0"/>
              <a:pPr/>
              <a:t>12/03/2016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A2BD9-B316-4E67-B7D5-CC48867D0B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37D6-3C3A-459C-98CA-05A6F7BBF36C}" type="datetimeFigureOut">
              <a:rPr lang="es-ES" smtClean="0"/>
              <a:pPr/>
              <a:t>12/03/2016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A2BD9-B316-4E67-B7D5-CC48867D0B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37D6-3C3A-459C-98CA-05A6F7BBF36C}" type="datetimeFigureOut">
              <a:rPr lang="es-ES" smtClean="0"/>
              <a:pPr/>
              <a:t>12/03/2016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A2BD9-B316-4E67-B7D5-CC48867D0B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37D6-3C3A-459C-98CA-05A6F7BBF36C}" type="datetimeFigureOut">
              <a:rPr lang="es-ES" smtClean="0"/>
              <a:pPr/>
              <a:t>12/03/2016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A2BD9-B316-4E67-B7D5-CC48867D0B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37D6-3C3A-459C-98CA-05A6F7BBF36C}" type="datetimeFigureOut">
              <a:rPr lang="es-ES" smtClean="0"/>
              <a:pPr/>
              <a:t>12/03/2016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A2BD9-B316-4E67-B7D5-CC48867D0B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37D6-3C3A-459C-98CA-05A6F7BBF36C}" type="datetimeFigureOut">
              <a:rPr lang="es-ES" smtClean="0"/>
              <a:pPr/>
              <a:t>12/03/2016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A2BD9-B316-4E67-B7D5-CC48867D0B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37D6-3C3A-459C-98CA-05A6F7BBF36C}" type="datetimeFigureOut">
              <a:rPr lang="es-ES" smtClean="0"/>
              <a:pPr/>
              <a:t>12/03/2016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A2BD9-B316-4E67-B7D5-CC48867D0B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37D6-3C3A-459C-98CA-05A6F7BBF36C}" type="datetimeFigureOut">
              <a:rPr lang="es-ES" smtClean="0"/>
              <a:pPr/>
              <a:t>12/03/2016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A2BD9-B316-4E67-B7D5-CC48867D0B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C37D6-3C3A-459C-98CA-05A6F7BBF36C}" type="datetimeFigureOut">
              <a:rPr lang="es-ES" smtClean="0"/>
              <a:pPr/>
              <a:t>12/03/2016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A2BD9-B316-4E67-B7D5-CC48867D0B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B2FC37D6-3C3A-459C-98CA-05A6F7BBF36C}" type="datetimeFigureOut">
              <a:rPr lang="es-ES" smtClean="0"/>
              <a:pPr/>
              <a:t>12/03/2016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F91A2BD9-B316-4E67-B7D5-CC48867D0B7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9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12.jpeg"/><Relationship Id="rId4" Type="http://schemas.openxmlformats.org/officeDocument/2006/relationships/image" Target="../media/image2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33.jpeg"/><Relationship Id="rId7" Type="http://schemas.openxmlformats.org/officeDocument/2006/relationships/image" Target="../media/image3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9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png"/><Relationship Id="rId4" Type="http://schemas.openxmlformats.org/officeDocument/2006/relationships/image" Target="../media/image3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9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gif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8.gif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12" Type="http://schemas.openxmlformats.org/officeDocument/2006/relationships/image" Target="../media/image57.png"/><Relationship Id="rId2" Type="http://schemas.openxmlformats.org/officeDocument/2006/relationships/image" Target="../media/image47.jpeg"/><Relationship Id="rId16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11" Type="http://schemas.openxmlformats.org/officeDocument/2006/relationships/image" Target="../media/image56.gif"/><Relationship Id="rId5" Type="http://schemas.openxmlformats.org/officeDocument/2006/relationships/image" Target="../media/image50.png"/><Relationship Id="rId15" Type="http://schemas.openxmlformats.org/officeDocument/2006/relationships/image" Target="../media/image9.jpeg"/><Relationship Id="rId10" Type="http://schemas.openxmlformats.org/officeDocument/2006/relationships/image" Target="../media/image55.gif"/><Relationship Id="rId4" Type="http://schemas.openxmlformats.org/officeDocument/2006/relationships/image" Target="../media/image49.jpeg"/><Relationship Id="rId9" Type="http://schemas.openxmlformats.org/officeDocument/2006/relationships/image" Target="../media/image54.png"/><Relationship Id="rId14" Type="http://schemas.openxmlformats.org/officeDocument/2006/relationships/image" Target="../media/image5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6.png"/><Relationship Id="rId18" Type="http://schemas.openxmlformats.org/officeDocument/2006/relationships/image" Target="../media/image6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2.png"/><Relationship Id="rId11" Type="http://schemas.openxmlformats.org/officeDocument/2006/relationships/image" Target="../media/image6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1.png"/><Relationship Id="rId9" Type="http://schemas.openxmlformats.org/officeDocument/2006/relationships/image" Target="../media/image6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84000" b="-8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D:\PPS DE CREACION PROPIA - EXCLUSIVOS\- La fuerza y la vida\Imágenes\1 - arbol_de_la_vida_y_la_muerte-1280x800+303906070cbeb007398f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6870700"/>
          </a:xfrm>
          <a:prstGeom prst="rect">
            <a:avLst/>
          </a:prstGeom>
          <a:noFill/>
        </p:spPr>
      </p:pic>
      <p:pic>
        <p:nvPicPr>
          <p:cNvPr id="2082" name="Picture 3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260648"/>
            <a:ext cx="1123950" cy="895351"/>
          </a:xfrm>
          <a:prstGeom prst="rect">
            <a:avLst/>
          </a:prstGeom>
          <a:noFill/>
        </p:spPr>
      </p:pic>
      <p:pic>
        <p:nvPicPr>
          <p:cNvPr id="2084" name="Picture 36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168" y="980728"/>
            <a:ext cx="1952625" cy="1295401"/>
          </a:xfrm>
          <a:prstGeom prst="rect">
            <a:avLst/>
          </a:prstGeom>
          <a:noFill/>
        </p:spPr>
      </p:pic>
      <p:pic>
        <p:nvPicPr>
          <p:cNvPr id="2086" name="Picture 38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09466" y="1736667"/>
            <a:ext cx="904875" cy="933450"/>
          </a:xfrm>
          <a:prstGeom prst="rect">
            <a:avLst/>
          </a:prstGeom>
          <a:noFill/>
        </p:spPr>
      </p:pic>
      <p:pic>
        <p:nvPicPr>
          <p:cNvPr id="2088" name="Picture 40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2348880"/>
            <a:ext cx="1123950" cy="895351"/>
          </a:xfrm>
          <a:prstGeom prst="rect">
            <a:avLst/>
          </a:prstGeom>
          <a:noFill/>
        </p:spPr>
      </p:pic>
      <p:pic>
        <p:nvPicPr>
          <p:cNvPr id="2090" name="Picture 42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48264" y="2708920"/>
            <a:ext cx="1790700" cy="1181101"/>
          </a:xfrm>
          <a:prstGeom prst="rect">
            <a:avLst/>
          </a:prstGeom>
          <a:noFill/>
        </p:spPr>
      </p:pic>
      <p:pic>
        <p:nvPicPr>
          <p:cNvPr id="2092" name="Picture 44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20072" y="3645024"/>
            <a:ext cx="2228850" cy="1047751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 flipV="1">
            <a:off x="0" y="0"/>
            <a:ext cx="5148064" cy="3789040"/>
          </a:xfrm>
          <a:prstGeom prst="rect">
            <a:avLst/>
          </a:prstGeom>
          <a:blipFill>
            <a:blip r:embed="rId10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H="1" flipV="1">
            <a:off x="4067944" y="0"/>
            <a:ext cx="5076056" cy="3789040"/>
          </a:xfrm>
          <a:prstGeom prst="rect">
            <a:avLst/>
          </a:prstGeom>
          <a:blipFill>
            <a:blip r:embed="rId10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3068960"/>
            <a:ext cx="5148064" cy="3789040"/>
          </a:xfrm>
          <a:prstGeom prst="rect">
            <a:avLst/>
          </a:prstGeom>
          <a:blipFill>
            <a:blip r:embed="rId10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flipH="1">
            <a:off x="4067944" y="3068960"/>
            <a:ext cx="5076056" cy="3789040"/>
          </a:xfrm>
          <a:prstGeom prst="rect">
            <a:avLst/>
          </a:prstGeom>
          <a:blipFill>
            <a:blip r:embed="rId10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530">
    <p:sndAc>
      <p:stSnd>
        <p:snd r:embed="rId2" name="Bond  Apasiona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0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0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3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D:\PPS DE CREACION PROPIA - EXCLUSIVOS\- La fuerza y la vida\Imágenes\1399635_650974444968605_2116194398_o+masaje-perineal2+fe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25" y="0"/>
            <a:ext cx="9139775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788024" y="980728"/>
            <a:ext cx="35076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A85C00"/>
                  </a:glow>
                </a:effectLst>
                <a:latin typeface="Vivaldi" pitchFamily="66" charset="0"/>
              </a:rPr>
              <a:t>¡Eres la fuerza y la vida!</a:t>
            </a:r>
          </a:p>
        </p:txBody>
      </p:sp>
      <p:pic>
        <p:nvPicPr>
          <p:cNvPr id="1027" name="Picture 3" descr="D:\PPS DE CREACION PROPIA - EXCLUSIVOS\- La fuerza y la vida\Imágenes\3 - 12615165_747155652050659_5545240294319808049_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39395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11560" y="4869160"/>
            <a:ext cx="23762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¡Mujer, tú eres nuestra esencia! 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5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D:\PPS DE CREACION PROPIA - EXCLUSIVOS\- La fuerza y la vida\Imágenes\4 - 1O3g7-10V-1+imagen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37650" cy="6864350"/>
          </a:xfrm>
          <a:prstGeom prst="rect">
            <a:avLst/>
          </a:prstGeom>
          <a:noFill/>
        </p:spPr>
      </p:pic>
      <p:pic>
        <p:nvPicPr>
          <p:cNvPr id="20482" name="Picture 2" descr="D:\PPS DE CREACION PROPIA - EXCLUSIVOS\- La fuerza y la vida\Imágenes\4 - 1O3g7-10V-1+imagen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912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825422"/>
            <a:ext cx="3600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502C00"/>
                  </a:glow>
                </a:effectLst>
                <a:latin typeface="Vivaldi" pitchFamily="66" charset="0"/>
              </a:rPr>
              <a:t>Al amor estas unida</a:t>
            </a:r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502C00"/>
                  </a:glow>
                </a:effectLst>
                <a:latin typeface="Vivaldi" pitchFamily="66" charset="0"/>
              </a:rPr>
              <a:t/>
            </a:r>
            <a:b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502C00"/>
                  </a:glow>
                </a:effectLst>
                <a:latin typeface="Vivaldi" pitchFamily="66" charset="0"/>
              </a:rPr>
            </a:br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502C00"/>
                  </a:glow>
                </a:effectLst>
                <a:latin typeface="Vivaldi" pitchFamily="66" charset="0"/>
              </a:rPr>
              <a:t>y a toda nuestra existencia.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9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1228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2048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D:\PPS DE CREACION PROPIA - EXCLUSIVOS\- La fuerza y la vida\Imágenes\women-flowers-models-fields-HD-Wallpaper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51520" y="332656"/>
            <a:ext cx="34563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Eres </a:t>
            </a:r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lenguaje de tierra</a:t>
            </a:r>
          </a:p>
        </p:txBody>
      </p:sp>
      <p:pic>
        <p:nvPicPr>
          <p:cNvPr id="5122" name="Picture 2" descr="D:\PPS DE CREACION PROPIA - EXCLUSIVOS\- La fuerza y la vida\Imágenes\6 - wallpapers-room_com___heaven_by_manicho_1600x12002+912003wwwtvnhu8e627286c132b964aad2af14ee8e3e2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67544" y="1268760"/>
            <a:ext cx="23762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latin typeface="Vivaldi" pitchFamily="66" charset="0"/>
              </a:rPr>
              <a:t>Q</a:t>
            </a:r>
            <a:r>
              <a:rPr lang="es-ES" sz="3200" b="1" dirty="0" smtClean="0">
                <a:solidFill>
                  <a:schemeClr val="bg1"/>
                </a:solidFill>
                <a:latin typeface="Vivaldi" pitchFamily="66" charset="0"/>
              </a:rPr>
              <a:t>ue </a:t>
            </a:r>
            <a:r>
              <a:rPr lang="es-ES" sz="3200" b="1" dirty="0">
                <a:solidFill>
                  <a:schemeClr val="bg1"/>
                </a:solidFill>
                <a:latin typeface="Vivaldi" pitchFamily="66" charset="0"/>
              </a:rPr>
              <a:t>se eleva en las alturas,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D:\PPS DE CREACION PROPIA - EXCLUSIVOS\- La fuerza y la vida\Imágenes\7 - 287858123-indiquer-apres-midi-doigt-d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6864349"/>
          </a:xfrm>
          <a:prstGeom prst="rect">
            <a:avLst/>
          </a:prstGeom>
          <a:noFill/>
        </p:spPr>
      </p:pic>
      <p:pic>
        <p:nvPicPr>
          <p:cNvPr id="21506" name="Picture 2" descr="D:\PPS DE CREACION PROPIA - EXCLUSIVOS\- La fuerza y la vida\Imágenes\287858123-indiquer-apres-midi-doigt-d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95736" y="476672"/>
            <a:ext cx="29819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ln>
                  <a:solidFill>
                    <a:srgbClr val="000099"/>
                  </a:solidFill>
                </a:ln>
                <a:solidFill>
                  <a:srgbClr val="0066FF"/>
                </a:solidFill>
                <a:latin typeface="Vivaldi" pitchFamily="66" charset="0"/>
              </a:rPr>
              <a:t>A</a:t>
            </a:r>
            <a:r>
              <a:rPr lang="es-ES" sz="3200" b="1" dirty="0" smtClean="0">
                <a:ln>
                  <a:solidFill>
                    <a:srgbClr val="000099"/>
                  </a:solidFill>
                </a:ln>
                <a:solidFill>
                  <a:srgbClr val="0066FF"/>
                </a:solidFill>
                <a:latin typeface="Vivaldi" pitchFamily="66" charset="0"/>
              </a:rPr>
              <a:t> </a:t>
            </a:r>
            <a:r>
              <a:rPr lang="es-ES" sz="3200" b="1" dirty="0">
                <a:ln>
                  <a:solidFill>
                    <a:srgbClr val="000099"/>
                  </a:solidFill>
                </a:ln>
                <a:solidFill>
                  <a:srgbClr val="0066FF"/>
                </a:solidFill>
                <a:latin typeface="Vivaldi" pitchFamily="66" charset="0"/>
              </a:rPr>
              <a:t>la familia te aferras</a:t>
            </a:r>
          </a:p>
        </p:txBody>
      </p:sp>
      <p:pic>
        <p:nvPicPr>
          <p:cNvPr id="21508" name="Picture 4" descr="D:\PPS DE CREACION PROPIA - EXCLUSIVOS\- La fuerza y la vida\Imágenes\8 - 3d-nature-phantasmagoria-fantasy-flowers-forest-trees-flowers-house-bridge-wallpaper-1+JUDINA2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0"/>
            <a:ext cx="9144000" cy="685746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92080" y="836712"/>
            <a:ext cx="28825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1F2610"/>
                  </a:glow>
                </a:effectLst>
                <a:latin typeface="Vivaldi" pitchFamily="66" charset="0"/>
              </a:rPr>
              <a:t>¡Enalteces </a:t>
            </a:r>
            <a:r>
              <a:rPr lang="es-ES" sz="3200" b="1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1F2610"/>
                  </a:glow>
                </a:effectLst>
                <a:latin typeface="Vivaldi" pitchFamily="66" charset="0"/>
              </a:rPr>
              <a:t>tu figura!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7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2" dur="5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PPS DE CREACION PROPIA - EXCLUSIVOS\- La fuerza y la vida\Imágenes\45904_10151209531772076_142378864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932040" y="692696"/>
            <a:ext cx="35283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>
                  <a:solidFill>
                    <a:srgbClr val="003300"/>
                  </a:solidFill>
                </a:ln>
                <a:solidFill>
                  <a:srgbClr val="33CC33"/>
                </a:solidFill>
                <a:latin typeface="Vivaldi" pitchFamily="66" charset="0"/>
              </a:rPr>
              <a:t>Tus raíces son profundas,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27A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D:\PPS DE CREACION PROPIA - EXCLUSIVOS\- La fuerza y la vida\Imágenes\daosskie-tehniki-dlya-zhenshhin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771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63688" y="1052736"/>
            <a:ext cx="32207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ln>
                  <a:solidFill>
                    <a:srgbClr val="0066FF"/>
                  </a:solidFill>
                </a:ln>
                <a:solidFill>
                  <a:srgbClr val="000099"/>
                </a:solidFill>
                <a:latin typeface="Vivaldi" pitchFamily="66" charset="0"/>
              </a:rPr>
              <a:t>El </a:t>
            </a:r>
            <a:r>
              <a:rPr lang="es-ES" sz="3200" b="1" dirty="0">
                <a:ln>
                  <a:solidFill>
                    <a:srgbClr val="0066FF"/>
                  </a:solidFill>
                </a:ln>
                <a:solidFill>
                  <a:srgbClr val="000099"/>
                </a:solidFill>
                <a:latin typeface="Vivaldi" pitchFamily="66" charset="0"/>
              </a:rPr>
              <a:t>universo es tu savia,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8" grpId="0" animBg="1"/>
      <p:bldP spid="9" grpId="0" animBg="1"/>
      <p:bldP spid="5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" descr="D:\PPS DE CREACION PROPIA - EXCLUSIVOS\- La fuerza y la vida\Imágenes\sd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50350" cy="6888163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395536" y="404664"/>
            <a:ext cx="20162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 w="12700">
                  <a:solidFill>
                    <a:srgbClr val="272600"/>
                  </a:solidFill>
                </a:ln>
                <a:solidFill>
                  <a:srgbClr val="00FF00"/>
                </a:solidFill>
                <a:latin typeface="Vivaldi" pitchFamily="66" charset="0"/>
              </a:rPr>
              <a:t>T</a:t>
            </a:r>
            <a:r>
              <a:rPr lang="es-ES" sz="3200" b="1" dirty="0" smtClean="0">
                <a:ln w="12700">
                  <a:solidFill>
                    <a:srgbClr val="272600"/>
                  </a:solidFill>
                </a:ln>
                <a:solidFill>
                  <a:srgbClr val="00FF00"/>
                </a:solidFill>
                <a:latin typeface="Vivaldi" pitchFamily="66" charset="0"/>
              </a:rPr>
              <a:t>u </a:t>
            </a:r>
            <a:r>
              <a:rPr lang="es-ES" sz="3200" b="1" dirty="0">
                <a:ln w="12700">
                  <a:solidFill>
                    <a:srgbClr val="272600"/>
                  </a:solidFill>
                </a:ln>
                <a:solidFill>
                  <a:srgbClr val="00FF00"/>
                </a:solidFill>
                <a:latin typeface="Vivaldi" pitchFamily="66" charset="0"/>
              </a:rPr>
              <a:t>felicidad fecunda,</a:t>
            </a:r>
          </a:p>
        </p:txBody>
      </p:sp>
      <p:pic>
        <p:nvPicPr>
          <p:cNvPr id="8194" name="Picture 2" descr="D:\PPS DE CREACION PROPIA - EXCLUSIVOS\- La fuerza y la vida\Imágenes\12 - árbol de la vid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29" y="0"/>
            <a:ext cx="9127872" cy="6858000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5436096" y="404664"/>
            <a:ext cx="346120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ln>
                  <a:solidFill>
                    <a:srgbClr val="3C530D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/>
                <a:latin typeface="Vivaldi" pitchFamily="66" charset="0"/>
              </a:rPr>
              <a:t>Y </a:t>
            </a:r>
            <a:r>
              <a:rPr lang="es-ES" sz="3200" b="1" dirty="0">
                <a:ln>
                  <a:solidFill>
                    <a:srgbClr val="3C530D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/>
                <a:latin typeface="Vivaldi" pitchFamily="66" charset="0"/>
              </a:rPr>
              <a:t>tus retoños te atavían.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PS DE CREACION PROPIA - EXCLUSIVOS\- La fuerza y la vida\Imágenes\imagen-de-mujer-sobre-flor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5536" y="2564904"/>
            <a:ext cx="1800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003300"/>
                </a:solidFill>
                <a:latin typeface="Vivaldi" pitchFamily="66" charset="0"/>
              </a:rPr>
              <a:t>Eres sol de primavera,</a:t>
            </a:r>
          </a:p>
        </p:txBody>
      </p:sp>
      <p:pic>
        <p:nvPicPr>
          <p:cNvPr id="3075" name="Picture 3" descr="D:\PPS DE CREACION PROPIA - EXCLUSIVOS\- La fuerza y la vida\Imágenes\Descargar Pack Bellos Fondos de paisajes HD (477)+close-up-ey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6213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067944" y="332656"/>
            <a:ext cx="34291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CC0099"/>
                </a:solidFill>
                <a:latin typeface="Vivaldi" pitchFamily="66" charset="0"/>
              </a:rPr>
              <a:t>¡Entibias </a:t>
            </a:r>
            <a:r>
              <a:rPr lang="es-ES" sz="3200" b="1" dirty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CC0099"/>
                </a:solidFill>
                <a:latin typeface="Vivaldi" pitchFamily="66" charset="0"/>
              </a:rPr>
              <a:t>con tu mirada!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2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7" name="Picture 7" descr="D:\PPS DE CREACION PROPIA - EXCLUSIVOS\- La fuerza y la vida\Imágenes\e15-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11760" y="4941168"/>
            <a:ext cx="205537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967D36"/>
                  </a:glow>
                </a:effectLst>
                <a:latin typeface="Vivaldi" pitchFamily="66" charset="0"/>
              </a:rPr>
              <a:t>Mujer, </a:t>
            </a:r>
            <a:endParaRPr lang="es-ES" sz="3200" b="1" dirty="0" smtClean="0">
              <a:blipFill>
                <a:blip r:embed="rId4"/>
                <a:stretch>
                  <a:fillRect/>
                </a:stretch>
              </a:blipFill>
              <a:effectLst>
                <a:glow rad="63500">
                  <a:srgbClr val="967D36"/>
                </a:glow>
              </a:effectLst>
              <a:latin typeface="Vivaldi" pitchFamily="66" charset="0"/>
            </a:endParaRPr>
          </a:p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967D36"/>
                  </a:glow>
                </a:effectLst>
                <a:latin typeface="Vivaldi" pitchFamily="66" charset="0"/>
              </a:rPr>
              <a:t>sabia </a:t>
            </a:r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967D36"/>
                  </a:glow>
                </a:effectLst>
                <a:latin typeface="Vivaldi" pitchFamily="66" charset="0"/>
              </a:rPr>
              <a:t>consejera,</a:t>
            </a:r>
          </a:p>
        </p:txBody>
      </p:sp>
      <p:pic>
        <p:nvPicPr>
          <p:cNvPr id="5128" name="Picture 8" descr="D:\PPS DE CREACION PROPIA - EXCLUSIVOS\- La fuerza y la vida\Imágenes\001_twilight_saga_breaking_dawn_part_1_hi-res_still_02_-_96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25" y="0"/>
            <a:ext cx="9139775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476672"/>
            <a:ext cx="22322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Q</a:t>
            </a:r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ue </a:t>
            </a:r>
            <a:r>
              <a:rPr lang="es-ES" sz="3200" b="1" dirty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acaricias con palabras.</a:t>
            </a:r>
          </a:p>
        </p:txBody>
      </p:sp>
      <p:sp>
        <p:nvSpPr>
          <p:cNvPr id="8" name="7 Triángulo rectángulo"/>
          <p:cNvSpPr/>
          <p:nvPr/>
        </p:nvSpPr>
        <p:spPr>
          <a:xfrm>
            <a:off x="0" y="1988840"/>
            <a:ext cx="6012160" cy="4869160"/>
          </a:xfrm>
          <a:prstGeom prst="rtTriangl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3203848" y="0"/>
            <a:ext cx="5940152" cy="4869160"/>
          </a:xfrm>
          <a:prstGeom prst="rtTriangl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203848" y="1988840"/>
            <a:ext cx="5940152" cy="4869160"/>
          </a:xfrm>
          <a:prstGeom prst="rtTriangl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V="1">
            <a:off x="0" y="0"/>
            <a:ext cx="6012160" cy="4869160"/>
          </a:xfrm>
          <a:prstGeom prst="rtTriangl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  <p:bldP spid="10" grpId="0" animBg="1"/>
      <p:bldP spid="11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86C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D:\PPS DE CREACION PROPIA - EXCLUSIVOS\- La fuerza y la vida\Imágenes\17 - untitled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987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076056" y="5373216"/>
            <a:ext cx="33249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blipFill>
                  <a:blip r:embed="rId3"/>
                  <a:stretch>
                    <a:fillRect/>
                  </a:stretch>
                </a:blipFill>
                <a:effectLst/>
                <a:latin typeface="Vivaldi" pitchFamily="66" charset="0"/>
              </a:rPr>
              <a:t>Eres perla de diamante,</a:t>
            </a:r>
          </a:p>
        </p:txBody>
      </p:sp>
      <p:grpSp>
        <p:nvGrpSpPr>
          <p:cNvPr id="8" name="7 Grupo"/>
          <p:cNvGrpSpPr/>
          <p:nvPr/>
        </p:nvGrpSpPr>
        <p:grpSpPr>
          <a:xfrm>
            <a:off x="0" y="-18256"/>
            <a:ext cx="9144000" cy="6876256"/>
            <a:chOff x="0" y="0"/>
            <a:chExt cx="9144000" cy="6876256"/>
          </a:xfrm>
        </p:grpSpPr>
        <p:pic>
          <p:nvPicPr>
            <p:cNvPr id="9" name="Picture 17" descr="D:\Mis Imágenes\mujer\404faa4e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9144000" cy="6876256"/>
            </a:xfrm>
            <a:prstGeom prst="rect">
              <a:avLst/>
            </a:prstGeom>
            <a:noFill/>
          </p:spPr>
        </p:pic>
        <p:pic>
          <p:nvPicPr>
            <p:cNvPr id="10" name="Picture 7" descr="Rendered Image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21174416">
              <a:off x="5528752" y="3489136"/>
              <a:ext cx="1132889" cy="404664"/>
            </a:xfrm>
            <a:prstGeom prst="rect">
              <a:avLst/>
            </a:prstGeom>
            <a:noFill/>
          </p:spPr>
        </p:pic>
      </p:grpSp>
      <p:sp>
        <p:nvSpPr>
          <p:cNvPr id="5" name="4 Rectángulo"/>
          <p:cNvSpPr/>
          <p:nvPr/>
        </p:nvSpPr>
        <p:spPr>
          <a:xfrm>
            <a:off x="3707904" y="1124744"/>
            <a:ext cx="32544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De </a:t>
            </a:r>
            <a:r>
              <a:rPr lang="es-ES" sz="3200" b="1" dirty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muy preciado valor,</a:t>
            </a:r>
          </a:p>
        </p:txBody>
      </p:sp>
      <p:sp>
        <p:nvSpPr>
          <p:cNvPr id="12" name="11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7689A6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AD98AE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2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2" grpId="0" animBg="1"/>
      <p:bldP spid="13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PPS DE CREACION PROPIA - EXCLUSIVOS\- La fuerza y la vida\Imágenes\19 - gallery-2-1024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7170" name="Picture 2" descr="D:\PPS DE CREACION PROPIA - EXCLUSIVOS\- La fuerza y la vida\Imágenes\gallery-2-1024x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4437112"/>
            <a:ext cx="30963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D</a:t>
            </a:r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e </a:t>
            </a:r>
            <a:r>
              <a:rPr lang="es-ES" sz="3200" b="1" dirty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belleza fulgurante,</a:t>
            </a:r>
          </a:p>
        </p:txBody>
      </p:sp>
      <p:pic>
        <p:nvPicPr>
          <p:cNvPr id="7171" name="Picture 3" descr="D:\PPS DE CREACION PROPIA - EXCLUSIVOS\- La fuerza y la vida\Imágenes\Receta-natural-para-oscurecer-el-cabello-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56176" y="3212976"/>
            <a:ext cx="23762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Vivaldi" pitchFamily="66" charset="0"/>
              </a:rPr>
              <a:t>¡De </a:t>
            </a:r>
            <a:r>
              <a:rPr lang="es-E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Vivaldi" pitchFamily="66" charset="0"/>
              </a:rPr>
              <a:t>este mundo lo mejor!</a:t>
            </a:r>
          </a:p>
        </p:txBody>
      </p:sp>
      <p:pic>
        <p:nvPicPr>
          <p:cNvPr id="7172" name="Picture 4" descr="D:\Mis Imágenes\Separadores\0-14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5" y="476672"/>
            <a:ext cx="3005503" cy="136815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16" name="Picture 24" descr="D:\PPS DE CREACION PROPIA - EXCLUSIVOS\- La fuerza y la vida\Imágenes\ws_Blue_&amp;_Pink_Butterfly_Abstract_1920x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41" name="Picture 5" descr="D:\PPS DE CREACION PROPIA - EXCLUSIVOS\PRIMAVERA\Imágenes\1 (28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521560">
            <a:off x="4045188" y="428775"/>
            <a:ext cx="2799789" cy="419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2" descr="D:\PPS DE CREACION PROPIA - EXCLUSIVOS\PRIMAVERA\Imágenes\12195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36647" y="1675307"/>
            <a:ext cx="5557891" cy="5182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8" descr="D:\PPS DE CREACION PROPIA - EXCLUSIVOS\PRIMAVERA\Imágenes\1 (16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7236" y="476672"/>
            <a:ext cx="2571337" cy="3960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5" descr="D:\PPS DE CREACION PROPIA - EXCLUSIVOS\PRIMAVERA\Imágenes\1 (35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9909301">
            <a:off x="3744261" y="2671067"/>
            <a:ext cx="2718080" cy="298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6" descr="D:\PPS DE CREACION PROPIA - EXCLUSIVOS\PRIMAVERA\Imágenes\1 (3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53275">
            <a:off x="3788122" y="4107549"/>
            <a:ext cx="4689104" cy="2344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3" descr="D:\Mis Imágenes\FLORES\09535097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232614">
            <a:off x="5463498" y="2148588"/>
            <a:ext cx="2851483" cy="2026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7" descr="D:\PPS DE CREACION PROPIA - EXCLUSIVOS\PRIMAVERA\Imágenes\flores-23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445878">
            <a:off x="6501522" y="2636370"/>
            <a:ext cx="2764771" cy="3124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6" descr="D:\Mis Imágenes\Mariposas y pájaros\18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2344259">
            <a:off x="6626388" y="635550"/>
            <a:ext cx="2270456" cy="1324669"/>
          </a:xfrm>
          <a:prstGeom prst="rect">
            <a:avLst/>
          </a:prstGeom>
          <a:noFill/>
        </p:spPr>
      </p:pic>
      <p:pic>
        <p:nvPicPr>
          <p:cNvPr id="8201" name="Picture 9" descr="D:\Mis Imágenes\Mariposas y pájaros\mariposaass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18221923">
            <a:off x="2994976" y="1445889"/>
            <a:ext cx="2076170" cy="1111772"/>
          </a:xfrm>
          <a:prstGeom prst="rect">
            <a:avLst/>
          </a:prstGeom>
          <a:noFill/>
        </p:spPr>
      </p:pic>
      <p:pic>
        <p:nvPicPr>
          <p:cNvPr id="8211" name="Picture 19" descr="Rendered Image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23528" y="1916832"/>
            <a:ext cx="2314575" cy="590551"/>
          </a:xfrm>
          <a:prstGeom prst="rect">
            <a:avLst/>
          </a:prstGeom>
          <a:noFill/>
        </p:spPr>
      </p:pic>
      <p:grpSp>
        <p:nvGrpSpPr>
          <p:cNvPr id="56" name="55 Grupo"/>
          <p:cNvGrpSpPr/>
          <p:nvPr/>
        </p:nvGrpSpPr>
        <p:grpSpPr>
          <a:xfrm>
            <a:off x="611560" y="4869160"/>
            <a:ext cx="1395983" cy="1743819"/>
            <a:chOff x="611560" y="4869160"/>
            <a:chExt cx="1395983" cy="1743819"/>
          </a:xfrm>
        </p:grpSpPr>
        <p:pic>
          <p:nvPicPr>
            <p:cNvPr id="1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 flipH="1">
              <a:off x="611560" y="4869160"/>
              <a:ext cx="1336154" cy="13456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215" name="Picture 23" descr="Rendered Image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611560" y="6093296"/>
              <a:ext cx="1395983" cy="519683"/>
            </a:xfrm>
            <a:prstGeom prst="rect">
              <a:avLst/>
            </a:prstGeom>
            <a:noFill/>
          </p:spPr>
        </p:pic>
      </p:grp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620688"/>
            <a:ext cx="3523286" cy="11631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3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400" decel="100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400" decel="10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400" decel="10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400" decel="10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1424</TotalTime>
  <Words>133</Words>
  <Application>Microsoft Office PowerPoint</Application>
  <PresentationFormat>Presentación en pantalla (4:3)</PresentationFormat>
  <Paragraphs>23</Paragraphs>
  <Slides>13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138</cp:revision>
  <dcterms:created xsi:type="dcterms:W3CDTF">2016-03-06T00:23:07Z</dcterms:created>
  <dcterms:modified xsi:type="dcterms:W3CDTF">2016-03-12T19:02:14Z</dcterms:modified>
</cp:coreProperties>
</file>