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61" r:id="rId3"/>
    <p:sldId id="275" r:id="rId4"/>
    <p:sldId id="257" r:id="rId5"/>
    <p:sldId id="258" r:id="rId6"/>
    <p:sldId id="259" r:id="rId7"/>
    <p:sldId id="256" r:id="rId8"/>
    <p:sldId id="260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</p:sldIdLst>
  <p:sldSz cx="9144000" cy="5143500" type="screen16x9"/>
  <p:notesSz cx="6858000" cy="9144000"/>
  <p:embeddedFontLst>
    <p:embeddedFont>
      <p:font typeface="Kingthings Flashbang" panose="02000000000000000000" pitchFamily="2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Santa'sSleighFull 'Deluxe'" panose="02000506000000020004" pitchFamily="2" charset="0"/>
      <p:regular r:id="rId22"/>
    </p:embeddedFont>
    <p:embeddedFont>
      <p:font typeface="Matura MT Script Capitals" panose="03020802060602070202" pitchFamily="66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WLOVvxint2Yrc71M/Tqg==" hashData="LhVhtqGScuztY9q5jFFwenWvc4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BF"/>
    <a:srgbClr val="FF3788"/>
    <a:srgbClr val="567A32"/>
    <a:srgbClr val="C5BFBB"/>
    <a:srgbClr val="290701"/>
    <a:srgbClr val="56B1CA"/>
    <a:srgbClr val="264F64"/>
    <a:srgbClr val="3C444E"/>
    <a:srgbClr val="4D6D35"/>
    <a:srgbClr val="C5B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84" y="-10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314FF-5606-4554-B5FD-B0F4E814C88A}" type="datetimeFigureOut">
              <a:rPr lang="es-ES" smtClean="0"/>
              <a:pPr/>
              <a:t>21/04/2020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31373-9155-41CC-BBCB-FA721C926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1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FD9314FF-5606-4554-B5FD-B0F4E814C88A}" type="datetimeFigureOut">
              <a:rPr lang="es-ES" smtClean="0"/>
              <a:pPr/>
              <a:t>21/04/2020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72831373-9155-41CC-BBCB-FA721C9267B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07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PS  EXCLUSIVOS\- La esencia de la vida\Imágenes\1 - 65368_dwa_biale_serca_zakochani_pelnia_ksiezyc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93213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87824" y="1347614"/>
            <a:ext cx="352839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anose="02000000000000000000" pitchFamily="2" charset="0"/>
              </a:rPr>
              <a:t>       La</a:t>
            </a:r>
          </a:p>
          <a:p>
            <a:r>
              <a:rPr lang="es-ES" sz="4400" dirty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anose="02000000000000000000" pitchFamily="2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anose="02000000000000000000" pitchFamily="2" charset="0"/>
              </a:rPr>
              <a:t> Esencia </a:t>
            </a:r>
          </a:p>
          <a:p>
            <a:pPr algn="ctr"/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anose="02000000000000000000" pitchFamily="2" charset="0"/>
              </a:rPr>
              <a:t> de la </a:t>
            </a:r>
          </a:p>
          <a:p>
            <a:pPr algn="ctr"/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anose="02000000000000000000" pitchFamily="2" charset="0"/>
              </a:rPr>
              <a:t>         Vida</a:t>
            </a:r>
            <a:endParaRPr lang="es-ES" sz="4400" dirty="0"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Flashbang" panose="02000000000000000000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95536" y="339502"/>
            <a:ext cx="8352928" cy="44644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5576" y="627534"/>
            <a:ext cx="7632848" cy="38884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87624" y="987574"/>
            <a:ext cx="6840760" cy="3168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>
    <p:sndAc>
      <p:stSnd>
        <p:snd r:embed="rId2" name="A Whole New World - Gheorghe Zamf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E:\PPS  EXCLUSIVOS\- La esencia de la vida\Imágenes\2 - 65368_dwa_biale_serca_zakochani_pelnia_ksiezy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0" name="1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0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38800"/>
            <a:ext cx="9144000" cy="5143500"/>
          </a:xfrm>
          <a:prstGeom prst="rtTriangle">
            <a:avLst/>
          </a:prstGeom>
          <a:solidFill>
            <a:srgbClr val="000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79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Triángulo rectángulo"/>
          <p:cNvSpPr/>
          <p:nvPr/>
        </p:nvSpPr>
        <p:spPr>
          <a:xfrm flipV="1">
            <a:off x="6350" y="30862"/>
            <a:ext cx="9144000" cy="5112638"/>
          </a:xfrm>
          <a:prstGeom prst="rtTriangle">
            <a:avLst/>
          </a:prstGeom>
          <a:solidFill>
            <a:srgbClr val="FF79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50" y="38800"/>
            <a:ext cx="9137649" cy="51126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8835857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17" grpId="0" animBg="1"/>
      <p:bldP spid="16" grpId="0" animBg="1"/>
      <p:bldP spid="1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a esencia de la vida\Imágenes\5planetsAlign013016croptxt+p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915566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amor es la fuerza que da vida al universo</a:t>
            </a:r>
            <a:endParaRPr lang="es-ES" sz="36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100" name="Picture 4" descr="E:\PPS  EXCLUSIVOS\- La esencia de la vida\Imágenes\4 - 1mF7-2xc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55552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hace latir el corazón</a:t>
            </a:r>
            <a:endParaRPr lang="es-ES" sz="3600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E:\PPS  EXCLUSIVOS\- La esencia de la vida\Imágenes\5 - 21d1133904adcc7709690592c5a395e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1851670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7136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Llenándolo de vida y esperanza</a:t>
            </a:r>
            <a:endParaRPr lang="es-ES" sz="3600" dirty="0">
              <a:ln>
                <a:solidFill>
                  <a:srgbClr val="7136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A1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esencia de la vida\Imágenes\1O3g7-11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bg2">
                <a:lumMod val="75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La esencia de la vida\Imágenes\7 - amor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03648" y="267494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383B4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amor es la llave maestra que abre todas las puertas</a:t>
            </a:r>
            <a:endParaRPr lang="es-ES" sz="3600" dirty="0">
              <a:ln>
                <a:solidFill>
                  <a:srgbClr val="383B4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172" name="Picture 4" descr="E:\PPS  EXCLUSIVOS\- La esencia de la vida\Imágenes\8 - arma-y-prepara-la-sesion-para-que-captures-fotos-romanticas-de-parej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141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267494"/>
            <a:ext cx="4320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derriba las </a:t>
            </a:r>
          </a:p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más altas montañas.</a:t>
            </a:r>
            <a:endParaRPr lang="es-ES" sz="3600" dirty="0">
              <a:ln>
                <a:solidFill>
                  <a:srgbClr val="002060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40000"/>
                <a:lumOff val="60000"/>
              </a:schemeClr>
            </a:gs>
            <a:gs pos="50000">
              <a:srgbClr val="555F53"/>
            </a:gs>
            <a:gs pos="100000">
              <a:schemeClr val="accent4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La esencia de la vida\Imágenes\9 - 739-parque-nacional-de-ril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C5B26D"/>
            </a:gs>
            <a:gs pos="100000">
              <a:srgbClr val="29070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esencia de la vida\Imágenes\10 - fondo-pantalla0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627534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2F1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amor es el más rico elixir</a:t>
            </a:r>
            <a:endParaRPr lang="es-ES" sz="3600" dirty="0">
              <a:ln>
                <a:solidFill>
                  <a:srgbClr val="2F1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052" name="Picture 4" descr="E:\PPS  EXCLUSIVOS\- La esencia de la vida\Imágenes\crystal-water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3524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059832" y="267494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latin typeface="Matura MT Script Capitals" pitchFamily="66" charset="0"/>
              </a:rPr>
              <a:t>Que cura las mas </a:t>
            </a:r>
            <a:r>
              <a:rPr lang="es-ES" sz="3600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profundas</a:t>
            </a:r>
            <a:r>
              <a:rPr lang="es-ES" sz="3600" dirty="0" smtClean="0">
                <a:ln>
                  <a:solidFill>
                    <a:srgbClr val="002060"/>
                  </a:solidFill>
                </a:ln>
                <a:latin typeface="Matura MT Script Capitals" pitchFamily="66" charset="0"/>
              </a:rPr>
              <a:t> heridas</a:t>
            </a:r>
            <a:endParaRPr lang="es-ES" sz="3600" dirty="0">
              <a:ln>
                <a:solidFill>
                  <a:srgbClr val="002060"/>
                </a:solidFill>
              </a:ln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102" name="Picture 6" descr="E:\PPS  EXCLUSIVOS\- La esencia de la vida\Imágenes\13715977_10210371862991613_232277377717613611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5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5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4D6D35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esencia de la vida\Imágenes\17 - Cuzama[1]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3518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1918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amor es un manantial </a:t>
            </a:r>
          </a:p>
          <a:p>
            <a:pPr algn="ctr"/>
            <a:r>
              <a:rPr lang="es-ES" sz="3600" dirty="0" smtClean="0">
                <a:ln>
                  <a:solidFill>
                    <a:srgbClr val="1918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 aguas puras y cristalinas</a:t>
            </a:r>
            <a:endParaRPr lang="es-ES" sz="3600" dirty="0">
              <a:ln>
                <a:solidFill>
                  <a:srgbClr val="1918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3" name="Picture 3" descr="E:\PPS  EXCLUSIVOS\- La esencia de la vida\Imágenes\desert-sunset-wide-wallpape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403648" y="2931790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2F1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en el árido desierto de la vida</a:t>
            </a:r>
            <a:endParaRPr lang="es-ES" sz="3600" dirty="0">
              <a:ln>
                <a:solidFill>
                  <a:srgbClr val="2F1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esencia de la vida\Imágenes\Full-HD-Orman-Daglar-Ve-Gol-Manzarasi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483518"/>
            <a:ext cx="4774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Sacia toda nuestra sed</a:t>
            </a:r>
            <a:endParaRPr lang="es-ES" sz="36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6" name="Picture 2" descr="E:\PPS  EXCLUSIVOS\- La esencia de la vida\Imágenes\15 - Full-HD-Orman-Daglar-Ve-Gol-Manzarasi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4F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esencia de la vida\Imágenes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La esencia de la vida\Imágenes\Varias-personas-jovenes-de-espaldas-agarrandose-en-sus-homb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267494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amor es el diálogo interno que nos une a todas las almas</a:t>
            </a:r>
            <a:endParaRPr lang="es-ES" sz="3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196" name="Picture 4" descr="E:\PPS  EXCLUSIVOS\- La esencia de la vida\Imágenes\untit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724128" y="113159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2726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Para hacer el bien común</a:t>
            </a:r>
            <a:endParaRPr lang="es-ES" sz="3600" dirty="0">
              <a:ln>
                <a:solidFill>
                  <a:srgbClr val="2726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</a:schemeClr>
            </a:gs>
            <a:gs pos="100000">
              <a:srgbClr val="29070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a esencia de la vida\Imágenes\1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48351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371B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Llenándonos de esperanza</a:t>
            </a:r>
            <a:endParaRPr lang="es-ES" sz="3600" dirty="0">
              <a:ln>
                <a:solidFill>
                  <a:srgbClr val="371B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9219" name="Picture 3" descr="E:\PPS  EXCLUSIVOS\- La esencia de la vida\Imágenes\f8708-242+pm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1347614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Haciendo un mundo en paz</a:t>
            </a:r>
            <a:endParaRPr lang="es-ES" sz="3600" dirty="0">
              <a:ln>
                <a:solidFill>
                  <a:srgbClr val="002060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AF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La esencia de la vida\Imágenes\TIPS PARA MEJORAR LA COMUNICACION EN PAREJA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63050" cy="51689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56B1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BF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esencia de la vida\Imágenes\Notepad_Template_greeting_card_582599_1280x8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654922" y="1452349"/>
            <a:ext cx="1834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Abril 2020</a:t>
            </a:r>
            <a:endParaRPr lang="es-ES" sz="24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89005" y="2152282"/>
            <a:ext cx="42779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Música: A </a:t>
            </a:r>
            <a:r>
              <a:rPr lang="es-ES" sz="240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whole</a:t>
            </a:r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new </a:t>
            </a:r>
            <a:r>
              <a:rPr lang="es-ES" sz="240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world</a:t>
            </a:r>
            <a:endParaRPr lang="es-ES" sz="2400" dirty="0" smtClean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24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	</a:t>
            </a:r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</a:t>
            </a:r>
            <a:r>
              <a:rPr lang="es-ES" sz="240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Gheorghe</a:t>
            </a:r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r>
              <a:rPr lang="es-ES" sz="240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Zamfir</a:t>
            </a:r>
            <a:endParaRPr lang="es-ES" sz="24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75856" y="3225837"/>
            <a:ext cx="3701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Autora: Mari Martínez</a:t>
            </a:r>
            <a:endParaRPr lang="es-ES" sz="24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6" name="18 Grupo"/>
          <p:cNvGrpSpPr/>
          <p:nvPr/>
        </p:nvGrpSpPr>
        <p:grpSpPr>
          <a:xfrm>
            <a:off x="7596336" y="3435848"/>
            <a:ext cx="1224136" cy="1222974"/>
            <a:chOff x="5724126" y="4845159"/>
            <a:chExt cx="1785631" cy="1630632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5890285" y="4845159"/>
              <a:ext cx="1304359" cy="12438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7 CuadroTexto"/>
            <p:cNvSpPr txBox="1"/>
            <p:nvPr/>
          </p:nvSpPr>
          <p:spPr>
            <a:xfrm flipH="1">
              <a:off x="5724126" y="5901275"/>
              <a:ext cx="1785631" cy="574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200" dirty="0" smtClean="0">
                  <a:ln w="3175">
                    <a:noFill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anta'sSleighFull 'Deluxe'" pitchFamily="2" charset="0"/>
                </a:rPr>
                <a:t>Margarita</a:t>
              </a:r>
              <a:endParaRPr lang="es-ES_tradnl" sz="2200" dirty="0">
                <a:ln w="3175"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67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3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3813" y="0"/>
            <a:ext cx="9167813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  <p:bldP spid="11" grpId="0" animBg="1"/>
      <p:bldP spid="12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150</Words>
  <Application>Microsoft Office PowerPoint</Application>
  <PresentationFormat>Presentación en pantalla (16:9)</PresentationFormat>
  <Paragraphs>28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5" baseType="lpstr">
      <vt:lpstr>Arial</vt:lpstr>
      <vt:lpstr>Kingthings Flashbang</vt:lpstr>
      <vt:lpstr>Kristen ITC</vt:lpstr>
      <vt:lpstr>Santa'sSleighFull 'Deluxe'</vt:lpstr>
      <vt:lpstr>Matura MT Script Capitals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26</cp:revision>
  <dcterms:created xsi:type="dcterms:W3CDTF">2020-03-30T16:46:06Z</dcterms:created>
  <dcterms:modified xsi:type="dcterms:W3CDTF">2020-04-21T20:08:59Z</dcterms:modified>
</cp:coreProperties>
</file>