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75" r:id="rId4"/>
    <p:sldId id="258" r:id="rId5"/>
    <p:sldId id="271" r:id="rId6"/>
    <p:sldId id="260" r:id="rId7"/>
    <p:sldId id="286" r:id="rId8"/>
    <p:sldId id="259" r:id="rId9"/>
    <p:sldId id="277" r:id="rId10"/>
    <p:sldId id="272" r:id="rId11"/>
    <p:sldId id="278" r:id="rId12"/>
    <p:sldId id="284" r:id="rId13"/>
    <p:sldId id="285" r:id="rId14"/>
    <p:sldId id="261" r:id="rId15"/>
    <p:sldId id="273" r:id="rId16"/>
    <p:sldId id="262" r:id="rId17"/>
    <p:sldId id="279" r:id="rId18"/>
    <p:sldId id="280" r:id="rId19"/>
    <p:sldId id="263" r:id="rId20"/>
    <p:sldId id="287" r:id="rId21"/>
    <p:sldId id="268" r:id="rId22"/>
    <p:sldId id="257" r:id="rId23"/>
    <p:sldId id="266" r:id="rId24"/>
    <p:sldId id="270" r:id="rId25"/>
    <p:sldId id="281" r:id="rId26"/>
    <p:sldId id="283" r:id="rId27"/>
    <p:sldId id="265" r:id="rId28"/>
    <p:sldId id="276" r:id="rId29"/>
    <p:sldId id="282" r:id="rId30"/>
    <p:sldId id="264" r:id="rId31"/>
    <p:sldId id="269" r:id="rId32"/>
    <p:sldId id="288" r:id="rId33"/>
    <p:sldId id="274" r:id="rId34"/>
    <p:sldId id="289" r:id="rId35"/>
  </p:sldIdLst>
  <p:sldSz cx="9144000" cy="5143500" type="screen16x9"/>
  <p:notesSz cx="6858000" cy="9144000"/>
  <p:embeddedFontLst>
    <p:embeddedFont>
      <p:font typeface="Matura MT Script Capitals" panose="03020802060602070202" pitchFamily="66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Kristen ITC" panose="03050502040202030202" pitchFamily="66" charset="0"/>
      <p:regular r:id="rId41"/>
    </p:embeddedFont>
    <p:embeddedFont>
      <p:font typeface="Easy Street EPS" panose="00000700000000000000" pitchFamily="2" charset="2"/>
      <p:bold r:id="rId4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N3O1L7r+o4gmgrk2DR4Ww==" hashData="KHJvc30ZCPAyRty9wn/Dn2SJ/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AAB5"/>
    <a:srgbClr val="3898B2"/>
    <a:srgbClr val="F8ACFE"/>
    <a:srgbClr val="CF8FFF"/>
    <a:srgbClr val="9966FF"/>
    <a:srgbClr val="6F5641"/>
    <a:srgbClr val="9E7C40"/>
    <a:srgbClr val="0082B0"/>
    <a:srgbClr val="0099CC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31" autoAdjust="0"/>
  </p:normalViewPr>
  <p:slideViewPr>
    <p:cSldViewPr>
      <p:cViewPr varScale="1">
        <p:scale>
          <a:sx n="60" d="100"/>
          <a:sy n="60" d="100"/>
        </p:scale>
        <p:origin x="-90" y="-12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0C20-83BA-4EDF-A124-98452E07A1BD}" type="datetimeFigureOut">
              <a:rPr lang="es-ES" smtClean="0"/>
              <a:pPr/>
              <a:t>20/02/2020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40E17-379B-42A1-AC6B-CD11F14E0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51830C20-83BA-4EDF-A124-98452E07A1BD}" type="datetimeFigureOut">
              <a:rPr lang="es-ES" smtClean="0"/>
              <a:pPr/>
              <a:t>20/02/2020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A4040E17-379B-42A1-AC6B-CD11F14E0A9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4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4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4.jpeg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4.jpeg"/><Relationship Id="rId4" Type="http://schemas.openxmlformats.org/officeDocument/2006/relationships/image" Target="../media/image4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3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E:\PPS  EXCLUSIVOS\- La envidia\Imágenes\ef0c3b3d736d89fc356ee60177b1d97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131590"/>
            <a:ext cx="401590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</a:t>
            </a:r>
          </a:p>
          <a:p>
            <a:r>
              <a:rPr lang="es-ES" sz="66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Envidia</a:t>
            </a:r>
            <a:endParaRPr lang="es-ES" sz="6600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571999" y="0"/>
            <a:ext cx="4798005" cy="2698878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-1" y="2571750"/>
            <a:ext cx="4798005" cy="2571750"/>
          </a:xfrm>
          <a:prstGeom prst="halfFrame">
            <a:avLst>
              <a:gd name="adj1" fmla="val 12917"/>
              <a:gd name="adj2" fmla="val 2036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4571998" y="2571750"/>
            <a:ext cx="4798005" cy="2571750"/>
          </a:xfrm>
          <a:prstGeom prst="halfFrame">
            <a:avLst>
              <a:gd name="adj1" fmla="val 14358"/>
              <a:gd name="adj2" fmla="val 1531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737573" y="735546"/>
            <a:ext cx="4023971" cy="1926972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1999" y="735546"/>
            <a:ext cx="4023971" cy="1926972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735388" y="2571749"/>
            <a:ext cx="3969592" cy="2040323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49"/>
            <a:ext cx="4023970" cy="2040323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439652" y="1329612"/>
            <a:ext cx="3287188" cy="1303540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1329612"/>
            <a:ext cx="3287188" cy="1303540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1439651" y="2571750"/>
            <a:ext cx="3287189" cy="1360216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680013" y="2571749"/>
            <a:ext cx="3177616" cy="1368152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Mark Knopfler - The Long Road -  editado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envidia\Imágenes\2407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envidia\Imágenes\3 - 92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483518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envidia es una declaración de inferioridad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099" name="Picture 3" descr="E:\PPS  EXCLUSIVOS\- La envidia\Imágenes\3104f14a4cb3b2819276b076227cb9d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3363838"/>
            <a:ext cx="446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un gran mal que se siembra en el corazón, por falta de logros personales</a:t>
            </a:r>
            <a:endParaRPr lang="es-ES" sz="28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8F731"/>
            </a:gs>
            <a:gs pos="50000">
              <a:srgbClr val="856347"/>
            </a:gs>
            <a:gs pos="100000">
              <a:schemeClr val="tx1">
                <a:lumMod val="65000"/>
                <a:lumOff val="3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envidia\Imágenes\244ee5bc0799f1d3ea7ba69416d717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8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1886D"/>
            </a:gs>
            <a:gs pos="50000">
              <a:srgbClr val="C6763A"/>
            </a:gs>
            <a:gs pos="100000">
              <a:srgbClr val="55646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E:\PPS  EXCLUSIVOS\- La envidia\Imágenes\6 - atardecer en Juangrie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555526"/>
            <a:ext cx="5472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mil veces mas terrible y dañina que el hambre, porque es hambre espiritual</a:t>
            </a:r>
            <a:endParaRPr lang="es-ES" sz="28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envidia\Imágenes\atardecer-magico-fondos-4k-hd-elviajeroazul.top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6">
                <a:lumMod val="75000"/>
              </a:schemeClr>
            </a:gs>
            <a:gs pos="100000">
              <a:srgbClr val="6F564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La envidia\Imágenes\8 - dawn-1905602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483518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Algunas veces se maquilla de amabilidad, se pone perfume de cortesía 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195" name="Picture 3" descr="E:\PPS  EXCLUSIVOS\- La envidia\Imágenes\nature-sunset-sun-rays-views-next-mountain-flower-landscape-grass-tree-mountain-sky-clouds-nature-landscape-scenery-view-forest-grass-mountains-sky-clouds-t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3291830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A15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sale a la calle </a:t>
            </a:r>
          </a:p>
          <a:p>
            <a:pPr algn="ctr"/>
            <a:r>
              <a:rPr lang="es-ES" sz="2800" dirty="0" smtClean="0">
                <a:ln>
                  <a:solidFill>
                    <a:srgbClr val="2A15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disfrazada de buena voluntad</a:t>
            </a:r>
            <a:endParaRPr lang="es-ES" sz="2800" dirty="0">
              <a:ln>
                <a:solidFill>
                  <a:srgbClr val="2A15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524D4C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E:\PPS  EXCLUSIVOS\- La envidia\Imágenes\5Torri-20140809-203235-Modif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555526"/>
            <a:ext cx="4680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Pobre del que tenga </a:t>
            </a:r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envidia</a:t>
            </a:r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, nunca podrá apreciar el valor de lo que él posee.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a envidia\Imágenes\daylight-forest-glossy-l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Triángulo isósceles"/>
          <p:cNvSpPr/>
          <p:nvPr/>
        </p:nvSpPr>
        <p:spPr>
          <a:xfrm flipV="1">
            <a:off x="0" y="0"/>
            <a:ext cx="9144000" cy="2643758"/>
          </a:xfrm>
          <a:prstGeom prst="triangle">
            <a:avLst>
              <a:gd name="adj" fmla="val 503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B5041"/>
            </a:gs>
            <a:gs pos="50000">
              <a:srgbClr val="48564C"/>
            </a:gs>
            <a:gs pos="100000">
              <a:srgbClr val="5F555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a envidia\Imágenes\al-alba-e140ff7f-cbb0-4c47-832f-5efb190bd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411510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A15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provoca envidia no es lo que tu tienes.</a:t>
            </a:r>
            <a:endParaRPr lang="es-ES" sz="2800" dirty="0">
              <a:ln>
                <a:solidFill>
                  <a:srgbClr val="2A15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1267" name="Picture 3" descr="E:\PPS  EXCLUSIVOS\- La envidia\Imágenes\aman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3939902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 veces, el envidioso tiene eso y más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La envidia\Imágenes\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483518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le causa envidia es tu brillo, ese que jamás podrá apagar.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" name="Picture 18" descr="E:\PPS  EXCLUSIVOS\- La envidia\Imágenes\5eb3f4a4deb6333c04675c71b73bf33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267494"/>
            <a:ext cx="52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dejes de brillar solo porque a alguien le moleste tu luz</a:t>
            </a:r>
            <a:endParaRPr lang="es-ES" sz="28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8E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a envidia\Imágenes\bello 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B6B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464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33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540552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5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La envidia\Imágenes\GettyImages-4570383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411510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envidioso sufre ante la satisfacción y la prosperidad ajena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3315" name="Picture 3" descr="E:\PPS  EXCLUSIVOS\- La envidia\Imágenes\thumb-1920-6894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3518"/>
            <a:ext cx="55446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3A003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envidioso realmente no te odia, en realidad se odia a sí mismo por no poder ser como tú</a:t>
            </a:r>
            <a:endParaRPr lang="es-ES" sz="2800" dirty="0">
              <a:ln>
                <a:solidFill>
                  <a:srgbClr val="3A003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6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E:\PPS  EXCLUSIVOS\- La envidia\Imágenes\5C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077"/>
            <a:ext cx="9144000" cy="515957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473904"/>
            <a:ext cx="9144000" cy="66959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8ACFE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3219823"/>
            <a:ext cx="9144000" cy="66959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8ACFE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1923679"/>
            <a:ext cx="9144000" cy="66959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8ACFE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639130"/>
            <a:ext cx="9144000" cy="669596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8ACFE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H="1">
            <a:off x="0" y="3834775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>
            <a:off x="0" y="2571751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H="1">
            <a:off x="0" y="1275607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H="1">
            <a:off x="0" y="0"/>
            <a:ext cx="9144000" cy="669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  <p:bldP spid="4" grpId="0" animBg="1"/>
      <p:bldP spid="6" grpId="0" animBg="1"/>
      <p:bldP spid="8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tx2">
                <a:lumMod val="50000"/>
              </a:schemeClr>
            </a:gs>
            <a:gs pos="100000">
              <a:srgbClr val="4B712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La envidia\Imágenes\91203bbb531217125effaf1061ba6f7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347614"/>
            <a:ext cx="4680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envidioso solamente se siente tranquilo al contemplar la miseria de otros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5363" name="Picture 3" descr="E:\PPS  EXCLUSIVOS\- La envidia\Imágenes\Mountains_Lake_Scenery_4718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483518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eso nunca pueden ser felices, ni sentirse realizados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458642"/>
            </a:gs>
            <a:gs pos="100000">
              <a:srgbClr val="4B712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a envidia\Imágenes\1974377_663744560358260_890928435835434928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4B7125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4D3B2D"/>
            </a:gs>
            <a:gs pos="100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La envidia\Imágenes\thumb-1920-843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3003798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A15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envidia es el más mezquino de los vicios, se arrastra por el suelo como una serpiente.</a:t>
            </a:r>
            <a:endParaRPr lang="es-ES" sz="2800" dirty="0">
              <a:ln>
                <a:solidFill>
                  <a:srgbClr val="2A15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411" name="Picture 3" descr="E:\PPS  EXCLUSIVOS\- La envidia\Imágenes\thumb-1920-767566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555526"/>
            <a:ext cx="446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Sólo existe en las personas que no saben aceptar la felicidad de los demás.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rgbClr val="A08F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499992" y="0"/>
            <a:ext cx="4644008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Picture 2" descr="E:\PPS  EXCLUSIVOS\- La envidia\Imágenes\tumblr_npnepdzO7T1r3nkvbo2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627534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C09B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lo tanto, es estéril todo empeño en agradar o satisfacer al envidioso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C09BC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D2A000"/>
            </a:gs>
            <a:gs pos="100000">
              <a:schemeClr val="accent1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E:\PPS  EXCLUSIVOS\- La envidia\Imágenes\pakistan___gilgit_1_by_pakdev-d3408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6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6A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chemeClr val="accent1">
              <a:lumMod val="75000"/>
            </a:schemeClr>
          </a:soli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chemeClr val="accent1">
              <a:lumMod val="75000"/>
            </a:schemeClr>
          </a:soli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La envidia\Imágenes\nature-3125912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3219822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A15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envidia es el homenaje que la mediocridad le rinde al talento</a:t>
            </a:r>
            <a:endParaRPr lang="es-ES" sz="2800" dirty="0">
              <a:ln>
                <a:solidFill>
                  <a:srgbClr val="2A15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4D3B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DAA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94FC5"/>
            </a:gs>
            <a:gs pos="50000">
              <a:srgbClr val="005400"/>
            </a:gs>
            <a:gs pos="100000">
              <a:srgbClr val="C557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05" name="Picture 33" descr="E:\PPS  EXCLUSIVOS\- La envidia\Imágenes\e576db7c80e1dbe864d21fa9ae3fda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lumMod val="75000"/>
              </a:schemeClr>
            </a:gs>
            <a:gs pos="100000">
              <a:srgbClr val="36394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La envidia\Imágenes\0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99542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</a:t>
            </a:r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ue la vida nos libre de los lobos vestidos de ovejas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1508" name="Picture 4" descr="E:\PPS  EXCLUSIVOS\- La envidia\Imágenes\Nature Anim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670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723878"/>
            <a:ext cx="35505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 la envidia disfrazada de sonrisa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68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F6E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F56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2" name="Picture 4" descr="E:\PPS  EXCLUSIVOS\- La envidia\Imágenes\28576975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4191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1131590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de la falsedad disfrazada de amigo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2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7C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La envidia\Imágenes\Descargar+Pack+Bellos+Fondos+de+paisajes+HD+(15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rgbClr val="005000"/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La envidia\Imágenes\untitled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3291830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gente te amará por lo que eres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4579" name="Picture 3" descr="E:\PPS  EXCLUSIVOS\- La envidia\Imágenes\26297548981_9ff03e9f3e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1851670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otros te odiarán por la misma razón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FF"/>
            </a:gs>
            <a:gs pos="50000">
              <a:schemeClr val="accent1">
                <a:lumMod val="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La envidia\Imágenes\curacao-paises-bajos_39409f2e_1200x6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27534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se puede ser envidioso/a y feliz a la vez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5603" name="Picture 3" descr="E:\PPS  EXCLUSIVOS\- La envidia\Imágenes\benzodiacepin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2211710"/>
            <a:ext cx="2374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¡Tú eliges!</a:t>
            </a:r>
            <a:endParaRPr lang="es-ES" sz="36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FF"/>
            </a:gs>
            <a:gs pos="50000">
              <a:srgbClr val="6F5641"/>
            </a:gs>
            <a:gs pos="100000">
              <a:srgbClr val="7D6BB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La envidia\Imágenes\a8f58fb55905b3c8a0a680f685b326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483518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66006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Nada es imposible sin envidia y con amor sincero</a:t>
            </a:r>
            <a:endParaRPr lang="es-ES" sz="2800" dirty="0">
              <a:ln>
                <a:solidFill>
                  <a:srgbClr val="66006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6F5641"/>
            </a:gs>
            <a:gs pos="100000">
              <a:schemeClr val="accent3">
                <a:lumMod val="75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7650" name="Picture 2" descr="E:\PPS  EXCLUSIVOS\- La envidia\Imágenes\atardeceres de ensueño fotos del atardecer en paisajes con montañas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La envidia\Imágenes\ebbe0312cd77c31fa6704720115e4e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3152" y="555526"/>
            <a:ext cx="2186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4A2C4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Recuerda:</a:t>
            </a:r>
            <a:endParaRPr lang="es-ES" sz="3600" dirty="0">
              <a:ln>
                <a:solidFill>
                  <a:srgbClr val="4A2C4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8677" name="Picture 5" descr="E:\PPS  EXCLUSIVOS\- La envidia\Imágenes\df785acb-b74c-49b0-87b4-cf13c9a35fd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03848" y="555526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A2C4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 una persona progresa, alégrate de sus frutos y verás como mañana con esfuerzo y sin envidia, lograrás el doble</a:t>
            </a:r>
            <a:endParaRPr lang="es-ES" sz="2800" dirty="0">
              <a:ln>
                <a:solidFill>
                  <a:srgbClr val="4A2C4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 EXCLUSIVOS\- La envidia\Imágenes\descargar-fotos-de-paisajes-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843558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eres lo que tienes, </a:t>
            </a:r>
          </a:p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eres lo que das a los demás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9702" name="Picture 6" descr="E:\PPS  EXCLUSIVOS\- La envidia\Imágenes\Playas004Carib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27784" y="2715766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¡¡¡Sé Feliz!!!</a:t>
            </a:r>
            <a:endParaRPr lang="es-ES" sz="36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CCFF"/>
            </a:gs>
            <a:gs pos="50000">
              <a:schemeClr val="accent1">
                <a:lumMod val="75000"/>
              </a:schemeClr>
            </a:gs>
            <a:gs pos="100000">
              <a:srgbClr val="0082B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22" name="Picture 2" descr="E:\PPS  EXCLUSIVOS\- La envidia\Imágenes\18238089_1332835110137787_714099913491451969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-14288"/>
            <a:ext cx="9124950" cy="51720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50000">
              <a:schemeClr val="tx2">
                <a:lumMod val="20000"/>
                <a:lumOff val="80000"/>
              </a:schemeClr>
            </a:gs>
            <a:gs pos="100000">
              <a:srgbClr val="9E7C4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envidia\Imágenes\goossenslastdrop_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643758"/>
            <a:ext cx="2120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Febrero 2020</a:t>
            </a:r>
            <a:endParaRPr lang="es-ES" sz="24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987574"/>
            <a:ext cx="38120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Música: Mark </a:t>
            </a:r>
            <a:r>
              <a:rPr lang="es-ES" sz="2400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Knopfler</a:t>
            </a:r>
            <a:endParaRPr lang="es-ES" sz="2400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</a:t>
            </a:r>
            <a:r>
              <a:rPr lang="es-ES" sz="2400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The</a:t>
            </a:r>
            <a:r>
              <a:rPr lang="es-ES" sz="24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Long Road</a:t>
            </a:r>
            <a:endParaRPr lang="es-ES" sz="24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308304" y="3147814"/>
            <a:ext cx="1316358" cy="1696688"/>
            <a:chOff x="6948264" y="2205038"/>
            <a:chExt cx="1763959" cy="1601663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377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chemeClr val="bg1">
                        <a:lumMod val="85000"/>
                      </a:schemeClr>
                    </a:solidFill>
                  </a:ln>
                  <a:solidFill>
                    <a:schemeClr val="bg1"/>
                  </a:solidFill>
                  <a:latin typeface="Easy Street EPS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Luna"/>
          <p:cNvSpPr/>
          <p:nvPr/>
        </p:nvSpPr>
        <p:spPr>
          <a:xfrm>
            <a:off x="0" y="0"/>
            <a:ext cx="4572000" cy="5143500"/>
          </a:xfrm>
          <a:prstGeom prst="moon">
            <a:avLst>
              <a:gd name="adj" fmla="val 30330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0"/>
            <a:ext cx="3214710" cy="5143500"/>
          </a:xfrm>
          <a:prstGeom prst="moon">
            <a:avLst>
              <a:gd name="adj" fmla="val 46003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50" y="0"/>
            <a:ext cx="1785950" cy="5143500"/>
          </a:xfrm>
          <a:prstGeom prst="moon">
            <a:avLst>
              <a:gd name="adj" fmla="val 81859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2000" y="0"/>
            <a:ext cx="4572000" cy="5143500"/>
          </a:xfrm>
          <a:prstGeom prst="moon">
            <a:avLst>
              <a:gd name="adj" fmla="val 29843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0"/>
            <a:ext cx="3214710" cy="5143500"/>
          </a:xfrm>
          <a:prstGeom prst="moon">
            <a:avLst>
              <a:gd name="adj" fmla="val 44385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2000" y="0"/>
            <a:ext cx="1785918" cy="5143500"/>
          </a:xfrm>
          <a:prstGeom prst="moon">
            <a:avLst>
              <a:gd name="adj" fmla="val 78170"/>
            </a:avLst>
          </a:prstGeom>
          <a:blipFill>
            <a:blip r:embed="rId4" cstate="print"/>
            <a:stretch>
              <a:fillRect/>
            </a:stretch>
          </a:blipFill>
          <a:ln w="76200" cmpd="tri">
            <a:solidFill>
              <a:srgbClr val="3DAAB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9552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1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3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1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6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1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3" nodeType="withEffect">
                                  <p:stCondLst>
                                    <p:cond delay="7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10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1415</TotalTime>
  <Words>382</Words>
  <Application>Microsoft Office PowerPoint</Application>
  <PresentationFormat>Presentación en pantalla (16:9)</PresentationFormat>
  <Paragraphs>41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Matura MT Script Capitals</vt:lpstr>
      <vt:lpstr>Calibri</vt:lpstr>
      <vt:lpstr>Kristen ITC</vt:lpstr>
      <vt:lpstr>Easy Street EPS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21</cp:revision>
  <dcterms:created xsi:type="dcterms:W3CDTF">2019-08-28T21:54:49Z</dcterms:created>
  <dcterms:modified xsi:type="dcterms:W3CDTF">2020-02-20T16:54:27Z</dcterms:modified>
</cp:coreProperties>
</file>