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9"/>
  </p:notesMasterIdLst>
  <p:sldIdLst>
    <p:sldId id="271" r:id="rId3"/>
    <p:sldId id="279" r:id="rId4"/>
    <p:sldId id="273" r:id="rId5"/>
    <p:sldId id="281" r:id="rId6"/>
    <p:sldId id="257" r:id="rId7"/>
    <p:sldId id="258" r:id="rId8"/>
    <p:sldId id="282" r:id="rId9"/>
    <p:sldId id="259" r:id="rId10"/>
    <p:sldId id="264" r:id="rId11"/>
    <p:sldId id="283" r:id="rId12"/>
    <p:sldId id="260" r:id="rId13"/>
    <p:sldId id="261" r:id="rId14"/>
    <p:sldId id="284" r:id="rId15"/>
    <p:sldId id="266" r:id="rId16"/>
    <p:sldId id="262" r:id="rId17"/>
    <p:sldId id="288" r:id="rId18"/>
    <p:sldId id="263" r:id="rId19"/>
    <p:sldId id="270" r:id="rId20"/>
    <p:sldId id="287" r:id="rId21"/>
    <p:sldId id="265" r:id="rId22"/>
    <p:sldId id="267" r:id="rId23"/>
    <p:sldId id="277" r:id="rId24"/>
    <p:sldId id="285" r:id="rId25"/>
    <p:sldId id="268" r:id="rId26"/>
    <p:sldId id="289" r:id="rId27"/>
    <p:sldId id="269" r:id="rId28"/>
    <p:sldId id="272" r:id="rId29"/>
    <p:sldId id="286" r:id="rId30"/>
    <p:sldId id="278" r:id="rId31"/>
    <p:sldId id="274" r:id="rId32"/>
    <p:sldId id="290" r:id="rId33"/>
    <p:sldId id="275" r:id="rId34"/>
    <p:sldId id="276" r:id="rId35"/>
    <p:sldId id="291" r:id="rId36"/>
    <p:sldId id="280" r:id="rId37"/>
    <p:sldId id="292" r:id="rId38"/>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pdR/XsraZd2JSZE0mcTYHQ" hashData="/5zjmdnpfJ1zZkylnxmcMLYIjI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75783"/>
    <a:srgbClr val="422A00"/>
    <a:srgbClr val="740000"/>
    <a:srgbClr val="212F1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14368" autoAdjust="0"/>
    <p:restoredTop sz="94660"/>
  </p:normalViewPr>
  <p:slideViewPr>
    <p:cSldViewPr>
      <p:cViewPr>
        <p:scale>
          <a:sx n="400" d="100"/>
          <a:sy n="400" d="100"/>
        </p:scale>
        <p:origin x="5826" y="405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4FD15FD-9A35-4E96-BADB-675DFFF102E7}" type="datetimeFigureOut">
              <a:rPr lang="es-PE" smtClean="0"/>
              <a:pPr/>
              <a:t>1/06/2017</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E5CFDF9-60B1-45EA-8278-E96B1FC54FD2}"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3E5CFDF9-60B1-45EA-8278-E96B1FC54FD2}" type="slidenum">
              <a:rPr lang="es-PE" smtClean="0"/>
              <a:pPr/>
              <a:t>22</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9FFBCE02-CA8F-499D-80EE-B9CA86247385}" type="datetimeFigureOut">
              <a:rPr lang="es-PE" smtClean="0"/>
              <a:pPr/>
              <a:t>1/06/2017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3001636-6FA2-40F4-92CF-603FAD3B01F7}"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FFBCE02-CA8F-499D-80EE-B9CA86247385}" type="datetimeFigureOut">
              <a:rPr lang="es-PE" smtClean="0"/>
              <a:pPr/>
              <a:t>1/06/2017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3001636-6FA2-40F4-92CF-603FAD3B01F7}"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FFBCE02-CA8F-499D-80EE-B9CA86247385}" type="datetimeFigureOut">
              <a:rPr lang="es-PE" smtClean="0"/>
              <a:pPr/>
              <a:t>1/06/2017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3001636-6FA2-40F4-92CF-603FAD3B01F7}"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9FFBCE02-CA8F-499D-80EE-B9CA86247385}" type="datetimeFigureOut">
              <a:rPr lang="es-PE" smtClean="0"/>
              <a:pPr/>
              <a:t>1/06/2017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3001636-6FA2-40F4-92CF-603FAD3B01F7}"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9FFBCE02-CA8F-499D-80EE-B9CA86247385}" type="datetimeFigureOut">
              <a:rPr lang="es-PE" smtClean="0"/>
              <a:pPr/>
              <a:t>1/06/2017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33001636-6FA2-40F4-92CF-603FAD3B01F7}"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9FFBCE02-CA8F-499D-80EE-B9CA86247385}" type="datetimeFigureOut">
              <a:rPr lang="es-PE" smtClean="0"/>
              <a:pPr/>
              <a:t>1/06/2017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33001636-6FA2-40F4-92CF-603FAD3B01F7}"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FFBCE02-CA8F-499D-80EE-B9CA86247385}" type="datetimeFigureOut">
              <a:rPr lang="es-PE" smtClean="0"/>
              <a:pPr/>
              <a:t>1/06/2017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33001636-6FA2-40F4-92CF-603FAD3B01F7}"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FFBCE02-CA8F-499D-80EE-B9CA86247385}" type="datetimeFigureOut">
              <a:rPr lang="es-PE" smtClean="0"/>
              <a:pPr/>
              <a:t>1/06/2017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3001636-6FA2-40F4-92CF-603FAD3B01F7}"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FFBCE02-CA8F-499D-80EE-B9CA86247385}" type="datetimeFigureOut">
              <a:rPr lang="es-PE" smtClean="0"/>
              <a:pPr/>
              <a:t>1/06/2017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3001636-6FA2-40F4-92CF-603FAD3B01F7}"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FFBCE02-CA8F-499D-80EE-B9CA86247385}" type="datetimeFigureOut">
              <a:rPr lang="es-PE" smtClean="0"/>
              <a:pPr/>
              <a:t>1/06/2017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3001636-6FA2-40F4-92CF-603FAD3B01F7}"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FFBCE02-CA8F-499D-80EE-B9CA86247385}" type="datetimeFigureOut">
              <a:rPr lang="es-PE" smtClean="0"/>
              <a:pPr/>
              <a:t>1/06/2017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3001636-6FA2-40F4-92CF-603FAD3B01F7}"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9FFBCE02-CA8F-499D-80EE-B9CA86247385}" type="datetimeFigureOut">
              <a:rPr lang="es-PE" smtClean="0"/>
              <a:pPr/>
              <a:t>1/06/2017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33001636-6FA2-40F4-92CF-603FAD3B01F7}"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36.png"/></Relationships>
</file>

<file path=ppt/slides/_rels/slide36.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image" Target="../media/image42.png"/><Relationship Id="rId18" Type="http://schemas.openxmlformats.org/officeDocument/2006/relationships/image" Target="../media/image4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8.png"/><Relationship Id="rId11" Type="http://schemas.openxmlformats.org/officeDocument/2006/relationships/image" Target="../media/image41.png"/><Relationship Id="rId5" Type="http://schemas.openxmlformats.org/officeDocument/2006/relationships/hyperlink" Target="http://www.mispps.com/" TargetMode="External"/><Relationship Id="rId15" Type="http://schemas.openxmlformats.org/officeDocument/2006/relationships/image" Target="../media/image43.png"/><Relationship Id="rId10" Type="http://schemas.openxmlformats.org/officeDocument/2006/relationships/hyperlink" Target="https://www.facebook.com/mispps" TargetMode="External"/><Relationship Id="rId4" Type="http://schemas.openxmlformats.org/officeDocument/2006/relationships/image" Target="../media/image37.png"/><Relationship Id="rId9" Type="http://schemas.openxmlformats.org/officeDocument/2006/relationships/image" Target="../media/image4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FF0000">
                <a:shade val="67500"/>
                <a:satMod val="115000"/>
              </a:srgbClr>
            </a:gs>
            <a:gs pos="100000">
              <a:srgbClr val="FF000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15).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23" name="22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4000496" y="1035815"/>
            <a:ext cx="1428760" cy="1357322"/>
          </a:xfrm>
          <a:prstGeom prst="rect">
            <a:avLst/>
          </a:prstGeom>
        </p:spPr>
      </p:pic>
      <p:pic>
        <p:nvPicPr>
          <p:cNvPr id="24" name="23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4000496" y="2536013"/>
            <a:ext cx="1428760" cy="1357322"/>
          </a:xfrm>
          <a:prstGeom prst="rect">
            <a:avLst/>
          </a:prstGeom>
        </p:spPr>
      </p:pic>
      <p:pic>
        <p:nvPicPr>
          <p:cNvPr id="25" name="24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5214942" y="1893071"/>
            <a:ext cx="1428760" cy="1357322"/>
          </a:xfrm>
          <a:prstGeom prst="rect">
            <a:avLst/>
          </a:prstGeom>
        </p:spPr>
      </p:pic>
      <p:pic>
        <p:nvPicPr>
          <p:cNvPr id="26" name="25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2714612" y="1750195"/>
            <a:ext cx="1428760" cy="1357322"/>
          </a:xfrm>
          <a:prstGeom prst="rect">
            <a:avLst/>
          </a:prstGeom>
        </p:spPr>
      </p:pic>
      <p:pic>
        <p:nvPicPr>
          <p:cNvPr id="27" name="26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4214810" y="107121"/>
            <a:ext cx="977573" cy="928694"/>
          </a:xfrm>
          <a:prstGeom prst="rect">
            <a:avLst/>
          </a:prstGeom>
        </p:spPr>
      </p:pic>
      <p:pic>
        <p:nvPicPr>
          <p:cNvPr id="28" name="27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6572264" y="2178823"/>
            <a:ext cx="977573" cy="928694"/>
          </a:xfrm>
          <a:prstGeom prst="rect">
            <a:avLst/>
          </a:prstGeom>
        </p:spPr>
      </p:pic>
      <p:pic>
        <p:nvPicPr>
          <p:cNvPr id="29" name="28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4143372" y="3893335"/>
            <a:ext cx="977573" cy="928694"/>
          </a:xfrm>
          <a:prstGeom prst="rect">
            <a:avLst/>
          </a:prstGeom>
        </p:spPr>
      </p:pic>
      <p:pic>
        <p:nvPicPr>
          <p:cNvPr id="30" name="29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1785918" y="2107385"/>
            <a:ext cx="977573" cy="928694"/>
          </a:xfrm>
          <a:prstGeom prst="rect">
            <a:avLst/>
          </a:prstGeom>
        </p:spPr>
      </p:pic>
      <p:pic>
        <p:nvPicPr>
          <p:cNvPr id="31" name="30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4357686" y="-607259"/>
            <a:ext cx="714380" cy="678661"/>
          </a:xfrm>
          <a:prstGeom prst="rect">
            <a:avLst/>
          </a:prstGeom>
        </p:spPr>
      </p:pic>
      <p:pic>
        <p:nvPicPr>
          <p:cNvPr id="32" name="31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4286248" y="4822029"/>
            <a:ext cx="714380" cy="642942"/>
          </a:xfrm>
          <a:prstGeom prst="rect">
            <a:avLst/>
          </a:prstGeom>
        </p:spPr>
      </p:pic>
      <p:pic>
        <p:nvPicPr>
          <p:cNvPr id="33" name="32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7500958" y="2393137"/>
            <a:ext cx="714380" cy="678661"/>
          </a:xfrm>
          <a:prstGeom prst="rect">
            <a:avLst/>
          </a:prstGeom>
        </p:spPr>
      </p:pic>
      <p:pic>
        <p:nvPicPr>
          <p:cNvPr id="34" name="33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1071538" y="2250261"/>
            <a:ext cx="714380" cy="678661"/>
          </a:xfrm>
          <a:prstGeom prst="rect">
            <a:avLst/>
          </a:prstGeom>
        </p:spPr>
      </p:pic>
      <p:pic>
        <p:nvPicPr>
          <p:cNvPr id="35" name="34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500034" y="2321699"/>
            <a:ext cx="526385" cy="500066"/>
          </a:xfrm>
          <a:prstGeom prst="rect">
            <a:avLst/>
          </a:prstGeom>
        </p:spPr>
      </p:pic>
      <p:pic>
        <p:nvPicPr>
          <p:cNvPr id="36" name="35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8215338" y="2536013"/>
            <a:ext cx="526385" cy="500066"/>
          </a:xfrm>
          <a:prstGeom prst="rect">
            <a:avLst/>
          </a:prstGeom>
        </p:spPr>
      </p:pic>
      <p:pic>
        <p:nvPicPr>
          <p:cNvPr id="37" name="36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5357818" y="678625"/>
            <a:ext cx="1428760" cy="1357322"/>
          </a:xfrm>
          <a:prstGeom prst="rect">
            <a:avLst/>
          </a:prstGeom>
        </p:spPr>
      </p:pic>
      <p:pic>
        <p:nvPicPr>
          <p:cNvPr id="38" name="37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6500826" y="178559"/>
            <a:ext cx="977573" cy="928694"/>
          </a:xfrm>
          <a:prstGeom prst="rect">
            <a:avLst/>
          </a:prstGeom>
        </p:spPr>
      </p:pic>
      <p:pic>
        <p:nvPicPr>
          <p:cNvPr id="39" name="38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7358082" y="-178631"/>
            <a:ext cx="714380" cy="678661"/>
          </a:xfrm>
          <a:prstGeom prst="rect">
            <a:avLst/>
          </a:prstGeom>
        </p:spPr>
      </p:pic>
      <p:pic>
        <p:nvPicPr>
          <p:cNvPr id="40" name="39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7929586" y="-464383"/>
            <a:ext cx="526385" cy="500066"/>
          </a:xfrm>
          <a:prstGeom prst="rect">
            <a:avLst/>
          </a:prstGeom>
        </p:spPr>
      </p:pic>
      <p:pic>
        <p:nvPicPr>
          <p:cNvPr id="41" name="40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2714612" y="2964641"/>
            <a:ext cx="1428760" cy="1357322"/>
          </a:xfrm>
          <a:prstGeom prst="rect">
            <a:avLst/>
          </a:prstGeom>
        </p:spPr>
      </p:pic>
      <p:pic>
        <p:nvPicPr>
          <p:cNvPr id="42" name="41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1928794" y="3750459"/>
            <a:ext cx="977573" cy="928694"/>
          </a:xfrm>
          <a:prstGeom prst="rect">
            <a:avLst/>
          </a:prstGeom>
        </p:spPr>
      </p:pic>
      <p:pic>
        <p:nvPicPr>
          <p:cNvPr id="43" name="42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1357290" y="4321963"/>
            <a:ext cx="714380" cy="678661"/>
          </a:xfrm>
          <a:prstGeom prst="rect">
            <a:avLst/>
          </a:prstGeom>
        </p:spPr>
      </p:pic>
      <p:pic>
        <p:nvPicPr>
          <p:cNvPr id="44" name="43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928662" y="4750591"/>
            <a:ext cx="526385" cy="500066"/>
          </a:xfrm>
          <a:prstGeom prst="rect">
            <a:avLst/>
          </a:prstGeom>
        </p:spPr>
      </p:pic>
      <p:pic>
        <p:nvPicPr>
          <p:cNvPr id="45" name="44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2786050" y="535749"/>
            <a:ext cx="1428760" cy="1357322"/>
          </a:xfrm>
          <a:prstGeom prst="rect">
            <a:avLst/>
          </a:prstGeom>
        </p:spPr>
      </p:pic>
      <p:pic>
        <p:nvPicPr>
          <p:cNvPr id="46" name="45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2000232" y="249997"/>
            <a:ext cx="977573" cy="928694"/>
          </a:xfrm>
          <a:prstGeom prst="rect">
            <a:avLst/>
          </a:prstGeom>
        </p:spPr>
      </p:pic>
      <p:pic>
        <p:nvPicPr>
          <p:cNvPr id="47" name="46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1428728" y="35683"/>
            <a:ext cx="714380" cy="678661"/>
          </a:xfrm>
          <a:prstGeom prst="rect">
            <a:avLst/>
          </a:prstGeom>
        </p:spPr>
      </p:pic>
      <p:pic>
        <p:nvPicPr>
          <p:cNvPr id="48" name="47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1000100" y="-178631"/>
            <a:ext cx="526385" cy="500066"/>
          </a:xfrm>
          <a:prstGeom prst="rect">
            <a:avLst/>
          </a:prstGeom>
        </p:spPr>
      </p:pic>
      <p:pic>
        <p:nvPicPr>
          <p:cNvPr id="49" name="48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5143504" y="3107517"/>
            <a:ext cx="1428760" cy="1357322"/>
          </a:xfrm>
          <a:prstGeom prst="rect">
            <a:avLst/>
          </a:prstGeom>
        </p:spPr>
      </p:pic>
      <p:pic>
        <p:nvPicPr>
          <p:cNvPr id="50" name="49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6357950" y="3821897"/>
            <a:ext cx="977573" cy="928694"/>
          </a:xfrm>
          <a:prstGeom prst="rect">
            <a:avLst/>
          </a:prstGeom>
        </p:spPr>
      </p:pic>
      <p:pic>
        <p:nvPicPr>
          <p:cNvPr id="51" name="50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7143768" y="4393401"/>
            <a:ext cx="714380" cy="678661"/>
          </a:xfrm>
          <a:prstGeom prst="rect">
            <a:avLst/>
          </a:prstGeom>
        </p:spPr>
      </p:pic>
      <p:pic>
        <p:nvPicPr>
          <p:cNvPr id="52" name="51 Imagen" descr="20110219001326892.png"/>
          <p:cNvPicPr>
            <a:picLocks noChangeAspect="1"/>
          </p:cNvPicPr>
          <p:nvPr/>
        </p:nvPicPr>
        <p:blipFill>
          <a:blip r:embed="rId4">
            <a:duotone>
              <a:prstClr val="black"/>
              <a:srgbClr val="FF0000">
                <a:tint val="45000"/>
                <a:satMod val="400000"/>
              </a:srgbClr>
            </a:duotone>
            <a:lum contrast="40000"/>
          </a:blip>
          <a:srcRect l="16667" t="16667" r="16667" b="20000"/>
          <a:stretch>
            <a:fillRect/>
          </a:stretch>
        </p:blipFill>
        <p:spPr>
          <a:xfrm>
            <a:off x="7715272" y="4822029"/>
            <a:ext cx="526385" cy="500066"/>
          </a:xfrm>
          <a:prstGeom prst="rect">
            <a:avLst/>
          </a:prstGeom>
        </p:spPr>
      </p:pic>
      <p:pic>
        <p:nvPicPr>
          <p:cNvPr id="54" name="53 Imagen" descr="cooltext246001292501068.png"/>
          <p:cNvPicPr>
            <a:picLocks noChangeAspect="1"/>
          </p:cNvPicPr>
          <p:nvPr/>
        </p:nvPicPr>
        <p:blipFill>
          <a:blip r:embed="rId5">
            <a:lum contrast="40000"/>
          </a:blip>
          <a:stretch>
            <a:fillRect/>
          </a:stretch>
        </p:blipFill>
        <p:spPr>
          <a:xfrm>
            <a:off x="6572264" y="571486"/>
            <a:ext cx="928694" cy="704812"/>
          </a:xfrm>
          <a:prstGeom prst="rect">
            <a:avLst/>
          </a:prstGeom>
        </p:spPr>
      </p:pic>
      <p:pic>
        <p:nvPicPr>
          <p:cNvPr id="55" name="54 Imagen" descr="cooltext246001331154878.png"/>
          <p:cNvPicPr>
            <a:picLocks noChangeAspect="1"/>
          </p:cNvPicPr>
          <p:nvPr/>
        </p:nvPicPr>
        <p:blipFill>
          <a:blip r:embed="rId6">
            <a:lum contrast="40000"/>
          </a:blip>
          <a:stretch>
            <a:fillRect/>
          </a:stretch>
        </p:blipFill>
        <p:spPr>
          <a:xfrm>
            <a:off x="5072066" y="1571618"/>
            <a:ext cx="3786214" cy="829077"/>
          </a:xfrm>
          <a:prstGeom prst="rect">
            <a:avLst/>
          </a:prstGeom>
        </p:spPr>
      </p:pic>
      <p:pic>
        <p:nvPicPr>
          <p:cNvPr id="56" name="55 Imagen" descr="cooltext246001354807502.png"/>
          <p:cNvPicPr>
            <a:picLocks noChangeAspect="1"/>
          </p:cNvPicPr>
          <p:nvPr/>
        </p:nvPicPr>
        <p:blipFill>
          <a:blip r:embed="rId7">
            <a:lum contrast="40000"/>
          </a:blip>
          <a:stretch>
            <a:fillRect/>
          </a:stretch>
        </p:blipFill>
        <p:spPr>
          <a:xfrm>
            <a:off x="6500826" y="2571750"/>
            <a:ext cx="941300" cy="714380"/>
          </a:xfrm>
          <a:prstGeom prst="rect">
            <a:avLst/>
          </a:prstGeom>
        </p:spPr>
      </p:pic>
      <p:pic>
        <p:nvPicPr>
          <p:cNvPr id="57" name="56 Imagen" descr="cooltext246001375106650.png"/>
          <p:cNvPicPr>
            <a:picLocks noChangeAspect="1"/>
          </p:cNvPicPr>
          <p:nvPr/>
        </p:nvPicPr>
        <p:blipFill>
          <a:blip r:embed="rId8">
            <a:lum contrast="40000"/>
          </a:blip>
          <a:stretch>
            <a:fillRect/>
          </a:stretch>
        </p:blipFill>
        <p:spPr>
          <a:xfrm>
            <a:off x="5500694" y="3500444"/>
            <a:ext cx="3000396" cy="647293"/>
          </a:xfrm>
          <a:prstGeom prst="rect">
            <a:avLst/>
          </a:prstGeom>
        </p:spPr>
      </p:pic>
      <p:pic>
        <p:nvPicPr>
          <p:cNvPr id="58" name="57 Imagen" descr="cooltext246001771786380.png"/>
          <p:cNvPicPr>
            <a:picLocks noChangeAspect="1"/>
          </p:cNvPicPr>
          <p:nvPr/>
        </p:nvPicPr>
        <p:blipFill>
          <a:blip r:embed="rId9">
            <a:lum contrast="40000"/>
          </a:blip>
          <a:stretch>
            <a:fillRect/>
          </a:stretch>
        </p:blipFill>
        <p:spPr>
          <a:xfrm>
            <a:off x="6215074" y="4500576"/>
            <a:ext cx="2228383" cy="415854"/>
          </a:xfrm>
          <a:prstGeom prst="rect">
            <a:avLst/>
          </a:prstGeom>
        </p:spPr>
      </p:pic>
      <p:pic>
        <p:nvPicPr>
          <p:cNvPr id="59" name="58 Imagen" descr="1(15).jpg"/>
          <p:cNvPicPr>
            <a:picLocks noGrp="1" noChangeAspect="1"/>
          </p:cNvPicPr>
          <p:nvPr isPhoto="1"/>
        </p:nvPicPr>
        <p:blipFill>
          <a:blip r:embed="rId3">
            <a:lum/>
          </a:blip>
          <a:stretch>
            <a:fillRect/>
          </a:stretch>
        </p:blipFill>
        <p:spPr>
          <a:xfrm>
            <a:off x="0" y="-642960"/>
            <a:ext cx="9144000" cy="6072230"/>
          </a:xfrm>
          <a:prstGeom prst="rect">
            <a:avLst/>
          </a:prstGeom>
          <a:noFill/>
          <a:ln>
            <a:noFill/>
          </a:ln>
        </p:spPr>
      </p:pic>
    </p:spTree>
  </p:cSld>
  <p:clrMapOvr>
    <a:masterClrMapping/>
  </p:clrMapOvr>
  <p:transition advTm="18000">
    <p:sndAc>
      <p:stSnd loop="1">
        <p:snd r:embed="rId2" name="ERNESTO_CORTAZAR_-_Pensando_en_t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9"/>
                                        </p:tgtEl>
                                        <p:attrNameLst>
                                          <p:attrName>style.visibility</p:attrName>
                                        </p:attrNameLst>
                                      </p:cBhvr>
                                      <p:to>
                                        <p:strVal val="hidden"/>
                                      </p:to>
                                    </p:set>
                                  </p:childTnLst>
                                </p:cTn>
                              </p:par>
                              <p:par>
                                <p:cTn id="7" presetID="23" presetClass="entr" presetSubtype="16" fill="hold" nodeType="withEffect">
                                  <p:stCondLst>
                                    <p:cond delay="0"/>
                                  </p:stCondLst>
                                  <p:childTnLst>
                                    <p:set>
                                      <p:cBhvr>
                                        <p:cTn id="8" dur="1" fill="hold">
                                          <p:stCondLst>
                                            <p:cond delay="0"/>
                                          </p:stCondLst>
                                        </p:cTn>
                                        <p:tgtEl>
                                          <p:spTgt spid="23"/>
                                        </p:tgtEl>
                                        <p:attrNameLst>
                                          <p:attrName>style.visibility</p:attrName>
                                        </p:attrNameLst>
                                      </p:cBhvr>
                                      <p:to>
                                        <p:strVal val="visible"/>
                                      </p:to>
                                    </p:set>
                                    <p:anim calcmode="lin" valueType="num">
                                      <p:cBhvr>
                                        <p:cTn id="9" dur="3000" fill="hold"/>
                                        <p:tgtEl>
                                          <p:spTgt spid="23"/>
                                        </p:tgtEl>
                                        <p:attrNameLst>
                                          <p:attrName>ppt_w</p:attrName>
                                        </p:attrNameLst>
                                      </p:cBhvr>
                                      <p:tavLst>
                                        <p:tav tm="0">
                                          <p:val>
                                            <p:fltVal val="0"/>
                                          </p:val>
                                        </p:tav>
                                        <p:tav tm="100000">
                                          <p:val>
                                            <p:strVal val="#ppt_w"/>
                                          </p:val>
                                        </p:tav>
                                      </p:tavLst>
                                    </p:anim>
                                    <p:anim calcmode="lin" valueType="num">
                                      <p:cBhvr>
                                        <p:cTn id="10" dur="3000" fill="hold"/>
                                        <p:tgtEl>
                                          <p:spTgt spid="23"/>
                                        </p:tgtEl>
                                        <p:attrNameLst>
                                          <p:attrName>ppt_h</p:attrName>
                                        </p:attrNameLst>
                                      </p:cBhvr>
                                      <p:tavLst>
                                        <p:tav tm="0">
                                          <p:val>
                                            <p:fltVal val="0"/>
                                          </p:val>
                                        </p:tav>
                                        <p:tav tm="100000">
                                          <p:val>
                                            <p:strVal val="#ppt_h"/>
                                          </p:val>
                                        </p:tav>
                                      </p:tavLst>
                                    </p:anim>
                                  </p:childTnLst>
                                </p:cTn>
                              </p:par>
                              <p:par>
                                <p:cTn id="11" presetID="23" presetClass="entr" presetSubtype="16" fill="hold" nodeType="with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p:cTn id="13" dur="3000" fill="hold"/>
                                        <p:tgtEl>
                                          <p:spTgt spid="24"/>
                                        </p:tgtEl>
                                        <p:attrNameLst>
                                          <p:attrName>ppt_w</p:attrName>
                                        </p:attrNameLst>
                                      </p:cBhvr>
                                      <p:tavLst>
                                        <p:tav tm="0">
                                          <p:val>
                                            <p:fltVal val="0"/>
                                          </p:val>
                                        </p:tav>
                                        <p:tav tm="100000">
                                          <p:val>
                                            <p:strVal val="#ppt_w"/>
                                          </p:val>
                                        </p:tav>
                                      </p:tavLst>
                                    </p:anim>
                                    <p:anim calcmode="lin" valueType="num">
                                      <p:cBhvr>
                                        <p:cTn id="14" dur="3000" fill="hold"/>
                                        <p:tgtEl>
                                          <p:spTgt spid="24"/>
                                        </p:tgtEl>
                                        <p:attrNameLst>
                                          <p:attrName>ppt_h</p:attrName>
                                        </p:attrNameLst>
                                      </p:cBhvr>
                                      <p:tavLst>
                                        <p:tav tm="0">
                                          <p:val>
                                            <p:fltVal val="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p:cTn id="17" dur="3000" fill="hold"/>
                                        <p:tgtEl>
                                          <p:spTgt spid="25"/>
                                        </p:tgtEl>
                                        <p:attrNameLst>
                                          <p:attrName>ppt_w</p:attrName>
                                        </p:attrNameLst>
                                      </p:cBhvr>
                                      <p:tavLst>
                                        <p:tav tm="0">
                                          <p:val>
                                            <p:fltVal val="0"/>
                                          </p:val>
                                        </p:tav>
                                        <p:tav tm="100000">
                                          <p:val>
                                            <p:strVal val="#ppt_w"/>
                                          </p:val>
                                        </p:tav>
                                      </p:tavLst>
                                    </p:anim>
                                    <p:anim calcmode="lin" valueType="num">
                                      <p:cBhvr>
                                        <p:cTn id="18" dur="3000" fill="hold"/>
                                        <p:tgtEl>
                                          <p:spTgt spid="25"/>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26"/>
                                        </p:tgtEl>
                                        <p:attrNameLst>
                                          <p:attrName>style.visibility</p:attrName>
                                        </p:attrNameLst>
                                      </p:cBhvr>
                                      <p:to>
                                        <p:strVal val="visible"/>
                                      </p:to>
                                    </p:set>
                                    <p:anim calcmode="lin" valueType="num">
                                      <p:cBhvr>
                                        <p:cTn id="21" dur="3000" fill="hold"/>
                                        <p:tgtEl>
                                          <p:spTgt spid="26"/>
                                        </p:tgtEl>
                                        <p:attrNameLst>
                                          <p:attrName>ppt_w</p:attrName>
                                        </p:attrNameLst>
                                      </p:cBhvr>
                                      <p:tavLst>
                                        <p:tav tm="0">
                                          <p:val>
                                            <p:fltVal val="0"/>
                                          </p:val>
                                        </p:tav>
                                        <p:tav tm="100000">
                                          <p:val>
                                            <p:strVal val="#ppt_w"/>
                                          </p:val>
                                        </p:tav>
                                      </p:tavLst>
                                    </p:anim>
                                    <p:anim calcmode="lin" valueType="num">
                                      <p:cBhvr>
                                        <p:cTn id="22" dur="3000" fill="hold"/>
                                        <p:tgtEl>
                                          <p:spTgt spid="26"/>
                                        </p:tgtEl>
                                        <p:attrNameLst>
                                          <p:attrName>ppt_h</p:attrName>
                                        </p:attrNameLst>
                                      </p:cBhvr>
                                      <p:tavLst>
                                        <p:tav tm="0">
                                          <p:val>
                                            <p:fltVal val="0"/>
                                          </p:val>
                                        </p:tav>
                                        <p:tav tm="100000">
                                          <p:val>
                                            <p:strVal val="#ppt_h"/>
                                          </p:val>
                                        </p:tav>
                                      </p:tavLst>
                                    </p:anim>
                                  </p:childTnLst>
                                </p:cTn>
                              </p:par>
                              <p:par>
                                <p:cTn id="23" presetID="23" presetClass="entr" presetSubtype="16" fill="hold" nodeType="withEffect">
                                  <p:stCondLst>
                                    <p:cond delay="0"/>
                                  </p:stCondLst>
                                  <p:childTnLst>
                                    <p:set>
                                      <p:cBhvr>
                                        <p:cTn id="24" dur="1" fill="hold">
                                          <p:stCondLst>
                                            <p:cond delay="0"/>
                                          </p:stCondLst>
                                        </p:cTn>
                                        <p:tgtEl>
                                          <p:spTgt spid="27"/>
                                        </p:tgtEl>
                                        <p:attrNameLst>
                                          <p:attrName>style.visibility</p:attrName>
                                        </p:attrNameLst>
                                      </p:cBhvr>
                                      <p:to>
                                        <p:strVal val="visible"/>
                                      </p:to>
                                    </p:set>
                                    <p:anim calcmode="lin" valueType="num">
                                      <p:cBhvr>
                                        <p:cTn id="25" dur="3000" fill="hold"/>
                                        <p:tgtEl>
                                          <p:spTgt spid="27"/>
                                        </p:tgtEl>
                                        <p:attrNameLst>
                                          <p:attrName>ppt_w</p:attrName>
                                        </p:attrNameLst>
                                      </p:cBhvr>
                                      <p:tavLst>
                                        <p:tav tm="0">
                                          <p:val>
                                            <p:fltVal val="0"/>
                                          </p:val>
                                        </p:tav>
                                        <p:tav tm="100000">
                                          <p:val>
                                            <p:strVal val="#ppt_w"/>
                                          </p:val>
                                        </p:tav>
                                      </p:tavLst>
                                    </p:anim>
                                    <p:anim calcmode="lin" valueType="num">
                                      <p:cBhvr>
                                        <p:cTn id="26" dur="3000" fill="hold"/>
                                        <p:tgtEl>
                                          <p:spTgt spid="27"/>
                                        </p:tgtEl>
                                        <p:attrNameLst>
                                          <p:attrName>ppt_h</p:attrName>
                                        </p:attrNameLst>
                                      </p:cBhvr>
                                      <p:tavLst>
                                        <p:tav tm="0">
                                          <p:val>
                                            <p:fltVal val="0"/>
                                          </p:val>
                                        </p:tav>
                                        <p:tav tm="100000">
                                          <p:val>
                                            <p:strVal val="#ppt_h"/>
                                          </p:val>
                                        </p:tav>
                                      </p:tavLst>
                                    </p:anim>
                                  </p:childTnLst>
                                </p:cTn>
                              </p:par>
                              <p:par>
                                <p:cTn id="27" presetID="23" presetClass="entr" presetSubtype="16" fill="hold" nodeType="withEffect">
                                  <p:stCondLst>
                                    <p:cond delay="0"/>
                                  </p:stCondLst>
                                  <p:childTnLst>
                                    <p:set>
                                      <p:cBhvr>
                                        <p:cTn id="28" dur="1" fill="hold">
                                          <p:stCondLst>
                                            <p:cond delay="0"/>
                                          </p:stCondLst>
                                        </p:cTn>
                                        <p:tgtEl>
                                          <p:spTgt spid="28"/>
                                        </p:tgtEl>
                                        <p:attrNameLst>
                                          <p:attrName>style.visibility</p:attrName>
                                        </p:attrNameLst>
                                      </p:cBhvr>
                                      <p:to>
                                        <p:strVal val="visible"/>
                                      </p:to>
                                    </p:set>
                                    <p:anim calcmode="lin" valueType="num">
                                      <p:cBhvr>
                                        <p:cTn id="29" dur="3000" fill="hold"/>
                                        <p:tgtEl>
                                          <p:spTgt spid="28"/>
                                        </p:tgtEl>
                                        <p:attrNameLst>
                                          <p:attrName>ppt_w</p:attrName>
                                        </p:attrNameLst>
                                      </p:cBhvr>
                                      <p:tavLst>
                                        <p:tav tm="0">
                                          <p:val>
                                            <p:fltVal val="0"/>
                                          </p:val>
                                        </p:tav>
                                        <p:tav tm="100000">
                                          <p:val>
                                            <p:strVal val="#ppt_w"/>
                                          </p:val>
                                        </p:tav>
                                      </p:tavLst>
                                    </p:anim>
                                    <p:anim calcmode="lin" valueType="num">
                                      <p:cBhvr>
                                        <p:cTn id="30" dur="3000" fill="hold"/>
                                        <p:tgtEl>
                                          <p:spTgt spid="28"/>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p:cTn id="33" dur="3000" fill="hold"/>
                                        <p:tgtEl>
                                          <p:spTgt spid="29"/>
                                        </p:tgtEl>
                                        <p:attrNameLst>
                                          <p:attrName>ppt_w</p:attrName>
                                        </p:attrNameLst>
                                      </p:cBhvr>
                                      <p:tavLst>
                                        <p:tav tm="0">
                                          <p:val>
                                            <p:fltVal val="0"/>
                                          </p:val>
                                        </p:tav>
                                        <p:tav tm="100000">
                                          <p:val>
                                            <p:strVal val="#ppt_w"/>
                                          </p:val>
                                        </p:tav>
                                      </p:tavLst>
                                    </p:anim>
                                    <p:anim calcmode="lin" valueType="num">
                                      <p:cBhvr>
                                        <p:cTn id="34" dur="3000" fill="hold"/>
                                        <p:tgtEl>
                                          <p:spTgt spid="29"/>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p:cTn id="37" dur="3000" fill="hold"/>
                                        <p:tgtEl>
                                          <p:spTgt spid="30"/>
                                        </p:tgtEl>
                                        <p:attrNameLst>
                                          <p:attrName>ppt_w</p:attrName>
                                        </p:attrNameLst>
                                      </p:cBhvr>
                                      <p:tavLst>
                                        <p:tav tm="0">
                                          <p:val>
                                            <p:fltVal val="0"/>
                                          </p:val>
                                        </p:tav>
                                        <p:tav tm="100000">
                                          <p:val>
                                            <p:strVal val="#ppt_w"/>
                                          </p:val>
                                        </p:tav>
                                      </p:tavLst>
                                    </p:anim>
                                    <p:anim calcmode="lin" valueType="num">
                                      <p:cBhvr>
                                        <p:cTn id="38" dur="3000" fill="hold"/>
                                        <p:tgtEl>
                                          <p:spTgt spid="30"/>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p:cTn id="41" dur="3000" fill="hold"/>
                                        <p:tgtEl>
                                          <p:spTgt spid="31"/>
                                        </p:tgtEl>
                                        <p:attrNameLst>
                                          <p:attrName>ppt_w</p:attrName>
                                        </p:attrNameLst>
                                      </p:cBhvr>
                                      <p:tavLst>
                                        <p:tav tm="0">
                                          <p:val>
                                            <p:fltVal val="0"/>
                                          </p:val>
                                        </p:tav>
                                        <p:tav tm="100000">
                                          <p:val>
                                            <p:strVal val="#ppt_w"/>
                                          </p:val>
                                        </p:tav>
                                      </p:tavLst>
                                    </p:anim>
                                    <p:anim calcmode="lin" valueType="num">
                                      <p:cBhvr>
                                        <p:cTn id="42" dur="3000" fill="hold"/>
                                        <p:tgtEl>
                                          <p:spTgt spid="31"/>
                                        </p:tgtEl>
                                        <p:attrNameLst>
                                          <p:attrName>ppt_h</p:attrName>
                                        </p:attrNameLst>
                                      </p:cBhvr>
                                      <p:tavLst>
                                        <p:tav tm="0">
                                          <p:val>
                                            <p:fltVal val="0"/>
                                          </p:val>
                                        </p:tav>
                                        <p:tav tm="100000">
                                          <p:val>
                                            <p:strVal val="#ppt_h"/>
                                          </p:val>
                                        </p:tav>
                                      </p:tavLst>
                                    </p:anim>
                                  </p:childTnLst>
                                </p:cTn>
                              </p:par>
                              <p:par>
                                <p:cTn id="43" presetID="23" presetClass="entr" presetSubtype="16" fill="hold" nodeType="withEffect">
                                  <p:stCondLst>
                                    <p:cond delay="0"/>
                                  </p:stCondLst>
                                  <p:childTnLst>
                                    <p:set>
                                      <p:cBhvr>
                                        <p:cTn id="44" dur="1" fill="hold">
                                          <p:stCondLst>
                                            <p:cond delay="0"/>
                                          </p:stCondLst>
                                        </p:cTn>
                                        <p:tgtEl>
                                          <p:spTgt spid="32"/>
                                        </p:tgtEl>
                                        <p:attrNameLst>
                                          <p:attrName>style.visibility</p:attrName>
                                        </p:attrNameLst>
                                      </p:cBhvr>
                                      <p:to>
                                        <p:strVal val="visible"/>
                                      </p:to>
                                    </p:set>
                                    <p:anim calcmode="lin" valueType="num">
                                      <p:cBhvr>
                                        <p:cTn id="45" dur="3000" fill="hold"/>
                                        <p:tgtEl>
                                          <p:spTgt spid="32"/>
                                        </p:tgtEl>
                                        <p:attrNameLst>
                                          <p:attrName>ppt_w</p:attrName>
                                        </p:attrNameLst>
                                      </p:cBhvr>
                                      <p:tavLst>
                                        <p:tav tm="0">
                                          <p:val>
                                            <p:fltVal val="0"/>
                                          </p:val>
                                        </p:tav>
                                        <p:tav tm="100000">
                                          <p:val>
                                            <p:strVal val="#ppt_w"/>
                                          </p:val>
                                        </p:tav>
                                      </p:tavLst>
                                    </p:anim>
                                    <p:anim calcmode="lin" valueType="num">
                                      <p:cBhvr>
                                        <p:cTn id="46" dur="3000" fill="hold"/>
                                        <p:tgtEl>
                                          <p:spTgt spid="32"/>
                                        </p:tgtEl>
                                        <p:attrNameLst>
                                          <p:attrName>ppt_h</p:attrName>
                                        </p:attrNameLst>
                                      </p:cBhvr>
                                      <p:tavLst>
                                        <p:tav tm="0">
                                          <p:val>
                                            <p:fltVal val="0"/>
                                          </p:val>
                                        </p:tav>
                                        <p:tav tm="100000">
                                          <p:val>
                                            <p:strVal val="#ppt_h"/>
                                          </p:val>
                                        </p:tav>
                                      </p:tavLst>
                                    </p:anim>
                                  </p:childTnLst>
                                </p:cTn>
                              </p:par>
                              <p:par>
                                <p:cTn id="47" presetID="23" presetClass="entr" presetSubtype="16" fill="hold" nodeType="with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p:cTn id="49" dur="3000" fill="hold"/>
                                        <p:tgtEl>
                                          <p:spTgt spid="33"/>
                                        </p:tgtEl>
                                        <p:attrNameLst>
                                          <p:attrName>ppt_w</p:attrName>
                                        </p:attrNameLst>
                                      </p:cBhvr>
                                      <p:tavLst>
                                        <p:tav tm="0">
                                          <p:val>
                                            <p:fltVal val="0"/>
                                          </p:val>
                                        </p:tav>
                                        <p:tav tm="100000">
                                          <p:val>
                                            <p:strVal val="#ppt_w"/>
                                          </p:val>
                                        </p:tav>
                                      </p:tavLst>
                                    </p:anim>
                                    <p:anim calcmode="lin" valueType="num">
                                      <p:cBhvr>
                                        <p:cTn id="50" dur="3000" fill="hold"/>
                                        <p:tgtEl>
                                          <p:spTgt spid="33"/>
                                        </p:tgtEl>
                                        <p:attrNameLst>
                                          <p:attrName>ppt_h</p:attrName>
                                        </p:attrNameLst>
                                      </p:cBhvr>
                                      <p:tavLst>
                                        <p:tav tm="0">
                                          <p:val>
                                            <p:fltVal val="0"/>
                                          </p:val>
                                        </p:tav>
                                        <p:tav tm="100000">
                                          <p:val>
                                            <p:strVal val="#ppt_h"/>
                                          </p:val>
                                        </p:tav>
                                      </p:tavLst>
                                    </p:anim>
                                  </p:childTnLst>
                                </p:cTn>
                              </p:par>
                              <p:par>
                                <p:cTn id="51" presetID="23" presetClass="entr" presetSubtype="16" fill="hold" nodeType="withEffect">
                                  <p:stCondLst>
                                    <p:cond delay="0"/>
                                  </p:stCondLst>
                                  <p:childTnLst>
                                    <p:set>
                                      <p:cBhvr>
                                        <p:cTn id="52" dur="1" fill="hold">
                                          <p:stCondLst>
                                            <p:cond delay="0"/>
                                          </p:stCondLst>
                                        </p:cTn>
                                        <p:tgtEl>
                                          <p:spTgt spid="34"/>
                                        </p:tgtEl>
                                        <p:attrNameLst>
                                          <p:attrName>style.visibility</p:attrName>
                                        </p:attrNameLst>
                                      </p:cBhvr>
                                      <p:to>
                                        <p:strVal val="visible"/>
                                      </p:to>
                                    </p:set>
                                    <p:anim calcmode="lin" valueType="num">
                                      <p:cBhvr>
                                        <p:cTn id="53" dur="3000" fill="hold"/>
                                        <p:tgtEl>
                                          <p:spTgt spid="34"/>
                                        </p:tgtEl>
                                        <p:attrNameLst>
                                          <p:attrName>ppt_w</p:attrName>
                                        </p:attrNameLst>
                                      </p:cBhvr>
                                      <p:tavLst>
                                        <p:tav tm="0">
                                          <p:val>
                                            <p:fltVal val="0"/>
                                          </p:val>
                                        </p:tav>
                                        <p:tav tm="100000">
                                          <p:val>
                                            <p:strVal val="#ppt_w"/>
                                          </p:val>
                                        </p:tav>
                                      </p:tavLst>
                                    </p:anim>
                                    <p:anim calcmode="lin" valueType="num">
                                      <p:cBhvr>
                                        <p:cTn id="54" dur="3000" fill="hold"/>
                                        <p:tgtEl>
                                          <p:spTgt spid="34"/>
                                        </p:tgtEl>
                                        <p:attrNameLst>
                                          <p:attrName>ppt_h</p:attrName>
                                        </p:attrNameLst>
                                      </p:cBhvr>
                                      <p:tavLst>
                                        <p:tav tm="0">
                                          <p:val>
                                            <p:fltVal val="0"/>
                                          </p:val>
                                        </p:tav>
                                        <p:tav tm="100000">
                                          <p:val>
                                            <p:strVal val="#ppt_h"/>
                                          </p:val>
                                        </p:tav>
                                      </p:tavLst>
                                    </p:anim>
                                  </p:childTnLst>
                                </p:cTn>
                              </p:par>
                              <p:par>
                                <p:cTn id="55" presetID="23" presetClass="entr" presetSubtype="16" fill="hold" nodeType="withEffect">
                                  <p:stCondLst>
                                    <p:cond delay="0"/>
                                  </p:stCondLst>
                                  <p:childTnLst>
                                    <p:set>
                                      <p:cBhvr>
                                        <p:cTn id="56" dur="1" fill="hold">
                                          <p:stCondLst>
                                            <p:cond delay="0"/>
                                          </p:stCondLst>
                                        </p:cTn>
                                        <p:tgtEl>
                                          <p:spTgt spid="35"/>
                                        </p:tgtEl>
                                        <p:attrNameLst>
                                          <p:attrName>style.visibility</p:attrName>
                                        </p:attrNameLst>
                                      </p:cBhvr>
                                      <p:to>
                                        <p:strVal val="visible"/>
                                      </p:to>
                                    </p:set>
                                    <p:anim calcmode="lin" valueType="num">
                                      <p:cBhvr>
                                        <p:cTn id="57" dur="3000" fill="hold"/>
                                        <p:tgtEl>
                                          <p:spTgt spid="35"/>
                                        </p:tgtEl>
                                        <p:attrNameLst>
                                          <p:attrName>ppt_w</p:attrName>
                                        </p:attrNameLst>
                                      </p:cBhvr>
                                      <p:tavLst>
                                        <p:tav tm="0">
                                          <p:val>
                                            <p:fltVal val="0"/>
                                          </p:val>
                                        </p:tav>
                                        <p:tav tm="100000">
                                          <p:val>
                                            <p:strVal val="#ppt_w"/>
                                          </p:val>
                                        </p:tav>
                                      </p:tavLst>
                                    </p:anim>
                                    <p:anim calcmode="lin" valueType="num">
                                      <p:cBhvr>
                                        <p:cTn id="58" dur="3000" fill="hold"/>
                                        <p:tgtEl>
                                          <p:spTgt spid="35"/>
                                        </p:tgtEl>
                                        <p:attrNameLst>
                                          <p:attrName>ppt_h</p:attrName>
                                        </p:attrNameLst>
                                      </p:cBhvr>
                                      <p:tavLst>
                                        <p:tav tm="0">
                                          <p:val>
                                            <p:fltVal val="0"/>
                                          </p:val>
                                        </p:tav>
                                        <p:tav tm="100000">
                                          <p:val>
                                            <p:strVal val="#ppt_h"/>
                                          </p:val>
                                        </p:tav>
                                      </p:tavLst>
                                    </p:anim>
                                  </p:childTnLst>
                                </p:cTn>
                              </p:par>
                              <p:par>
                                <p:cTn id="59" presetID="23" presetClass="entr" presetSubtype="16" fill="hold" nodeType="with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p:cTn id="61" dur="3000" fill="hold"/>
                                        <p:tgtEl>
                                          <p:spTgt spid="36"/>
                                        </p:tgtEl>
                                        <p:attrNameLst>
                                          <p:attrName>ppt_w</p:attrName>
                                        </p:attrNameLst>
                                      </p:cBhvr>
                                      <p:tavLst>
                                        <p:tav tm="0">
                                          <p:val>
                                            <p:fltVal val="0"/>
                                          </p:val>
                                        </p:tav>
                                        <p:tav tm="100000">
                                          <p:val>
                                            <p:strVal val="#ppt_w"/>
                                          </p:val>
                                        </p:tav>
                                      </p:tavLst>
                                    </p:anim>
                                    <p:anim calcmode="lin" valueType="num">
                                      <p:cBhvr>
                                        <p:cTn id="62" dur="3000" fill="hold"/>
                                        <p:tgtEl>
                                          <p:spTgt spid="36"/>
                                        </p:tgtEl>
                                        <p:attrNameLst>
                                          <p:attrName>ppt_h</p:attrName>
                                        </p:attrNameLst>
                                      </p:cBhvr>
                                      <p:tavLst>
                                        <p:tav tm="0">
                                          <p:val>
                                            <p:fltVal val="0"/>
                                          </p:val>
                                        </p:tav>
                                        <p:tav tm="100000">
                                          <p:val>
                                            <p:strVal val="#ppt_h"/>
                                          </p:val>
                                        </p:tav>
                                      </p:tavLst>
                                    </p:anim>
                                  </p:childTnLst>
                                </p:cTn>
                              </p:par>
                              <p:par>
                                <p:cTn id="63" presetID="23" presetClass="entr" presetSubtype="16" fill="hold" nodeType="withEffect">
                                  <p:stCondLst>
                                    <p:cond delay="0"/>
                                  </p:stCondLst>
                                  <p:childTnLst>
                                    <p:set>
                                      <p:cBhvr>
                                        <p:cTn id="64" dur="1" fill="hold">
                                          <p:stCondLst>
                                            <p:cond delay="0"/>
                                          </p:stCondLst>
                                        </p:cTn>
                                        <p:tgtEl>
                                          <p:spTgt spid="37"/>
                                        </p:tgtEl>
                                        <p:attrNameLst>
                                          <p:attrName>style.visibility</p:attrName>
                                        </p:attrNameLst>
                                      </p:cBhvr>
                                      <p:to>
                                        <p:strVal val="visible"/>
                                      </p:to>
                                    </p:set>
                                    <p:anim calcmode="lin" valueType="num">
                                      <p:cBhvr>
                                        <p:cTn id="65" dur="3000" fill="hold"/>
                                        <p:tgtEl>
                                          <p:spTgt spid="37"/>
                                        </p:tgtEl>
                                        <p:attrNameLst>
                                          <p:attrName>ppt_w</p:attrName>
                                        </p:attrNameLst>
                                      </p:cBhvr>
                                      <p:tavLst>
                                        <p:tav tm="0">
                                          <p:val>
                                            <p:fltVal val="0"/>
                                          </p:val>
                                        </p:tav>
                                        <p:tav tm="100000">
                                          <p:val>
                                            <p:strVal val="#ppt_w"/>
                                          </p:val>
                                        </p:tav>
                                      </p:tavLst>
                                    </p:anim>
                                    <p:anim calcmode="lin" valueType="num">
                                      <p:cBhvr>
                                        <p:cTn id="66" dur="3000" fill="hold"/>
                                        <p:tgtEl>
                                          <p:spTgt spid="37"/>
                                        </p:tgtEl>
                                        <p:attrNameLst>
                                          <p:attrName>ppt_h</p:attrName>
                                        </p:attrNameLst>
                                      </p:cBhvr>
                                      <p:tavLst>
                                        <p:tav tm="0">
                                          <p:val>
                                            <p:fltVal val="0"/>
                                          </p:val>
                                        </p:tav>
                                        <p:tav tm="100000">
                                          <p:val>
                                            <p:strVal val="#ppt_h"/>
                                          </p:val>
                                        </p:tav>
                                      </p:tavLst>
                                    </p:anim>
                                  </p:childTnLst>
                                </p:cTn>
                              </p:par>
                              <p:par>
                                <p:cTn id="67" presetID="23" presetClass="entr" presetSubtype="16" fill="hold" nodeType="withEffect">
                                  <p:stCondLst>
                                    <p:cond delay="0"/>
                                  </p:stCondLst>
                                  <p:childTnLst>
                                    <p:set>
                                      <p:cBhvr>
                                        <p:cTn id="68" dur="1" fill="hold">
                                          <p:stCondLst>
                                            <p:cond delay="0"/>
                                          </p:stCondLst>
                                        </p:cTn>
                                        <p:tgtEl>
                                          <p:spTgt spid="38"/>
                                        </p:tgtEl>
                                        <p:attrNameLst>
                                          <p:attrName>style.visibility</p:attrName>
                                        </p:attrNameLst>
                                      </p:cBhvr>
                                      <p:to>
                                        <p:strVal val="visible"/>
                                      </p:to>
                                    </p:set>
                                    <p:anim calcmode="lin" valueType="num">
                                      <p:cBhvr>
                                        <p:cTn id="69" dur="3000" fill="hold"/>
                                        <p:tgtEl>
                                          <p:spTgt spid="38"/>
                                        </p:tgtEl>
                                        <p:attrNameLst>
                                          <p:attrName>ppt_w</p:attrName>
                                        </p:attrNameLst>
                                      </p:cBhvr>
                                      <p:tavLst>
                                        <p:tav tm="0">
                                          <p:val>
                                            <p:fltVal val="0"/>
                                          </p:val>
                                        </p:tav>
                                        <p:tav tm="100000">
                                          <p:val>
                                            <p:strVal val="#ppt_w"/>
                                          </p:val>
                                        </p:tav>
                                      </p:tavLst>
                                    </p:anim>
                                    <p:anim calcmode="lin" valueType="num">
                                      <p:cBhvr>
                                        <p:cTn id="70" dur="3000" fill="hold"/>
                                        <p:tgtEl>
                                          <p:spTgt spid="38"/>
                                        </p:tgtEl>
                                        <p:attrNameLst>
                                          <p:attrName>ppt_h</p:attrName>
                                        </p:attrNameLst>
                                      </p:cBhvr>
                                      <p:tavLst>
                                        <p:tav tm="0">
                                          <p:val>
                                            <p:fltVal val="0"/>
                                          </p:val>
                                        </p:tav>
                                        <p:tav tm="100000">
                                          <p:val>
                                            <p:strVal val="#ppt_h"/>
                                          </p:val>
                                        </p:tav>
                                      </p:tavLst>
                                    </p:anim>
                                  </p:childTnLst>
                                </p:cTn>
                              </p:par>
                              <p:par>
                                <p:cTn id="71" presetID="23" presetClass="entr" presetSubtype="16" fill="hold" nodeType="withEffect">
                                  <p:stCondLst>
                                    <p:cond delay="0"/>
                                  </p:stCondLst>
                                  <p:childTnLst>
                                    <p:set>
                                      <p:cBhvr>
                                        <p:cTn id="72" dur="1" fill="hold">
                                          <p:stCondLst>
                                            <p:cond delay="0"/>
                                          </p:stCondLst>
                                        </p:cTn>
                                        <p:tgtEl>
                                          <p:spTgt spid="39"/>
                                        </p:tgtEl>
                                        <p:attrNameLst>
                                          <p:attrName>style.visibility</p:attrName>
                                        </p:attrNameLst>
                                      </p:cBhvr>
                                      <p:to>
                                        <p:strVal val="visible"/>
                                      </p:to>
                                    </p:set>
                                    <p:anim calcmode="lin" valueType="num">
                                      <p:cBhvr>
                                        <p:cTn id="73" dur="3000" fill="hold"/>
                                        <p:tgtEl>
                                          <p:spTgt spid="39"/>
                                        </p:tgtEl>
                                        <p:attrNameLst>
                                          <p:attrName>ppt_w</p:attrName>
                                        </p:attrNameLst>
                                      </p:cBhvr>
                                      <p:tavLst>
                                        <p:tav tm="0">
                                          <p:val>
                                            <p:fltVal val="0"/>
                                          </p:val>
                                        </p:tav>
                                        <p:tav tm="100000">
                                          <p:val>
                                            <p:strVal val="#ppt_w"/>
                                          </p:val>
                                        </p:tav>
                                      </p:tavLst>
                                    </p:anim>
                                    <p:anim calcmode="lin" valueType="num">
                                      <p:cBhvr>
                                        <p:cTn id="74" dur="3000" fill="hold"/>
                                        <p:tgtEl>
                                          <p:spTgt spid="39"/>
                                        </p:tgtEl>
                                        <p:attrNameLst>
                                          <p:attrName>ppt_h</p:attrName>
                                        </p:attrNameLst>
                                      </p:cBhvr>
                                      <p:tavLst>
                                        <p:tav tm="0">
                                          <p:val>
                                            <p:fltVal val="0"/>
                                          </p:val>
                                        </p:tav>
                                        <p:tav tm="100000">
                                          <p:val>
                                            <p:strVal val="#ppt_h"/>
                                          </p:val>
                                        </p:tav>
                                      </p:tavLst>
                                    </p:anim>
                                  </p:childTnLst>
                                </p:cTn>
                              </p:par>
                              <p:par>
                                <p:cTn id="75" presetID="23" presetClass="entr" presetSubtype="16" fill="hold" nodeType="with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p:cTn id="77" dur="3000" fill="hold"/>
                                        <p:tgtEl>
                                          <p:spTgt spid="40"/>
                                        </p:tgtEl>
                                        <p:attrNameLst>
                                          <p:attrName>ppt_w</p:attrName>
                                        </p:attrNameLst>
                                      </p:cBhvr>
                                      <p:tavLst>
                                        <p:tav tm="0">
                                          <p:val>
                                            <p:fltVal val="0"/>
                                          </p:val>
                                        </p:tav>
                                        <p:tav tm="100000">
                                          <p:val>
                                            <p:strVal val="#ppt_w"/>
                                          </p:val>
                                        </p:tav>
                                      </p:tavLst>
                                    </p:anim>
                                    <p:anim calcmode="lin" valueType="num">
                                      <p:cBhvr>
                                        <p:cTn id="78" dur="3000" fill="hold"/>
                                        <p:tgtEl>
                                          <p:spTgt spid="40"/>
                                        </p:tgtEl>
                                        <p:attrNameLst>
                                          <p:attrName>ppt_h</p:attrName>
                                        </p:attrNameLst>
                                      </p:cBhvr>
                                      <p:tavLst>
                                        <p:tav tm="0">
                                          <p:val>
                                            <p:fltVal val="0"/>
                                          </p:val>
                                        </p:tav>
                                        <p:tav tm="100000">
                                          <p:val>
                                            <p:strVal val="#ppt_h"/>
                                          </p:val>
                                        </p:tav>
                                      </p:tavLst>
                                    </p:anim>
                                  </p:childTnLst>
                                </p:cTn>
                              </p:par>
                              <p:par>
                                <p:cTn id="79" presetID="23" presetClass="entr" presetSubtype="16" fill="hold" nodeType="withEffect">
                                  <p:stCondLst>
                                    <p:cond delay="0"/>
                                  </p:stCondLst>
                                  <p:childTnLst>
                                    <p:set>
                                      <p:cBhvr>
                                        <p:cTn id="80" dur="1" fill="hold">
                                          <p:stCondLst>
                                            <p:cond delay="0"/>
                                          </p:stCondLst>
                                        </p:cTn>
                                        <p:tgtEl>
                                          <p:spTgt spid="41"/>
                                        </p:tgtEl>
                                        <p:attrNameLst>
                                          <p:attrName>style.visibility</p:attrName>
                                        </p:attrNameLst>
                                      </p:cBhvr>
                                      <p:to>
                                        <p:strVal val="visible"/>
                                      </p:to>
                                    </p:set>
                                    <p:anim calcmode="lin" valueType="num">
                                      <p:cBhvr>
                                        <p:cTn id="81" dur="3000" fill="hold"/>
                                        <p:tgtEl>
                                          <p:spTgt spid="41"/>
                                        </p:tgtEl>
                                        <p:attrNameLst>
                                          <p:attrName>ppt_w</p:attrName>
                                        </p:attrNameLst>
                                      </p:cBhvr>
                                      <p:tavLst>
                                        <p:tav tm="0">
                                          <p:val>
                                            <p:fltVal val="0"/>
                                          </p:val>
                                        </p:tav>
                                        <p:tav tm="100000">
                                          <p:val>
                                            <p:strVal val="#ppt_w"/>
                                          </p:val>
                                        </p:tav>
                                      </p:tavLst>
                                    </p:anim>
                                    <p:anim calcmode="lin" valueType="num">
                                      <p:cBhvr>
                                        <p:cTn id="82" dur="3000" fill="hold"/>
                                        <p:tgtEl>
                                          <p:spTgt spid="41"/>
                                        </p:tgtEl>
                                        <p:attrNameLst>
                                          <p:attrName>ppt_h</p:attrName>
                                        </p:attrNameLst>
                                      </p:cBhvr>
                                      <p:tavLst>
                                        <p:tav tm="0">
                                          <p:val>
                                            <p:fltVal val="0"/>
                                          </p:val>
                                        </p:tav>
                                        <p:tav tm="100000">
                                          <p:val>
                                            <p:strVal val="#ppt_h"/>
                                          </p:val>
                                        </p:tav>
                                      </p:tavLst>
                                    </p:anim>
                                  </p:childTnLst>
                                </p:cTn>
                              </p:par>
                              <p:par>
                                <p:cTn id="83" presetID="23" presetClass="entr" presetSubtype="16" fill="hold" nodeType="withEffect">
                                  <p:stCondLst>
                                    <p:cond delay="0"/>
                                  </p:stCondLst>
                                  <p:childTnLst>
                                    <p:set>
                                      <p:cBhvr>
                                        <p:cTn id="84" dur="1" fill="hold">
                                          <p:stCondLst>
                                            <p:cond delay="0"/>
                                          </p:stCondLst>
                                        </p:cTn>
                                        <p:tgtEl>
                                          <p:spTgt spid="42"/>
                                        </p:tgtEl>
                                        <p:attrNameLst>
                                          <p:attrName>style.visibility</p:attrName>
                                        </p:attrNameLst>
                                      </p:cBhvr>
                                      <p:to>
                                        <p:strVal val="visible"/>
                                      </p:to>
                                    </p:set>
                                    <p:anim calcmode="lin" valueType="num">
                                      <p:cBhvr>
                                        <p:cTn id="85" dur="3000" fill="hold"/>
                                        <p:tgtEl>
                                          <p:spTgt spid="42"/>
                                        </p:tgtEl>
                                        <p:attrNameLst>
                                          <p:attrName>ppt_w</p:attrName>
                                        </p:attrNameLst>
                                      </p:cBhvr>
                                      <p:tavLst>
                                        <p:tav tm="0">
                                          <p:val>
                                            <p:fltVal val="0"/>
                                          </p:val>
                                        </p:tav>
                                        <p:tav tm="100000">
                                          <p:val>
                                            <p:strVal val="#ppt_w"/>
                                          </p:val>
                                        </p:tav>
                                      </p:tavLst>
                                    </p:anim>
                                    <p:anim calcmode="lin" valueType="num">
                                      <p:cBhvr>
                                        <p:cTn id="86" dur="3000" fill="hold"/>
                                        <p:tgtEl>
                                          <p:spTgt spid="42"/>
                                        </p:tgtEl>
                                        <p:attrNameLst>
                                          <p:attrName>ppt_h</p:attrName>
                                        </p:attrNameLst>
                                      </p:cBhvr>
                                      <p:tavLst>
                                        <p:tav tm="0">
                                          <p:val>
                                            <p:fltVal val="0"/>
                                          </p:val>
                                        </p:tav>
                                        <p:tav tm="100000">
                                          <p:val>
                                            <p:strVal val="#ppt_h"/>
                                          </p:val>
                                        </p:tav>
                                      </p:tavLst>
                                    </p:anim>
                                  </p:childTnLst>
                                </p:cTn>
                              </p:par>
                              <p:par>
                                <p:cTn id="87" presetID="23" presetClass="entr" presetSubtype="16" fill="hold" nodeType="withEffect">
                                  <p:stCondLst>
                                    <p:cond delay="0"/>
                                  </p:stCondLst>
                                  <p:childTnLst>
                                    <p:set>
                                      <p:cBhvr>
                                        <p:cTn id="88" dur="1" fill="hold">
                                          <p:stCondLst>
                                            <p:cond delay="0"/>
                                          </p:stCondLst>
                                        </p:cTn>
                                        <p:tgtEl>
                                          <p:spTgt spid="43"/>
                                        </p:tgtEl>
                                        <p:attrNameLst>
                                          <p:attrName>style.visibility</p:attrName>
                                        </p:attrNameLst>
                                      </p:cBhvr>
                                      <p:to>
                                        <p:strVal val="visible"/>
                                      </p:to>
                                    </p:set>
                                    <p:anim calcmode="lin" valueType="num">
                                      <p:cBhvr>
                                        <p:cTn id="89" dur="3000" fill="hold"/>
                                        <p:tgtEl>
                                          <p:spTgt spid="43"/>
                                        </p:tgtEl>
                                        <p:attrNameLst>
                                          <p:attrName>ppt_w</p:attrName>
                                        </p:attrNameLst>
                                      </p:cBhvr>
                                      <p:tavLst>
                                        <p:tav tm="0">
                                          <p:val>
                                            <p:fltVal val="0"/>
                                          </p:val>
                                        </p:tav>
                                        <p:tav tm="100000">
                                          <p:val>
                                            <p:strVal val="#ppt_w"/>
                                          </p:val>
                                        </p:tav>
                                      </p:tavLst>
                                    </p:anim>
                                    <p:anim calcmode="lin" valueType="num">
                                      <p:cBhvr>
                                        <p:cTn id="90" dur="3000" fill="hold"/>
                                        <p:tgtEl>
                                          <p:spTgt spid="43"/>
                                        </p:tgtEl>
                                        <p:attrNameLst>
                                          <p:attrName>ppt_h</p:attrName>
                                        </p:attrNameLst>
                                      </p:cBhvr>
                                      <p:tavLst>
                                        <p:tav tm="0">
                                          <p:val>
                                            <p:fltVal val="0"/>
                                          </p:val>
                                        </p:tav>
                                        <p:tav tm="100000">
                                          <p:val>
                                            <p:strVal val="#ppt_h"/>
                                          </p:val>
                                        </p:tav>
                                      </p:tavLst>
                                    </p:anim>
                                  </p:childTnLst>
                                </p:cTn>
                              </p:par>
                              <p:par>
                                <p:cTn id="91" presetID="23" presetClass="entr" presetSubtype="16" fill="hold" nodeType="withEffect">
                                  <p:stCondLst>
                                    <p:cond delay="0"/>
                                  </p:stCondLst>
                                  <p:childTnLst>
                                    <p:set>
                                      <p:cBhvr>
                                        <p:cTn id="92" dur="1" fill="hold">
                                          <p:stCondLst>
                                            <p:cond delay="0"/>
                                          </p:stCondLst>
                                        </p:cTn>
                                        <p:tgtEl>
                                          <p:spTgt spid="44"/>
                                        </p:tgtEl>
                                        <p:attrNameLst>
                                          <p:attrName>style.visibility</p:attrName>
                                        </p:attrNameLst>
                                      </p:cBhvr>
                                      <p:to>
                                        <p:strVal val="visible"/>
                                      </p:to>
                                    </p:set>
                                    <p:anim calcmode="lin" valueType="num">
                                      <p:cBhvr>
                                        <p:cTn id="93" dur="3000" fill="hold"/>
                                        <p:tgtEl>
                                          <p:spTgt spid="44"/>
                                        </p:tgtEl>
                                        <p:attrNameLst>
                                          <p:attrName>ppt_w</p:attrName>
                                        </p:attrNameLst>
                                      </p:cBhvr>
                                      <p:tavLst>
                                        <p:tav tm="0">
                                          <p:val>
                                            <p:fltVal val="0"/>
                                          </p:val>
                                        </p:tav>
                                        <p:tav tm="100000">
                                          <p:val>
                                            <p:strVal val="#ppt_w"/>
                                          </p:val>
                                        </p:tav>
                                      </p:tavLst>
                                    </p:anim>
                                    <p:anim calcmode="lin" valueType="num">
                                      <p:cBhvr>
                                        <p:cTn id="94" dur="3000" fill="hold"/>
                                        <p:tgtEl>
                                          <p:spTgt spid="44"/>
                                        </p:tgtEl>
                                        <p:attrNameLst>
                                          <p:attrName>ppt_h</p:attrName>
                                        </p:attrNameLst>
                                      </p:cBhvr>
                                      <p:tavLst>
                                        <p:tav tm="0">
                                          <p:val>
                                            <p:fltVal val="0"/>
                                          </p:val>
                                        </p:tav>
                                        <p:tav tm="100000">
                                          <p:val>
                                            <p:strVal val="#ppt_h"/>
                                          </p:val>
                                        </p:tav>
                                      </p:tavLst>
                                    </p:anim>
                                  </p:childTnLst>
                                </p:cTn>
                              </p:par>
                              <p:par>
                                <p:cTn id="95" presetID="23" presetClass="entr" presetSubtype="16" fill="hold" nodeType="withEffect">
                                  <p:stCondLst>
                                    <p:cond delay="0"/>
                                  </p:stCondLst>
                                  <p:childTnLst>
                                    <p:set>
                                      <p:cBhvr>
                                        <p:cTn id="96" dur="1" fill="hold">
                                          <p:stCondLst>
                                            <p:cond delay="0"/>
                                          </p:stCondLst>
                                        </p:cTn>
                                        <p:tgtEl>
                                          <p:spTgt spid="45"/>
                                        </p:tgtEl>
                                        <p:attrNameLst>
                                          <p:attrName>style.visibility</p:attrName>
                                        </p:attrNameLst>
                                      </p:cBhvr>
                                      <p:to>
                                        <p:strVal val="visible"/>
                                      </p:to>
                                    </p:set>
                                    <p:anim calcmode="lin" valueType="num">
                                      <p:cBhvr>
                                        <p:cTn id="97" dur="3000" fill="hold"/>
                                        <p:tgtEl>
                                          <p:spTgt spid="45"/>
                                        </p:tgtEl>
                                        <p:attrNameLst>
                                          <p:attrName>ppt_w</p:attrName>
                                        </p:attrNameLst>
                                      </p:cBhvr>
                                      <p:tavLst>
                                        <p:tav tm="0">
                                          <p:val>
                                            <p:fltVal val="0"/>
                                          </p:val>
                                        </p:tav>
                                        <p:tav tm="100000">
                                          <p:val>
                                            <p:strVal val="#ppt_w"/>
                                          </p:val>
                                        </p:tav>
                                      </p:tavLst>
                                    </p:anim>
                                    <p:anim calcmode="lin" valueType="num">
                                      <p:cBhvr>
                                        <p:cTn id="98" dur="3000" fill="hold"/>
                                        <p:tgtEl>
                                          <p:spTgt spid="45"/>
                                        </p:tgtEl>
                                        <p:attrNameLst>
                                          <p:attrName>ppt_h</p:attrName>
                                        </p:attrNameLst>
                                      </p:cBhvr>
                                      <p:tavLst>
                                        <p:tav tm="0">
                                          <p:val>
                                            <p:fltVal val="0"/>
                                          </p:val>
                                        </p:tav>
                                        <p:tav tm="100000">
                                          <p:val>
                                            <p:strVal val="#ppt_h"/>
                                          </p:val>
                                        </p:tav>
                                      </p:tavLst>
                                    </p:anim>
                                  </p:childTnLst>
                                </p:cTn>
                              </p:par>
                              <p:par>
                                <p:cTn id="99" presetID="23" presetClass="entr" presetSubtype="16" fill="hold" nodeType="withEffect">
                                  <p:stCondLst>
                                    <p:cond delay="0"/>
                                  </p:stCondLst>
                                  <p:childTnLst>
                                    <p:set>
                                      <p:cBhvr>
                                        <p:cTn id="100" dur="1" fill="hold">
                                          <p:stCondLst>
                                            <p:cond delay="0"/>
                                          </p:stCondLst>
                                        </p:cTn>
                                        <p:tgtEl>
                                          <p:spTgt spid="46"/>
                                        </p:tgtEl>
                                        <p:attrNameLst>
                                          <p:attrName>style.visibility</p:attrName>
                                        </p:attrNameLst>
                                      </p:cBhvr>
                                      <p:to>
                                        <p:strVal val="visible"/>
                                      </p:to>
                                    </p:set>
                                    <p:anim calcmode="lin" valueType="num">
                                      <p:cBhvr>
                                        <p:cTn id="101" dur="3000" fill="hold"/>
                                        <p:tgtEl>
                                          <p:spTgt spid="46"/>
                                        </p:tgtEl>
                                        <p:attrNameLst>
                                          <p:attrName>ppt_w</p:attrName>
                                        </p:attrNameLst>
                                      </p:cBhvr>
                                      <p:tavLst>
                                        <p:tav tm="0">
                                          <p:val>
                                            <p:fltVal val="0"/>
                                          </p:val>
                                        </p:tav>
                                        <p:tav tm="100000">
                                          <p:val>
                                            <p:strVal val="#ppt_w"/>
                                          </p:val>
                                        </p:tav>
                                      </p:tavLst>
                                    </p:anim>
                                    <p:anim calcmode="lin" valueType="num">
                                      <p:cBhvr>
                                        <p:cTn id="102" dur="3000" fill="hold"/>
                                        <p:tgtEl>
                                          <p:spTgt spid="46"/>
                                        </p:tgtEl>
                                        <p:attrNameLst>
                                          <p:attrName>ppt_h</p:attrName>
                                        </p:attrNameLst>
                                      </p:cBhvr>
                                      <p:tavLst>
                                        <p:tav tm="0">
                                          <p:val>
                                            <p:fltVal val="0"/>
                                          </p:val>
                                        </p:tav>
                                        <p:tav tm="100000">
                                          <p:val>
                                            <p:strVal val="#ppt_h"/>
                                          </p:val>
                                        </p:tav>
                                      </p:tavLst>
                                    </p:anim>
                                  </p:childTnLst>
                                </p:cTn>
                              </p:par>
                              <p:par>
                                <p:cTn id="103" presetID="23" presetClass="entr" presetSubtype="16" fill="hold" nodeType="withEffect">
                                  <p:stCondLst>
                                    <p:cond delay="0"/>
                                  </p:stCondLst>
                                  <p:childTnLst>
                                    <p:set>
                                      <p:cBhvr>
                                        <p:cTn id="104" dur="1" fill="hold">
                                          <p:stCondLst>
                                            <p:cond delay="0"/>
                                          </p:stCondLst>
                                        </p:cTn>
                                        <p:tgtEl>
                                          <p:spTgt spid="47"/>
                                        </p:tgtEl>
                                        <p:attrNameLst>
                                          <p:attrName>style.visibility</p:attrName>
                                        </p:attrNameLst>
                                      </p:cBhvr>
                                      <p:to>
                                        <p:strVal val="visible"/>
                                      </p:to>
                                    </p:set>
                                    <p:anim calcmode="lin" valueType="num">
                                      <p:cBhvr>
                                        <p:cTn id="105" dur="3000" fill="hold"/>
                                        <p:tgtEl>
                                          <p:spTgt spid="47"/>
                                        </p:tgtEl>
                                        <p:attrNameLst>
                                          <p:attrName>ppt_w</p:attrName>
                                        </p:attrNameLst>
                                      </p:cBhvr>
                                      <p:tavLst>
                                        <p:tav tm="0">
                                          <p:val>
                                            <p:fltVal val="0"/>
                                          </p:val>
                                        </p:tav>
                                        <p:tav tm="100000">
                                          <p:val>
                                            <p:strVal val="#ppt_w"/>
                                          </p:val>
                                        </p:tav>
                                      </p:tavLst>
                                    </p:anim>
                                    <p:anim calcmode="lin" valueType="num">
                                      <p:cBhvr>
                                        <p:cTn id="106" dur="3000" fill="hold"/>
                                        <p:tgtEl>
                                          <p:spTgt spid="47"/>
                                        </p:tgtEl>
                                        <p:attrNameLst>
                                          <p:attrName>ppt_h</p:attrName>
                                        </p:attrNameLst>
                                      </p:cBhvr>
                                      <p:tavLst>
                                        <p:tav tm="0">
                                          <p:val>
                                            <p:fltVal val="0"/>
                                          </p:val>
                                        </p:tav>
                                        <p:tav tm="100000">
                                          <p:val>
                                            <p:strVal val="#ppt_h"/>
                                          </p:val>
                                        </p:tav>
                                      </p:tavLst>
                                    </p:anim>
                                  </p:childTnLst>
                                </p:cTn>
                              </p:par>
                              <p:par>
                                <p:cTn id="107" presetID="23" presetClass="entr" presetSubtype="16" fill="hold" nodeType="withEffect">
                                  <p:stCondLst>
                                    <p:cond delay="0"/>
                                  </p:stCondLst>
                                  <p:childTnLst>
                                    <p:set>
                                      <p:cBhvr>
                                        <p:cTn id="108" dur="1" fill="hold">
                                          <p:stCondLst>
                                            <p:cond delay="0"/>
                                          </p:stCondLst>
                                        </p:cTn>
                                        <p:tgtEl>
                                          <p:spTgt spid="48"/>
                                        </p:tgtEl>
                                        <p:attrNameLst>
                                          <p:attrName>style.visibility</p:attrName>
                                        </p:attrNameLst>
                                      </p:cBhvr>
                                      <p:to>
                                        <p:strVal val="visible"/>
                                      </p:to>
                                    </p:set>
                                    <p:anim calcmode="lin" valueType="num">
                                      <p:cBhvr>
                                        <p:cTn id="109" dur="3000" fill="hold"/>
                                        <p:tgtEl>
                                          <p:spTgt spid="48"/>
                                        </p:tgtEl>
                                        <p:attrNameLst>
                                          <p:attrName>ppt_w</p:attrName>
                                        </p:attrNameLst>
                                      </p:cBhvr>
                                      <p:tavLst>
                                        <p:tav tm="0">
                                          <p:val>
                                            <p:fltVal val="0"/>
                                          </p:val>
                                        </p:tav>
                                        <p:tav tm="100000">
                                          <p:val>
                                            <p:strVal val="#ppt_w"/>
                                          </p:val>
                                        </p:tav>
                                      </p:tavLst>
                                    </p:anim>
                                    <p:anim calcmode="lin" valueType="num">
                                      <p:cBhvr>
                                        <p:cTn id="110" dur="3000" fill="hold"/>
                                        <p:tgtEl>
                                          <p:spTgt spid="48"/>
                                        </p:tgtEl>
                                        <p:attrNameLst>
                                          <p:attrName>ppt_h</p:attrName>
                                        </p:attrNameLst>
                                      </p:cBhvr>
                                      <p:tavLst>
                                        <p:tav tm="0">
                                          <p:val>
                                            <p:fltVal val="0"/>
                                          </p:val>
                                        </p:tav>
                                        <p:tav tm="100000">
                                          <p:val>
                                            <p:strVal val="#ppt_h"/>
                                          </p:val>
                                        </p:tav>
                                      </p:tavLst>
                                    </p:anim>
                                  </p:childTnLst>
                                </p:cTn>
                              </p:par>
                              <p:par>
                                <p:cTn id="111" presetID="23" presetClass="entr" presetSubtype="16" fill="hold" nodeType="withEffect">
                                  <p:stCondLst>
                                    <p:cond delay="0"/>
                                  </p:stCondLst>
                                  <p:childTnLst>
                                    <p:set>
                                      <p:cBhvr>
                                        <p:cTn id="112" dur="1" fill="hold">
                                          <p:stCondLst>
                                            <p:cond delay="0"/>
                                          </p:stCondLst>
                                        </p:cTn>
                                        <p:tgtEl>
                                          <p:spTgt spid="49"/>
                                        </p:tgtEl>
                                        <p:attrNameLst>
                                          <p:attrName>style.visibility</p:attrName>
                                        </p:attrNameLst>
                                      </p:cBhvr>
                                      <p:to>
                                        <p:strVal val="visible"/>
                                      </p:to>
                                    </p:set>
                                    <p:anim calcmode="lin" valueType="num">
                                      <p:cBhvr>
                                        <p:cTn id="113" dur="3000" fill="hold"/>
                                        <p:tgtEl>
                                          <p:spTgt spid="49"/>
                                        </p:tgtEl>
                                        <p:attrNameLst>
                                          <p:attrName>ppt_w</p:attrName>
                                        </p:attrNameLst>
                                      </p:cBhvr>
                                      <p:tavLst>
                                        <p:tav tm="0">
                                          <p:val>
                                            <p:fltVal val="0"/>
                                          </p:val>
                                        </p:tav>
                                        <p:tav tm="100000">
                                          <p:val>
                                            <p:strVal val="#ppt_w"/>
                                          </p:val>
                                        </p:tav>
                                      </p:tavLst>
                                    </p:anim>
                                    <p:anim calcmode="lin" valueType="num">
                                      <p:cBhvr>
                                        <p:cTn id="114" dur="3000" fill="hold"/>
                                        <p:tgtEl>
                                          <p:spTgt spid="49"/>
                                        </p:tgtEl>
                                        <p:attrNameLst>
                                          <p:attrName>ppt_h</p:attrName>
                                        </p:attrNameLst>
                                      </p:cBhvr>
                                      <p:tavLst>
                                        <p:tav tm="0">
                                          <p:val>
                                            <p:fltVal val="0"/>
                                          </p:val>
                                        </p:tav>
                                        <p:tav tm="100000">
                                          <p:val>
                                            <p:strVal val="#ppt_h"/>
                                          </p:val>
                                        </p:tav>
                                      </p:tavLst>
                                    </p:anim>
                                  </p:childTnLst>
                                </p:cTn>
                              </p:par>
                              <p:par>
                                <p:cTn id="115" presetID="23" presetClass="entr" presetSubtype="16" fill="hold" nodeType="withEffect">
                                  <p:stCondLst>
                                    <p:cond delay="0"/>
                                  </p:stCondLst>
                                  <p:childTnLst>
                                    <p:set>
                                      <p:cBhvr>
                                        <p:cTn id="116" dur="1" fill="hold">
                                          <p:stCondLst>
                                            <p:cond delay="0"/>
                                          </p:stCondLst>
                                        </p:cTn>
                                        <p:tgtEl>
                                          <p:spTgt spid="50"/>
                                        </p:tgtEl>
                                        <p:attrNameLst>
                                          <p:attrName>style.visibility</p:attrName>
                                        </p:attrNameLst>
                                      </p:cBhvr>
                                      <p:to>
                                        <p:strVal val="visible"/>
                                      </p:to>
                                    </p:set>
                                    <p:anim calcmode="lin" valueType="num">
                                      <p:cBhvr>
                                        <p:cTn id="117" dur="3000" fill="hold"/>
                                        <p:tgtEl>
                                          <p:spTgt spid="50"/>
                                        </p:tgtEl>
                                        <p:attrNameLst>
                                          <p:attrName>ppt_w</p:attrName>
                                        </p:attrNameLst>
                                      </p:cBhvr>
                                      <p:tavLst>
                                        <p:tav tm="0">
                                          <p:val>
                                            <p:fltVal val="0"/>
                                          </p:val>
                                        </p:tav>
                                        <p:tav tm="100000">
                                          <p:val>
                                            <p:strVal val="#ppt_w"/>
                                          </p:val>
                                        </p:tav>
                                      </p:tavLst>
                                    </p:anim>
                                    <p:anim calcmode="lin" valueType="num">
                                      <p:cBhvr>
                                        <p:cTn id="118" dur="3000" fill="hold"/>
                                        <p:tgtEl>
                                          <p:spTgt spid="50"/>
                                        </p:tgtEl>
                                        <p:attrNameLst>
                                          <p:attrName>ppt_h</p:attrName>
                                        </p:attrNameLst>
                                      </p:cBhvr>
                                      <p:tavLst>
                                        <p:tav tm="0">
                                          <p:val>
                                            <p:fltVal val="0"/>
                                          </p:val>
                                        </p:tav>
                                        <p:tav tm="100000">
                                          <p:val>
                                            <p:strVal val="#ppt_h"/>
                                          </p:val>
                                        </p:tav>
                                      </p:tavLst>
                                    </p:anim>
                                  </p:childTnLst>
                                </p:cTn>
                              </p:par>
                              <p:par>
                                <p:cTn id="119" presetID="23" presetClass="entr" presetSubtype="16" fill="hold" nodeType="withEffect">
                                  <p:stCondLst>
                                    <p:cond delay="0"/>
                                  </p:stCondLst>
                                  <p:childTnLst>
                                    <p:set>
                                      <p:cBhvr>
                                        <p:cTn id="120" dur="1" fill="hold">
                                          <p:stCondLst>
                                            <p:cond delay="0"/>
                                          </p:stCondLst>
                                        </p:cTn>
                                        <p:tgtEl>
                                          <p:spTgt spid="51"/>
                                        </p:tgtEl>
                                        <p:attrNameLst>
                                          <p:attrName>style.visibility</p:attrName>
                                        </p:attrNameLst>
                                      </p:cBhvr>
                                      <p:to>
                                        <p:strVal val="visible"/>
                                      </p:to>
                                    </p:set>
                                    <p:anim calcmode="lin" valueType="num">
                                      <p:cBhvr>
                                        <p:cTn id="121" dur="3000" fill="hold"/>
                                        <p:tgtEl>
                                          <p:spTgt spid="51"/>
                                        </p:tgtEl>
                                        <p:attrNameLst>
                                          <p:attrName>ppt_w</p:attrName>
                                        </p:attrNameLst>
                                      </p:cBhvr>
                                      <p:tavLst>
                                        <p:tav tm="0">
                                          <p:val>
                                            <p:fltVal val="0"/>
                                          </p:val>
                                        </p:tav>
                                        <p:tav tm="100000">
                                          <p:val>
                                            <p:strVal val="#ppt_w"/>
                                          </p:val>
                                        </p:tav>
                                      </p:tavLst>
                                    </p:anim>
                                    <p:anim calcmode="lin" valueType="num">
                                      <p:cBhvr>
                                        <p:cTn id="122" dur="3000" fill="hold"/>
                                        <p:tgtEl>
                                          <p:spTgt spid="51"/>
                                        </p:tgtEl>
                                        <p:attrNameLst>
                                          <p:attrName>ppt_h</p:attrName>
                                        </p:attrNameLst>
                                      </p:cBhvr>
                                      <p:tavLst>
                                        <p:tav tm="0">
                                          <p:val>
                                            <p:fltVal val="0"/>
                                          </p:val>
                                        </p:tav>
                                        <p:tav tm="100000">
                                          <p:val>
                                            <p:strVal val="#ppt_h"/>
                                          </p:val>
                                        </p:tav>
                                      </p:tavLst>
                                    </p:anim>
                                  </p:childTnLst>
                                </p:cTn>
                              </p:par>
                              <p:par>
                                <p:cTn id="123" presetID="23" presetClass="entr" presetSubtype="16" fill="hold" nodeType="withEffect">
                                  <p:stCondLst>
                                    <p:cond delay="0"/>
                                  </p:stCondLst>
                                  <p:childTnLst>
                                    <p:set>
                                      <p:cBhvr>
                                        <p:cTn id="124" dur="1" fill="hold">
                                          <p:stCondLst>
                                            <p:cond delay="0"/>
                                          </p:stCondLst>
                                        </p:cTn>
                                        <p:tgtEl>
                                          <p:spTgt spid="52"/>
                                        </p:tgtEl>
                                        <p:attrNameLst>
                                          <p:attrName>style.visibility</p:attrName>
                                        </p:attrNameLst>
                                      </p:cBhvr>
                                      <p:to>
                                        <p:strVal val="visible"/>
                                      </p:to>
                                    </p:set>
                                    <p:anim calcmode="lin" valueType="num">
                                      <p:cBhvr>
                                        <p:cTn id="125" dur="3000" fill="hold"/>
                                        <p:tgtEl>
                                          <p:spTgt spid="52"/>
                                        </p:tgtEl>
                                        <p:attrNameLst>
                                          <p:attrName>ppt_w</p:attrName>
                                        </p:attrNameLst>
                                      </p:cBhvr>
                                      <p:tavLst>
                                        <p:tav tm="0">
                                          <p:val>
                                            <p:fltVal val="0"/>
                                          </p:val>
                                        </p:tav>
                                        <p:tav tm="100000">
                                          <p:val>
                                            <p:strVal val="#ppt_w"/>
                                          </p:val>
                                        </p:tav>
                                      </p:tavLst>
                                    </p:anim>
                                    <p:anim calcmode="lin" valueType="num">
                                      <p:cBhvr>
                                        <p:cTn id="126" dur="3000" fill="hold"/>
                                        <p:tgtEl>
                                          <p:spTgt spid="52"/>
                                        </p:tgtEl>
                                        <p:attrNameLst>
                                          <p:attrName>ppt_h</p:attrName>
                                        </p:attrNameLst>
                                      </p:cBhvr>
                                      <p:tavLst>
                                        <p:tav tm="0">
                                          <p:val>
                                            <p:fltVal val="0"/>
                                          </p:val>
                                        </p:tav>
                                        <p:tav tm="100000">
                                          <p:val>
                                            <p:strVal val="#ppt_h"/>
                                          </p:val>
                                        </p:tav>
                                      </p:tavLst>
                                    </p:anim>
                                  </p:childTnLst>
                                </p:cTn>
                              </p:par>
                              <p:par>
                                <p:cTn id="127" presetID="8" presetClass="emph" presetSubtype="0" fill="hold" nodeType="withEffect">
                                  <p:stCondLst>
                                    <p:cond delay="0"/>
                                  </p:stCondLst>
                                  <p:childTnLst>
                                    <p:animRot by="21600000">
                                      <p:cBhvr>
                                        <p:cTn id="128" dur="3000" fill="hold"/>
                                        <p:tgtEl>
                                          <p:spTgt spid="23"/>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24"/>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25"/>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26"/>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27"/>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28"/>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29"/>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30"/>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31"/>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32"/>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33"/>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34"/>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35"/>
                                        </p:tgtEl>
                                        <p:attrNameLst>
                                          <p:attrName>r</p:attrName>
                                        </p:attrNameLst>
                                      </p:cBhvr>
                                    </p:animRot>
                                  </p:childTnLst>
                                </p:cTn>
                              </p:par>
                              <p:par>
                                <p:cTn id="153" presetID="8" presetClass="emph" presetSubtype="0" fill="hold" nodeType="withEffect">
                                  <p:stCondLst>
                                    <p:cond delay="0"/>
                                  </p:stCondLst>
                                  <p:childTnLst>
                                    <p:animRot by="21600000">
                                      <p:cBhvr>
                                        <p:cTn id="154" dur="3000" fill="hold"/>
                                        <p:tgtEl>
                                          <p:spTgt spid="36"/>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37"/>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38"/>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39"/>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40"/>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41"/>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42"/>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43"/>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44"/>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45"/>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46"/>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47"/>
                                        </p:tgtEl>
                                        <p:attrNameLst>
                                          <p:attrName>r</p:attrName>
                                        </p:attrNameLst>
                                      </p:cBhvr>
                                    </p:animRot>
                                  </p:childTnLst>
                                </p:cTn>
                              </p:par>
                              <p:par>
                                <p:cTn id="177" presetID="8" presetClass="emph" presetSubtype="0" fill="hold" nodeType="withEffect">
                                  <p:stCondLst>
                                    <p:cond delay="0"/>
                                  </p:stCondLst>
                                  <p:childTnLst>
                                    <p:animRot by="21600000">
                                      <p:cBhvr>
                                        <p:cTn id="178" dur="3000" fill="hold"/>
                                        <p:tgtEl>
                                          <p:spTgt spid="48"/>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49"/>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50"/>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51"/>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52"/>
                                        </p:tgtEl>
                                        <p:attrNameLst>
                                          <p:attrName>r</p:attrName>
                                        </p:attrNameLst>
                                      </p:cBhvr>
                                    </p:animRot>
                                  </p:childTnLst>
                                </p:cTn>
                              </p:par>
                              <p:par>
                                <p:cTn id="187" presetID="2" presetClass="entr" presetSubtype="6" fill="hold" nodeType="withEffect">
                                  <p:stCondLst>
                                    <p:cond delay="0"/>
                                  </p:stCondLst>
                                  <p:childTnLst>
                                    <p:set>
                                      <p:cBhvr>
                                        <p:cTn id="188" dur="1" fill="hold">
                                          <p:stCondLst>
                                            <p:cond delay="0"/>
                                          </p:stCondLst>
                                        </p:cTn>
                                        <p:tgtEl>
                                          <p:spTgt spid="45"/>
                                        </p:tgtEl>
                                        <p:attrNameLst>
                                          <p:attrName>style.visibility</p:attrName>
                                        </p:attrNameLst>
                                      </p:cBhvr>
                                      <p:to>
                                        <p:strVal val="visible"/>
                                      </p:to>
                                    </p:set>
                                    <p:anim calcmode="lin" valueType="num">
                                      <p:cBhvr additive="base">
                                        <p:cTn id="189" dur="3000" fill="hold"/>
                                        <p:tgtEl>
                                          <p:spTgt spid="45"/>
                                        </p:tgtEl>
                                        <p:attrNameLst>
                                          <p:attrName>ppt_x</p:attrName>
                                        </p:attrNameLst>
                                      </p:cBhvr>
                                      <p:tavLst>
                                        <p:tav tm="0">
                                          <p:val>
                                            <p:strVal val="1+#ppt_w/2"/>
                                          </p:val>
                                        </p:tav>
                                        <p:tav tm="100000">
                                          <p:val>
                                            <p:strVal val="#ppt_x"/>
                                          </p:val>
                                        </p:tav>
                                      </p:tavLst>
                                    </p:anim>
                                    <p:anim calcmode="lin" valueType="num">
                                      <p:cBhvr additive="base">
                                        <p:cTn id="190" dur="3000" fill="hold"/>
                                        <p:tgtEl>
                                          <p:spTgt spid="45"/>
                                        </p:tgtEl>
                                        <p:attrNameLst>
                                          <p:attrName>ppt_y</p:attrName>
                                        </p:attrNameLst>
                                      </p:cBhvr>
                                      <p:tavLst>
                                        <p:tav tm="0">
                                          <p:val>
                                            <p:strVal val="1+#ppt_h/2"/>
                                          </p:val>
                                        </p:tav>
                                        <p:tav tm="100000">
                                          <p:val>
                                            <p:strVal val="#ppt_y"/>
                                          </p:val>
                                        </p:tav>
                                      </p:tavLst>
                                    </p:anim>
                                  </p:childTnLst>
                                </p:cTn>
                              </p:par>
                              <p:par>
                                <p:cTn id="191" presetID="2" presetClass="entr" presetSubtype="6" fill="hold" nodeType="withEffect">
                                  <p:stCondLst>
                                    <p:cond delay="0"/>
                                  </p:stCondLst>
                                  <p:childTnLst>
                                    <p:set>
                                      <p:cBhvr>
                                        <p:cTn id="192" dur="1" fill="hold">
                                          <p:stCondLst>
                                            <p:cond delay="0"/>
                                          </p:stCondLst>
                                        </p:cTn>
                                        <p:tgtEl>
                                          <p:spTgt spid="46"/>
                                        </p:tgtEl>
                                        <p:attrNameLst>
                                          <p:attrName>style.visibility</p:attrName>
                                        </p:attrNameLst>
                                      </p:cBhvr>
                                      <p:to>
                                        <p:strVal val="visible"/>
                                      </p:to>
                                    </p:set>
                                    <p:anim calcmode="lin" valueType="num">
                                      <p:cBhvr additive="base">
                                        <p:cTn id="193" dur="3000" fill="hold"/>
                                        <p:tgtEl>
                                          <p:spTgt spid="46"/>
                                        </p:tgtEl>
                                        <p:attrNameLst>
                                          <p:attrName>ppt_x</p:attrName>
                                        </p:attrNameLst>
                                      </p:cBhvr>
                                      <p:tavLst>
                                        <p:tav tm="0">
                                          <p:val>
                                            <p:strVal val="1+#ppt_w/2"/>
                                          </p:val>
                                        </p:tav>
                                        <p:tav tm="100000">
                                          <p:val>
                                            <p:strVal val="#ppt_x"/>
                                          </p:val>
                                        </p:tav>
                                      </p:tavLst>
                                    </p:anim>
                                    <p:anim calcmode="lin" valueType="num">
                                      <p:cBhvr additive="base">
                                        <p:cTn id="194" dur="3000" fill="hold"/>
                                        <p:tgtEl>
                                          <p:spTgt spid="46"/>
                                        </p:tgtEl>
                                        <p:attrNameLst>
                                          <p:attrName>ppt_y</p:attrName>
                                        </p:attrNameLst>
                                      </p:cBhvr>
                                      <p:tavLst>
                                        <p:tav tm="0">
                                          <p:val>
                                            <p:strVal val="1+#ppt_h/2"/>
                                          </p:val>
                                        </p:tav>
                                        <p:tav tm="100000">
                                          <p:val>
                                            <p:strVal val="#ppt_y"/>
                                          </p:val>
                                        </p:tav>
                                      </p:tavLst>
                                    </p:anim>
                                  </p:childTnLst>
                                </p:cTn>
                              </p:par>
                              <p:par>
                                <p:cTn id="195" presetID="2" presetClass="entr" presetSubtype="6" fill="hold" nodeType="withEffect">
                                  <p:stCondLst>
                                    <p:cond delay="0"/>
                                  </p:stCondLst>
                                  <p:childTnLst>
                                    <p:set>
                                      <p:cBhvr>
                                        <p:cTn id="196" dur="1" fill="hold">
                                          <p:stCondLst>
                                            <p:cond delay="0"/>
                                          </p:stCondLst>
                                        </p:cTn>
                                        <p:tgtEl>
                                          <p:spTgt spid="47"/>
                                        </p:tgtEl>
                                        <p:attrNameLst>
                                          <p:attrName>style.visibility</p:attrName>
                                        </p:attrNameLst>
                                      </p:cBhvr>
                                      <p:to>
                                        <p:strVal val="visible"/>
                                      </p:to>
                                    </p:set>
                                    <p:anim calcmode="lin" valueType="num">
                                      <p:cBhvr additive="base">
                                        <p:cTn id="197" dur="3000" fill="hold"/>
                                        <p:tgtEl>
                                          <p:spTgt spid="47"/>
                                        </p:tgtEl>
                                        <p:attrNameLst>
                                          <p:attrName>ppt_x</p:attrName>
                                        </p:attrNameLst>
                                      </p:cBhvr>
                                      <p:tavLst>
                                        <p:tav tm="0">
                                          <p:val>
                                            <p:strVal val="1+#ppt_w/2"/>
                                          </p:val>
                                        </p:tav>
                                        <p:tav tm="100000">
                                          <p:val>
                                            <p:strVal val="#ppt_x"/>
                                          </p:val>
                                        </p:tav>
                                      </p:tavLst>
                                    </p:anim>
                                    <p:anim calcmode="lin" valueType="num">
                                      <p:cBhvr additive="base">
                                        <p:cTn id="198" dur="3000" fill="hold"/>
                                        <p:tgtEl>
                                          <p:spTgt spid="47"/>
                                        </p:tgtEl>
                                        <p:attrNameLst>
                                          <p:attrName>ppt_y</p:attrName>
                                        </p:attrNameLst>
                                      </p:cBhvr>
                                      <p:tavLst>
                                        <p:tav tm="0">
                                          <p:val>
                                            <p:strVal val="1+#ppt_h/2"/>
                                          </p:val>
                                        </p:tav>
                                        <p:tav tm="100000">
                                          <p:val>
                                            <p:strVal val="#ppt_y"/>
                                          </p:val>
                                        </p:tav>
                                      </p:tavLst>
                                    </p:anim>
                                  </p:childTnLst>
                                </p:cTn>
                              </p:par>
                              <p:par>
                                <p:cTn id="199" presetID="2" presetClass="entr" presetSubtype="6" fill="hold" nodeType="withEffect">
                                  <p:stCondLst>
                                    <p:cond delay="0"/>
                                  </p:stCondLst>
                                  <p:childTnLst>
                                    <p:set>
                                      <p:cBhvr>
                                        <p:cTn id="200" dur="1" fill="hold">
                                          <p:stCondLst>
                                            <p:cond delay="0"/>
                                          </p:stCondLst>
                                        </p:cTn>
                                        <p:tgtEl>
                                          <p:spTgt spid="48"/>
                                        </p:tgtEl>
                                        <p:attrNameLst>
                                          <p:attrName>style.visibility</p:attrName>
                                        </p:attrNameLst>
                                      </p:cBhvr>
                                      <p:to>
                                        <p:strVal val="visible"/>
                                      </p:to>
                                    </p:set>
                                    <p:anim calcmode="lin" valueType="num">
                                      <p:cBhvr additive="base">
                                        <p:cTn id="201" dur="3000" fill="hold"/>
                                        <p:tgtEl>
                                          <p:spTgt spid="48"/>
                                        </p:tgtEl>
                                        <p:attrNameLst>
                                          <p:attrName>ppt_x</p:attrName>
                                        </p:attrNameLst>
                                      </p:cBhvr>
                                      <p:tavLst>
                                        <p:tav tm="0">
                                          <p:val>
                                            <p:strVal val="1+#ppt_w/2"/>
                                          </p:val>
                                        </p:tav>
                                        <p:tav tm="100000">
                                          <p:val>
                                            <p:strVal val="#ppt_x"/>
                                          </p:val>
                                        </p:tav>
                                      </p:tavLst>
                                    </p:anim>
                                    <p:anim calcmode="lin" valueType="num">
                                      <p:cBhvr additive="base">
                                        <p:cTn id="202" dur="3000" fill="hold"/>
                                        <p:tgtEl>
                                          <p:spTgt spid="48"/>
                                        </p:tgtEl>
                                        <p:attrNameLst>
                                          <p:attrName>ppt_y</p:attrName>
                                        </p:attrNameLst>
                                      </p:cBhvr>
                                      <p:tavLst>
                                        <p:tav tm="0">
                                          <p:val>
                                            <p:strVal val="1+#ppt_h/2"/>
                                          </p:val>
                                        </p:tav>
                                        <p:tav tm="100000">
                                          <p:val>
                                            <p:strVal val="#ppt_y"/>
                                          </p:val>
                                        </p:tav>
                                      </p:tavLst>
                                    </p:anim>
                                  </p:childTnLst>
                                </p:cTn>
                              </p:par>
                              <p:par>
                                <p:cTn id="203" presetID="2" presetClass="entr" presetSubtype="4" fill="hold" nodeType="withEffect">
                                  <p:stCondLst>
                                    <p:cond delay="0"/>
                                  </p:stCondLst>
                                  <p:childTnLst>
                                    <p:set>
                                      <p:cBhvr>
                                        <p:cTn id="204" dur="1" fill="hold">
                                          <p:stCondLst>
                                            <p:cond delay="0"/>
                                          </p:stCondLst>
                                        </p:cTn>
                                        <p:tgtEl>
                                          <p:spTgt spid="23"/>
                                        </p:tgtEl>
                                        <p:attrNameLst>
                                          <p:attrName>style.visibility</p:attrName>
                                        </p:attrNameLst>
                                      </p:cBhvr>
                                      <p:to>
                                        <p:strVal val="visible"/>
                                      </p:to>
                                    </p:set>
                                    <p:anim calcmode="lin" valueType="num">
                                      <p:cBhvr additive="base">
                                        <p:cTn id="205" dur="3000" fill="hold"/>
                                        <p:tgtEl>
                                          <p:spTgt spid="23"/>
                                        </p:tgtEl>
                                        <p:attrNameLst>
                                          <p:attrName>ppt_x</p:attrName>
                                        </p:attrNameLst>
                                      </p:cBhvr>
                                      <p:tavLst>
                                        <p:tav tm="0">
                                          <p:val>
                                            <p:strVal val="#ppt_x"/>
                                          </p:val>
                                        </p:tav>
                                        <p:tav tm="100000">
                                          <p:val>
                                            <p:strVal val="#ppt_x"/>
                                          </p:val>
                                        </p:tav>
                                      </p:tavLst>
                                    </p:anim>
                                    <p:anim calcmode="lin" valueType="num">
                                      <p:cBhvr additive="base">
                                        <p:cTn id="206" dur="3000" fill="hold"/>
                                        <p:tgtEl>
                                          <p:spTgt spid="23"/>
                                        </p:tgtEl>
                                        <p:attrNameLst>
                                          <p:attrName>ppt_y</p:attrName>
                                        </p:attrNameLst>
                                      </p:cBhvr>
                                      <p:tavLst>
                                        <p:tav tm="0">
                                          <p:val>
                                            <p:strVal val="1+#ppt_h/2"/>
                                          </p:val>
                                        </p:tav>
                                        <p:tav tm="100000">
                                          <p:val>
                                            <p:strVal val="#ppt_y"/>
                                          </p:val>
                                        </p:tav>
                                      </p:tavLst>
                                    </p:anim>
                                  </p:childTnLst>
                                </p:cTn>
                              </p:par>
                              <p:par>
                                <p:cTn id="207" presetID="2" presetClass="entr" presetSubtype="4" fill="hold" nodeType="withEffect">
                                  <p:stCondLst>
                                    <p:cond delay="0"/>
                                  </p:stCondLst>
                                  <p:childTnLst>
                                    <p:set>
                                      <p:cBhvr>
                                        <p:cTn id="208" dur="1" fill="hold">
                                          <p:stCondLst>
                                            <p:cond delay="0"/>
                                          </p:stCondLst>
                                        </p:cTn>
                                        <p:tgtEl>
                                          <p:spTgt spid="27"/>
                                        </p:tgtEl>
                                        <p:attrNameLst>
                                          <p:attrName>style.visibility</p:attrName>
                                        </p:attrNameLst>
                                      </p:cBhvr>
                                      <p:to>
                                        <p:strVal val="visible"/>
                                      </p:to>
                                    </p:set>
                                    <p:anim calcmode="lin" valueType="num">
                                      <p:cBhvr additive="base">
                                        <p:cTn id="209" dur="3000" fill="hold"/>
                                        <p:tgtEl>
                                          <p:spTgt spid="27"/>
                                        </p:tgtEl>
                                        <p:attrNameLst>
                                          <p:attrName>ppt_x</p:attrName>
                                        </p:attrNameLst>
                                      </p:cBhvr>
                                      <p:tavLst>
                                        <p:tav tm="0">
                                          <p:val>
                                            <p:strVal val="#ppt_x"/>
                                          </p:val>
                                        </p:tav>
                                        <p:tav tm="100000">
                                          <p:val>
                                            <p:strVal val="#ppt_x"/>
                                          </p:val>
                                        </p:tav>
                                      </p:tavLst>
                                    </p:anim>
                                    <p:anim calcmode="lin" valueType="num">
                                      <p:cBhvr additive="base">
                                        <p:cTn id="210" dur="3000" fill="hold"/>
                                        <p:tgtEl>
                                          <p:spTgt spid="27"/>
                                        </p:tgtEl>
                                        <p:attrNameLst>
                                          <p:attrName>ppt_y</p:attrName>
                                        </p:attrNameLst>
                                      </p:cBhvr>
                                      <p:tavLst>
                                        <p:tav tm="0">
                                          <p:val>
                                            <p:strVal val="1+#ppt_h/2"/>
                                          </p:val>
                                        </p:tav>
                                        <p:tav tm="100000">
                                          <p:val>
                                            <p:strVal val="#ppt_y"/>
                                          </p:val>
                                        </p:tav>
                                      </p:tavLst>
                                    </p:anim>
                                  </p:childTnLst>
                                </p:cTn>
                              </p:par>
                              <p:par>
                                <p:cTn id="211" presetID="2" presetClass="entr" presetSubtype="4" fill="hold" nodeType="withEffect">
                                  <p:stCondLst>
                                    <p:cond delay="0"/>
                                  </p:stCondLst>
                                  <p:childTnLst>
                                    <p:set>
                                      <p:cBhvr>
                                        <p:cTn id="212" dur="1" fill="hold">
                                          <p:stCondLst>
                                            <p:cond delay="0"/>
                                          </p:stCondLst>
                                        </p:cTn>
                                        <p:tgtEl>
                                          <p:spTgt spid="31"/>
                                        </p:tgtEl>
                                        <p:attrNameLst>
                                          <p:attrName>style.visibility</p:attrName>
                                        </p:attrNameLst>
                                      </p:cBhvr>
                                      <p:to>
                                        <p:strVal val="visible"/>
                                      </p:to>
                                    </p:set>
                                    <p:anim calcmode="lin" valueType="num">
                                      <p:cBhvr additive="base">
                                        <p:cTn id="213" dur="3000" fill="hold"/>
                                        <p:tgtEl>
                                          <p:spTgt spid="31"/>
                                        </p:tgtEl>
                                        <p:attrNameLst>
                                          <p:attrName>ppt_x</p:attrName>
                                        </p:attrNameLst>
                                      </p:cBhvr>
                                      <p:tavLst>
                                        <p:tav tm="0">
                                          <p:val>
                                            <p:strVal val="#ppt_x"/>
                                          </p:val>
                                        </p:tav>
                                        <p:tav tm="100000">
                                          <p:val>
                                            <p:strVal val="#ppt_x"/>
                                          </p:val>
                                        </p:tav>
                                      </p:tavLst>
                                    </p:anim>
                                    <p:anim calcmode="lin" valueType="num">
                                      <p:cBhvr additive="base">
                                        <p:cTn id="214" dur="3000" fill="hold"/>
                                        <p:tgtEl>
                                          <p:spTgt spid="31"/>
                                        </p:tgtEl>
                                        <p:attrNameLst>
                                          <p:attrName>ppt_y</p:attrName>
                                        </p:attrNameLst>
                                      </p:cBhvr>
                                      <p:tavLst>
                                        <p:tav tm="0">
                                          <p:val>
                                            <p:strVal val="1+#ppt_h/2"/>
                                          </p:val>
                                        </p:tav>
                                        <p:tav tm="100000">
                                          <p:val>
                                            <p:strVal val="#ppt_y"/>
                                          </p:val>
                                        </p:tav>
                                      </p:tavLst>
                                    </p:anim>
                                  </p:childTnLst>
                                </p:cTn>
                              </p:par>
                              <p:par>
                                <p:cTn id="215" presetID="2" presetClass="entr" presetSubtype="12" fill="hold" nodeType="withEffect">
                                  <p:stCondLst>
                                    <p:cond delay="0"/>
                                  </p:stCondLst>
                                  <p:childTnLst>
                                    <p:set>
                                      <p:cBhvr>
                                        <p:cTn id="216" dur="1" fill="hold">
                                          <p:stCondLst>
                                            <p:cond delay="0"/>
                                          </p:stCondLst>
                                        </p:cTn>
                                        <p:tgtEl>
                                          <p:spTgt spid="37"/>
                                        </p:tgtEl>
                                        <p:attrNameLst>
                                          <p:attrName>style.visibility</p:attrName>
                                        </p:attrNameLst>
                                      </p:cBhvr>
                                      <p:to>
                                        <p:strVal val="visible"/>
                                      </p:to>
                                    </p:set>
                                    <p:anim calcmode="lin" valueType="num">
                                      <p:cBhvr additive="base">
                                        <p:cTn id="217" dur="3000" fill="hold"/>
                                        <p:tgtEl>
                                          <p:spTgt spid="37"/>
                                        </p:tgtEl>
                                        <p:attrNameLst>
                                          <p:attrName>ppt_x</p:attrName>
                                        </p:attrNameLst>
                                      </p:cBhvr>
                                      <p:tavLst>
                                        <p:tav tm="0">
                                          <p:val>
                                            <p:strVal val="0-#ppt_w/2"/>
                                          </p:val>
                                        </p:tav>
                                        <p:tav tm="100000">
                                          <p:val>
                                            <p:strVal val="#ppt_x"/>
                                          </p:val>
                                        </p:tav>
                                      </p:tavLst>
                                    </p:anim>
                                    <p:anim calcmode="lin" valueType="num">
                                      <p:cBhvr additive="base">
                                        <p:cTn id="218" dur="3000" fill="hold"/>
                                        <p:tgtEl>
                                          <p:spTgt spid="37"/>
                                        </p:tgtEl>
                                        <p:attrNameLst>
                                          <p:attrName>ppt_y</p:attrName>
                                        </p:attrNameLst>
                                      </p:cBhvr>
                                      <p:tavLst>
                                        <p:tav tm="0">
                                          <p:val>
                                            <p:strVal val="1+#ppt_h/2"/>
                                          </p:val>
                                        </p:tav>
                                        <p:tav tm="100000">
                                          <p:val>
                                            <p:strVal val="#ppt_y"/>
                                          </p:val>
                                        </p:tav>
                                      </p:tavLst>
                                    </p:anim>
                                  </p:childTnLst>
                                </p:cTn>
                              </p:par>
                              <p:par>
                                <p:cTn id="219" presetID="2" presetClass="entr" presetSubtype="12" fill="hold" nodeType="withEffect">
                                  <p:stCondLst>
                                    <p:cond delay="0"/>
                                  </p:stCondLst>
                                  <p:childTnLst>
                                    <p:set>
                                      <p:cBhvr>
                                        <p:cTn id="220" dur="1" fill="hold">
                                          <p:stCondLst>
                                            <p:cond delay="0"/>
                                          </p:stCondLst>
                                        </p:cTn>
                                        <p:tgtEl>
                                          <p:spTgt spid="38"/>
                                        </p:tgtEl>
                                        <p:attrNameLst>
                                          <p:attrName>style.visibility</p:attrName>
                                        </p:attrNameLst>
                                      </p:cBhvr>
                                      <p:to>
                                        <p:strVal val="visible"/>
                                      </p:to>
                                    </p:set>
                                    <p:anim calcmode="lin" valueType="num">
                                      <p:cBhvr additive="base">
                                        <p:cTn id="221" dur="3000" fill="hold"/>
                                        <p:tgtEl>
                                          <p:spTgt spid="38"/>
                                        </p:tgtEl>
                                        <p:attrNameLst>
                                          <p:attrName>ppt_x</p:attrName>
                                        </p:attrNameLst>
                                      </p:cBhvr>
                                      <p:tavLst>
                                        <p:tav tm="0">
                                          <p:val>
                                            <p:strVal val="0-#ppt_w/2"/>
                                          </p:val>
                                        </p:tav>
                                        <p:tav tm="100000">
                                          <p:val>
                                            <p:strVal val="#ppt_x"/>
                                          </p:val>
                                        </p:tav>
                                      </p:tavLst>
                                    </p:anim>
                                    <p:anim calcmode="lin" valueType="num">
                                      <p:cBhvr additive="base">
                                        <p:cTn id="222" dur="3000" fill="hold"/>
                                        <p:tgtEl>
                                          <p:spTgt spid="38"/>
                                        </p:tgtEl>
                                        <p:attrNameLst>
                                          <p:attrName>ppt_y</p:attrName>
                                        </p:attrNameLst>
                                      </p:cBhvr>
                                      <p:tavLst>
                                        <p:tav tm="0">
                                          <p:val>
                                            <p:strVal val="1+#ppt_h/2"/>
                                          </p:val>
                                        </p:tav>
                                        <p:tav tm="100000">
                                          <p:val>
                                            <p:strVal val="#ppt_y"/>
                                          </p:val>
                                        </p:tav>
                                      </p:tavLst>
                                    </p:anim>
                                  </p:childTnLst>
                                </p:cTn>
                              </p:par>
                              <p:par>
                                <p:cTn id="223" presetID="2" presetClass="entr" presetSubtype="12" fill="hold" nodeType="withEffect">
                                  <p:stCondLst>
                                    <p:cond delay="0"/>
                                  </p:stCondLst>
                                  <p:childTnLst>
                                    <p:set>
                                      <p:cBhvr>
                                        <p:cTn id="224" dur="1" fill="hold">
                                          <p:stCondLst>
                                            <p:cond delay="0"/>
                                          </p:stCondLst>
                                        </p:cTn>
                                        <p:tgtEl>
                                          <p:spTgt spid="39"/>
                                        </p:tgtEl>
                                        <p:attrNameLst>
                                          <p:attrName>style.visibility</p:attrName>
                                        </p:attrNameLst>
                                      </p:cBhvr>
                                      <p:to>
                                        <p:strVal val="visible"/>
                                      </p:to>
                                    </p:set>
                                    <p:anim calcmode="lin" valueType="num">
                                      <p:cBhvr additive="base">
                                        <p:cTn id="225" dur="3000" fill="hold"/>
                                        <p:tgtEl>
                                          <p:spTgt spid="39"/>
                                        </p:tgtEl>
                                        <p:attrNameLst>
                                          <p:attrName>ppt_x</p:attrName>
                                        </p:attrNameLst>
                                      </p:cBhvr>
                                      <p:tavLst>
                                        <p:tav tm="0">
                                          <p:val>
                                            <p:strVal val="0-#ppt_w/2"/>
                                          </p:val>
                                        </p:tav>
                                        <p:tav tm="100000">
                                          <p:val>
                                            <p:strVal val="#ppt_x"/>
                                          </p:val>
                                        </p:tav>
                                      </p:tavLst>
                                    </p:anim>
                                    <p:anim calcmode="lin" valueType="num">
                                      <p:cBhvr additive="base">
                                        <p:cTn id="226" dur="3000" fill="hold"/>
                                        <p:tgtEl>
                                          <p:spTgt spid="39"/>
                                        </p:tgtEl>
                                        <p:attrNameLst>
                                          <p:attrName>ppt_y</p:attrName>
                                        </p:attrNameLst>
                                      </p:cBhvr>
                                      <p:tavLst>
                                        <p:tav tm="0">
                                          <p:val>
                                            <p:strVal val="1+#ppt_h/2"/>
                                          </p:val>
                                        </p:tav>
                                        <p:tav tm="100000">
                                          <p:val>
                                            <p:strVal val="#ppt_y"/>
                                          </p:val>
                                        </p:tav>
                                      </p:tavLst>
                                    </p:anim>
                                  </p:childTnLst>
                                </p:cTn>
                              </p:par>
                              <p:par>
                                <p:cTn id="227" presetID="2" presetClass="entr" presetSubtype="12" fill="hold" nodeType="withEffect">
                                  <p:stCondLst>
                                    <p:cond delay="0"/>
                                  </p:stCondLst>
                                  <p:childTnLst>
                                    <p:set>
                                      <p:cBhvr>
                                        <p:cTn id="228" dur="1" fill="hold">
                                          <p:stCondLst>
                                            <p:cond delay="0"/>
                                          </p:stCondLst>
                                        </p:cTn>
                                        <p:tgtEl>
                                          <p:spTgt spid="40"/>
                                        </p:tgtEl>
                                        <p:attrNameLst>
                                          <p:attrName>style.visibility</p:attrName>
                                        </p:attrNameLst>
                                      </p:cBhvr>
                                      <p:to>
                                        <p:strVal val="visible"/>
                                      </p:to>
                                    </p:set>
                                    <p:anim calcmode="lin" valueType="num">
                                      <p:cBhvr additive="base">
                                        <p:cTn id="229" dur="3000" fill="hold"/>
                                        <p:tgtEl>
                                          <p:spTgt spid="40"/>
                                        </p:tgtEl>
                                        <p:attrNameLst>
                                          <p:attrName>ppt_x</p:attrName>
                                        </p:attrNameLst>
                                      </p:cBhvr>
                                      <p:tavLst>
                                        <p:tav tm="0">
                                          <p:val>
                                            <p:strVal val="0-#ppt_w/2"/>
                                          </p:val>
                                        </p:tav>
                                        <p:tav tm="100000">
                                          <p:val>
                                            <p:strVal val="#ppt_x"/>
                                          </p:val>
                                        </p:tav>
                                      </p:tavLst>
                                    </p:anim>
                                    <p:anim calcmode="lin" valueType="num">
                                      <p:cBhvr additive="base">
                                        <p:cTn id="230" dur="3000" fill="hold"/>
                                        <p:tgtEl>
                                          <p:spTgt spid="40"/>
                                        </p:tgtEl>
                                        <p:attrNameLst>
                                          <p:attrName>ppt_y</p:attrName>
                                        </p:attrNameLst>
                                      </p:cBhvr>
                                      <p:tavLst>
                                        <p:tav tm="0">
                                          <p:val>
                                            <p:strVal val="1+#ppt_h/2"/>
                                          </p:val>
                                        </p:tav>
                                        <p:tav tm="100000">
                                          <p:val>
                                            <p:strVal val="#ppt_y"/>
                                          </p:val>
                                        </p:tav>
                                      </p:tavLst>
                                    </p:anim>
                                  </p:childTnLst>
                                </p:cTn>
                              </p:par>
                              <p:par>
                                <p:cTn id="231" presetID="2" presetClass="entr" presetSubtype="8" fill="hold" nodeType="withEffect">
                                  <p:stCondLst>
                                    <p:cond delay="0"/>
                                  </p:stCondLst>
                                  <p:childTnLst>
                                    <p:set>
                                      <p:cBhvr>
                                        <p:cTn id="232" dur="1" fill="hold">
                                          <p:stCondLst>
                                            <p:cond delay="0"/>
                                          </p:stCondLst>
                                        </p:cTn>
                                        <p:tgtEl>
                                          <p:spTgt spid="25"/>
                                        </p:tgtEl>
                                        <p:attrNameLst>
                                          <p:attrName>style.visibility</p:attrName>
                                        </p:attrNameLst>
                                      </p:cBhvr>
                                      <p:to>
                                        <p:strVal val="visible"/>
                                      </p:to>
                                    </p:set>
                                    <p:anim calcmode="lin" valueType="num">
                                      <p:cBhvr additive="base">
                                        <p:cTn id="233" dur="3000" fill="hold"/>
                                        <p:tgtEl>
                                          <p:spTgt spid="25"/>
                                        </p:tgtEl>
                                        <p:attrNameLst>
                                          <p:attrName>ppt_x</p:attrName>
                                        </p:attrNameLst>
                                      </p:cBhvr>
                                      <p:tavLst>
                                        <p:tav tm="0">
                                          <p:val>
                                            <p:strVal val="0-#ppt_w/2"/>
                                          </p:val>
                                        </p:tav>
                                        <p:tav tm="100000">
                                          <p:val>
                                            <p:strVal val="#ppt_x"/>
                                          </p:val>
                                        </p:tav>
                                      </p:tavLst>
                                    </p:anim>
                                    <p:anim calcmode="lin" valueType="num">
                                      <p:cBhvr additive="base">
                                        <p:cTn id="234" dur="3000" fill="hold"/>
                                        <p:tgtEl>
                                          <p:spTgt spid="25"/>
                                        </p:tgtEl>
                                        <p:attrNameLst>
                                          <p:attrName>ppt_y</p:attrName>
                                        </p:attrNameLst>
                                      </p:cBhvr>
                                      <p:tavLst>
                                        <p:tav tm="0">
                                          <p:val>
                                            <p:strVal val="#ppt_y"/>
                                          </p:val>
                                        </p:tav>
                                        <p:tav tm="100000">
                                          <p:val>
                                            <p:strVal val="#ppt_y"/>
                                          </p:val>
                                        </p:tav>
                                      </p:tavLst>
                                    </p:anim>
                                  </p:childTnLst>
                                </p:cTn>
                              </p:par>
                              <p:par>
                                <p:cTn id="235" presetID="2" presetClass="entr" presetSubtype="8" fill="hold" nodeType="withEffect">
                                  <p:stCondLst>
                                    <p:cond delay="0"/>
                                  </p:stCondLst>
                                  <p:childTnLst>
                                    <p:set>
                                      <p:cBhvr>
                                        <p:cTn id="236" dur="1" fill="hold">
                                          <p:stCondLst>
                                            <p:cond delay="0"/>
                                          </p:stCondLst>
                                        </p:cTn>
                                        <p:tgtEl>
                                          <p:spTgt spid="28"/>
                                        </p:tgtEl>
                                        <p:attrNameLst>
                                          <p:attrName>style.visibility</p:attrName>
                                        </p:attrNameLst>
                                      </p:cBhvr>
                                      <p:to>
                                        <p:strVal val="visible"/>
                                      </p:to>
                                    </p:set>
                                    <p:anim calcmode="lin" valueType="num">
                                      <p:cBhvr additive="base">
                                        <p:cTn id="237" dur="3000" fill="hold"/>
                                        <p:tgtEl>
                                          <p:spTgt spid="28"/>
                                        </p:tgtEl>
                                        <p:attrNameLst>
                                          <p:attrName>ppt_x</p:attrName>
                                        </p:attrNameLst>
                                      </p:cBhvr>
                                      <p:tavLst>
                                        <p:tav tm="0">
                                          <p:val>
                                            <p:strVal val="0-#ppt_w/2"/>
                                          </p:val>
                                        </p:tav>
                                        <p:tav tm="100000">
                                          <p:val>
                                            <p:strVal val="#ppt_x"/>
                                          </p:val>
                                        </p:tav>
                                      </p:tavLst>
                                    </p:anim>
                                    <p:anim calcmode="lin" valueType="num">
                                      <p:cBhvr additive="base">
                                        <p:cTn id="238" dur="3000" fill="hold"/>
                                        <p:tgtEl>
                                          <p:spTgt spid="28"/>
                                        </p:tgtEl>
                                        <p:attrNameLst>
                                          <p:attrName>ppt_y</p:attrName>
                                        </p:attrNameLst>
                                      </p:cBhvr>
                                      <p:tavLst>
                                        <p:tav tm="0">
                                          <p:val>
                                            <p:strVal val="#ppt_y"/>
                                          </p:val>
                                        </p:tav>
                                        <p:tav tm="100000">
                                          <p:val>
                                            <p:strVal val="#ppt_y"/>
                                          </p:val>
                                        </p:tav>
                                      </p:tavLst>
                                    </p:anim>
                                  </p:childTnLst>
                                </p:cTn>
                              </p:par>
                              <p:par>
                                <p:cTn id="239" presetID="2" presetClass="entr" presetSubtype="8" fill="hold" nodeType="withEffect">
                                  <p:stCondLst>
                                    <p:cond delay="0"/>
                                  </p:stCondLst>
                                  <p:childTnLst>
                                    <p:set>
                                      <p:cBhvr>
                                        <p:cTn id="240" dur="1" fill="hold">
                                          <p:stCondLst>
                                            <p:cond delay="0"/>
                                          </p:stCondLst>
                                        </p:cTn>
                                        <p:tgtEl>
                                          <p:spTgt spid="33"/>
                                        </p:tgtEl>
                                        <p:attrNameLst>
                                          <p:attrName>style.visibility</p:attrName>
                                        </p:attrNameLst>
                                      </p:cBhvr>
                                      <p:to>
                                        <p:strVal val="visible"/>
                                      </p:to>
                                    </p:set>
                                    <p:anim calcmode="lin" valueType="num">
                                      <p:cBhvr additive="base">
                                        <p:cTn id="241" dur="3000" fill="hold"/>
                                        <p:tgtEl>
                                          <p:spTgt spid="33"/>
                                        </p:tgtEl>
                                        <p:attrNameLst>
                                          <p:attrName>ppt_x</p:attrName>
                                        </p:attrNameLst>
                                      </p:cBhvr>
                                      <p:tavLst>
                                        <p:tav tm="0">
                                          <p:val>
                                            <p:strVal val="0-#ppt_w/2"/>
                                          </p:val>
                                        </p:tav>
                                        <p:tav tm="100000">
                                          <p:val>
                                            <p:strVal val="#ppt_x"/>
                                          </p:val>
                                        </p:tav>
                                      </p:tavLst>
                                    </p:anim>
                                    <p:anim calcmode="lin" valueType="num">
                                      <p:cBhvr additive="base">
                                        <p:cTn id="242" dur="3000" fill="hold"/>
                                        <p:tgtEl>
                                          <p:spTgt spid="33"/>
                                        </p:tgtEl>
                                        <p:attrNameLst>
                                          <p:attrName>ppt_y</p:attrName>
                                        </p:attrNameLst>
                                      </p:cBhvr>
                                      <p:tavLst>
                                        <p:tav tm="0">
                                          <p:val>
                                            <p:strVal val="#ppt_y"/>
                                          </p:val>
                                        </p:tav>
                                        <p:tav tm="100000">
                                          <p:val>
                                            <p:strVal val="#ppt_y"/>
                                          </p:val>
                                        </p:tav>
                                      </p:tavLst>
                                    </p:anim>
                                  </p:childTnLst>
                                </p:cTn>
                              </p:par>
                              <p:par>
                                <p:cTn id="243" presetID="2" presetClass="entr" presetSubtype="8" fill="hold" nodeType="withEffect">
                                  <p:stCondLst>
                                    <p:cond delay="0"/>
                                  </p:stCondLst>
                                  <p:childTnLst>
                                    <p:set>
                                      <p:cBhvr>
                                        <p:cTn id="244" dur="1" fill="hold">
                                          <p:stCondLst>
                                            <p:cond delay="0"/>
                                          </p:stCondLst>
                                        </p:cTn>
                                        <p:tgtEl>
                                          <p:spTgt spid="36"/>
                                        </p:tgtEl>
                                        <p:attrNameLst>
                                          <p:attrName>style.visibility</p:attrName>
                                        </p:attrNameLst>
                                      </p:cBhvr>
                                      <p:to>
                                        <p:strVal val="visible"/>
                                      </p:to>
                                    </p:set>
                                    <p:anim calcmode="lin" valueType="num">
                                      <p:cBhvr additive="base">
                                        <p:cTn id="245" dur="3000" fill="hold"/>
                                        <p:tgtEl>
                                          <p:spTgt spid="36"/>
                                        </p:tgtEl>
                                        <p:attrNameLst>
                                          <p:attrName>ppt_x</p:attrName>
                                        </p:attrNameLst>
                                      </p:cBhvr>
                                      <p:tavLst>
                                        <p:tav tm="0">
                                          <p:val>
                                            <p:strVal val="0-#ppt_w/2"/>
                                          </p:val>
                                        </p:tav>
                                        <p:tav tm="100000">
                                          <p:val>
                                            <p:strVal val="#ppt_x"/>
                                          </p:val>
                                        </p:tav>
                                      </p:tavLst>
                                    </p:anim>
                                    <p:anim calcmode="lin" valueType="num">
                                      <p:cBhvr additive="base">
                                        <p:cTn id="246" dur="3000" fill="hold"/>
                                        <p:tgtEl>
                                          <p:spTgt spid="36"/>
                                        </p:tgtEl>
                                        <p:attrNameLst>
                                          <p:attrName>ppt_y</p:attrName>
                                        </p:attrNameLst>
                                      </p:cBhvr>
                                      <p:tavLst>
                                        <p:tav tm="0">
                                          <p:val>
                                            <p:strVal val="#ppt_y"/>
                                          </p:val>
                                        </p:tav>
                                        <p:tav tm="100000">
                                          <p:val>
                                            <p:strVal val="#ppt_y"/>
                                          </p:val>
                                        </p:tav>
                                      </p:tavLst>
                                    </p:anim>
                                  </p:childTnLst>
                                </p:cTn>
                              </p:par>
                              <p:par>
                                <p:cTn id="247" presetID="2" presetClass="entr" presetSubtype="9" fill="hold" nodeType="withEffect">
                                  <p:stCondLst>
                                    <p:cond delay="0"/>
                                  </p:stCondLst>
                                  <p:childTnLst>
                                    <p:set>
                                      <p:cBhvr>
                                        <p:cTn id="248" dur="1" fill="hold">
                                          <p:stCondLst>
                                            <p:cond delay="0"/>
                                          </p:stCondLst>
                                        </p:cTn>
                                        <p:tgtEl>
                                          <p:spTgt spid="49"/>
                                        </p:tgtEl>
                                        <p:attrNameLst>
                                          <p:attrName>style.visibility</p:attrName>
                                        </p:attrNameLst>
                                      </p:cBhvr>
                                      <p:to>
                                        <p:strVal val="visible"/>
                                      </p:to>
                                    </p:set>
                                    <p:anim calcmode="lin" valueType="num">
                                      <p:cBhvr additive="base">
                                        <p:cTn id="249" dur="3000" fill="hold"/>
                                        <p:tgtEl>
                                          <p:spTgt spid="49"/>
                                        </p:tgtEl>
                                        <p:attrNameLst>
                                          <p:attrName>ppt_x</p:attrName>
                                        </p:attrNameLst>
                                      </p:cBhvr>
                                      <p:tavLst>
                                        <p:tav tm="0">
                                          <p:val>
                                            <p:strVal val="0-#ppt_w/2"/>
                                          </p:val>
                                        </p:tav>
                                        <p:tav tm="100000">
                                          <p:val>
                                            <p:strVal val="#ppt_x"/>
                                          </p:val>
                                        </p:tav>
                                      </p:tavLst>
                                    </p:anim>
                                    <p:anim calcmode="lin" valueType="num">
                                      <p:cBhvr additive="base">
                                        <p:cTn id="250" dur="3000" fill="hold"/>
                                        <p:tgtEl>
                                          <p:spTgt spid="49"/>
                                        </p:tgtEl>
                                        <p:attrNameLst>
                                          <p:attrName>ppt_y</p:attrName>
                                        </p:attrNameLst>
                                      </p:cBhvr>
                                      <p:tavLst>
                                        <p:tav tm="0">
                                          <p:val>
                                            <p:strVal val="0-#ppt_h/2"/>
                                          </p:val>
                                        </p:tav>
                                        <p:tav tm="100000">
                                          <p:val>
                                            <p:strVal val="#ppt_y"/>
                                          </p:val>
                                        </p:tav>
                                      </p:tavLst>
                                    </p:anim>
                                  </p:childTnLst>
                                </p:cTn>
                              </p:par>
                              <p:par>
                                <p:cTn id="251" presetID="2" presetClass="entr" presetSubtype="9" fill="hold" nodeType="withEffect">
                                  <p:stCondLst>
                                    <p:cond delay="0"/>
                                  </p:stCondLst>
                                  <p:childTnLst>
                                    <p:set>
                                      <p:cBhvr>
                                        <p:cTn id="252" dur="1" fill="hold">
                                          <p:stCondLst>
                                            <p:cond delay="0"/>
                                          </p:stCondLst>
                                        </p:cTn>
                                        <p:tgtEl>
                                          <p:spTgt spid="50"/>
                                        </p:tgtEl>
                                        <p:attrNameLst>
                                          <p:attrName>style.visibility</p:attrName>
                                        </p:attrNameLst>
                                      </p:cBhvr>
                                      <p:to>
                                        <p:strVal val="visible"/>
                                      </p:to>
                                    </p:set>
                                    <p:anim calcmode="lin" valueType="num">
                                      <p:cBhvr additive="base">
                                        <p:cTn id="253" dur="3000" fill="hold"/>
                                        <p:tgtEl>
                                          <p:spTgt spid="50"/>
                                        </p:tgtEl>
                                        <p:attrNameLst>
                                          <p:attrName>ppt_x</p:attrName>
                                        </p:attrNameLst>
                                      </p:cBhvr>
                                      <p:tavLst>
                                        <p:tav tm="0">
                                          <p:val>
                                            <p:strVal val="0-#ppt_w/2"/>
                                          </p:val>
                                        </p:tav>
                                        <p:tav tm="100000">
                                          <p:val>
                                            <p:strVal val="#ppt_x"/>
                                          </p:val>
                                        </p:tav>
                                      </p:tavLst>
                                    </p:anim>
                                    <p:anim calcmode="lin" valueType="num">
                                      <p:cBhvr additive="base">
                                        <p:cTn id="254" dur="3000" fill="hold"/>
                                        <p:tgtEl>
                                          <p:spTgt spid="50"/>
                                        </p:tgtEl>
                                        <p:attrNameLst>
                                          <p:attrName>ppt_y</p:attrName>
                                        </p:attrNameLst>
                                      </p:cBhvr>
                                      <p:tavLst>
                                        <p:tav tm="0">
                                          <p:val>
                                            <p:strVal val="0-#ppt_h/2"/>
                                          </p:val>
                                        </p:tav>
                                        <p:tav tm="100000">
                                          <p:val>
                                            <p:strVal val="#ppt_y"/>
                                          </p:val>
                                        </p:tav>
                                      </p:tavLst>
                                    </p:anim>
                                  </p:childTnLst>
                                </p:cTn>
                              </p:par>
                              <p:par>
                                <p:cTn id="255" presetID="2" presetClass="entr" presetSubtype="9" fill="hold" nodeType="withEffect">
                                  <p:stCondLst>
                                    <p:cond delay="0"/>
                                  </p:stCondLst>
                                  <p:childTnLst>
                                    <p:set>
                                      <p:cBhvr>
                                        <p:cTn id="256" dur="1" fill="hold">
                                          <p:stCondLst>
                                            <p:cond delay="0"/>
                                          </p:stCondLst>
                                        </p:cTn>
                                        <p:tgtEl>
                                          <p:spTgt spid="51"/>
                                        </p:tgtEl>
                                        <p:attrNameLst>
                                          <p:attrName>style.visibility</p:attrName>
                                        </p:attrNameLst>
                                      </p:cBhvr>
                                      <p:to>
                                        <p:strVal val="visible"/>
                                      </p:to>
                                    </p:set>
                                    <p:anim calcmode="lin" valueType="num">
                                      <p:cBhvr additive="base">
                                        <p:cTn id="257" dur="3000" fill="hold"/>
                                        <p:tgtEl>
                                          <p:spTgt spid="51"/>
                                        </p:tgtEl>
                                        <p:attrNameLst>
                                          <p:attrName>ppt_x</p:attrName>
                                        </p:attrNameLst>
                                      </p:cBhvr>
                                      <p:tavLst>
                                        <p:tav tm="0">
                                          <p:val>
                                            <p:strVal val="0-#ppt_w/2"/>
                                          </p:val>
                                        </p:tav>
                                        <p:tav tm="100000">
                                          <p:val>
                                            <p:strVal val="#ppt_x"/>
                                          </p:val>
                                        </p:tav>
                                      </p:tavLst>
                                    </p:anim>
                                    <p:anim calcmode="lin" valueType="num">
                                      <p:cBhvr additive="base">
                                        <p:cTn id="258" dur="3000" fill="hold"/>
                                        <p:tgtEl>
                                          <p:spTgt spid="51"/>
                                        </p:tgtEl>
                                        <p:attrNameLst>
                                          <p:attrName>ppt_y</p:attrName>
                                        </p:attrNameLst>
                                      </p:cBhvr>
                                      <p:tavLst>
                                        <p:tav tm="0">
                                          <p:val>
                                            <p:strVal val="0-#ppt_h/2"/>
                                          </p:val>
                                        </p:tav>
                                        <p:tav tm="100000">
                                          <p:val>
                                            <p:strVal val="#ppt_y"/>
                                          </p:val>
                                        </p:tav>
                                      </p:tavLst>
                                    </p:anim>
                                  </p:childTnLst>
                                </p:cTn>
                              </p:par>
                              <p:par>
                                <p:cTn id="259" presetID="2" presetClass="entr" presetSubtype="9" fill="hold" nodeType="withEffect">
                                  <p:stCondLst>
                                    <p:cond delay="0"/>
                                  </p:stCondLst>
                                  <p:childTnLst>
                                    <p:set>
                                      <p:cBhvr>
                                        <p:cTn id="260" dur="1" fill="hold">
                                          <p:stCondLst>
                                            <p:cond delay="0"/>
                                          </p:stCondLst>
                                        </p:cTn>
                                        <p:tgtEl>
                                          <p:spTgt spid="52"/>
                                        </p:tgtEl>
                                        <p:attrNameLst>
                                          <p:attrName>style.visibility</p:attrName>
                                        </p:attrNameLst>
                                      </p:cBhvr>
                                      <p:to>
                                        <p:strVal val="visible"/>
                                      </p:to>
                                    </p:set>
                                    <p:anim calcmode="lin" valueType="num">
                                      <p:cBhvr additive="base">
                                        <p:cTn id="261" dur="3000" fill="hold"/>
                                        <p:tgtEl>
                                          <p:spTgt spid="52"/>
                                        </p:tgtEl>
                                        <p:attrNameLst>
                                          <p:attrName>ppt_x</p:attrName>
                                        </p:attrNameLst>
                                      </p:cBhvr>
                                      <p:tavLst>
                                        <p:tav tm="0">
                                          <p:val>
                                            <p:strVal val="0-#ppt_w/2"/>
                                          </p:val>
                                        </p:tav>
                                        <p:tav tm="100000">
                                          <p:val>
                                            <p:strVal val="#ppt_x"/>
                                          </p:val>
                                        </p:tav>
                                      </p:tavLst>
                                    </p:anim>
                                    <p:anim calcmode="lin" valueType="num">
                                      <p:cBhvr additive="base">
                                        <p:cTn id="262" dur="3000" fill="hold"/>
                                        <p:tgtEl>
                                          <p:spTgt spid="52"/>
                                        </p:tgtEl>
                                        <p:attrNameLst>
                                          <p:attrName>ppt_y</p:attrName>
                                        </p:attrNameLst>
                                      </p:cBhvr>
                                      <p:tavLst>
                                        <p:tav tm="0">
                                          <p:val>
                                            <p:strVal val="0-#ppt_h/2"/>
                                          </p:val>
                                        </p:tav>
                                        <p:tav tm="100000">
                                          <p:val>
                                            <p:strVal val="#ppt_y"/>
                                          </p:val>
                                        </p:tav>
                                      </p:tavLst>
                                    </p:anim>
                                  </p:childTnLst>
                                </p:cTn>
                              </p:par>
                              <p:par>
                                <p:cTn id="263" presetID="2" presetClass="entr" presetSubtype="1" fill="hold" nodeType="withEffect">
                                  <p:stCondLst>
                                    <p:cond delay="0"/>
                                  </p:stCondLst>
                                  <p:childTnLst>
                                    <p:set>
                                      <p:cBhvr>
                                        <p:cTn id="264" dur="1" fill="hold">
                                          <p:stCondLst>
                                            <p:cond delay="0"/>
                                          </p:stCondLst>
                                        </p:cTn>
                                        <p:tgtEl>
                                          <p:spTgt spid="24"/>
                                        </p:tgtEl>
                                        <p:attrNameLst>
                                          <p:attrName>style.visibility</p:attrName>
                                        </p:attrNameLst>
                                      </p:cBhvr>
                                      <p:to>
                                        <p:strVal val="visible"/>
                                      </p:to>
                                    </p:set>
                                    <p:anim calcmode="lin" valueType="num">
                                      <p:cBhvr additive="base">
                                        <p:cTn id="265" dur="3000" fill="hold"/>
                                        <p:tgtEl>
                                          <p:spTgt spid="24"/>
                                        </p:tgtEl>
                                        <p:attrNameLst>
                                          <p:attrName>ppt_x</p:attrName>
                                        </p:attrNameLst>
                                      </p:cBhvr>
                                      <p:tavLst>
                                        <p:tav tm="0">
                                          <p:val>
                                            <p:strVal val="#ppt_x"/>
                                          </p:val>
                                        </p:tav>
                                        <p:tav tm="100000">
                                          <p:val>
                                            <p:strVal val="#ppt_x"/>
                                          </p:val>
                                        </p:tav>
                                      </p:tavLst>
                                    </p:anim>
                                    <p:anim calcmode="lin" valueType="num">
                                      <p:cBhvr additive="base">
                                        <p:cTn id="266" dur="3000" fill="hold"/>
                                        <p:tgtEl>
                                          <p:spTgt spid="24"/>
                                        </p:tgtEl>
                                        <p:attrNameLst>
                                          <p:attrName>ppt_y</p:attrName>
                                        </p:attrNameLst>
                                      </p:cBhvr>
                                      <p:tavLst>
                                        <p:tav tm="0">
                                          <p:val>
                                            <p:strVal val="0-#ppt_h/2"/>
                                          </p:val>
                                        </p:tav>
                                        <p:tav tm="100000">
                                          <p:val>
                                            <p:strVal val="#ppt_y"/>
                                          </p:val>
                                        </p:tav>
                                      </p:tavLst>
                                    </p:anim>
                                  </p:childTnLst>
                                </p:cTn>
                              </p:par>
                              <p:par>
                                <p:cTn id="267" presetID="2" presetClass="entr" presetSubtype="1" fill="hold" nodeType="withEffect">
                                  <p:stCondLst>
                                    <p:cond delay="0"/>
                                  </p:stCondLst>
                                  <p:childTnLst>
                                    <p:set>
                                      <p:cBhvr>
                                        <p:cTn id="268" dur="1" fill="hold">
                                          <p:stCondLst>
                                            <p:cond delay="0"/>
                                          </p:stCondLst>
                                        </p:cTn>
                                        <p:tgtEl>
                                          <p:spTgt spid="29"/>
                                        </p:tgtEl>
                                        <p:attrNameLst>
                                          <p:attrName>style.visibility</p:attrName>
                                        </p:attrNameLst>
                                      </p:cBhvr>
                                      <p:to>
                                        <p:strVal val="visible"/>
                                      </p:to>
                                    </p:set>
                                    <p:anim calcmode="lin" valueType="num">
                                      <p:cBhvr additive="base">
                                        <p:cTn id="269" dur="3000" fill="hold"/>
                                        <p:tgtEl>
                                          <p:spTgt spid="29"/>
                                        </p:tgtEl>
                                        <p:attrNameLst>
                                          <p:attrName>ppt_x</p:attrName>
                                        </p:attrNameLst>
                                      </p:cBhvr>
                                      <p:tavLst>
                                        <p:tav tm="0">
                                          <p:val>
                                            <p:strVal val="#ppt_x"/>
                                          </p:val>
                                        </p:tav>
                                        <p:tav tm="100000">
                                          <p:val>
                                            <p:strVal val="#ppt_x"/>
                                          </p:val>
                                        </p:tav>
                                      </p:tavLst>
                                    </p:anim>
                                    <p:anim calcmode="lin" valueType="num">
                                      <p:cBhvr additive="base">
                                        <p:cTn id="270" dur="3000" fill="hold"/>
                                        <p:tgtEl>
                                          <p:spTgt spid="29"/>
                                        </p:tgtEl>
                                        <p:attrNameLst>
                                          <p:attrName>ppt_y</p:attrName>
                                        </p:attrNameLst>
                                      </p:cBhvr>
                                      <p:tavLst>
                                        <p:tav tm="0">
                                          <p:val>
                                            <p:strVal val="0-#ppt_h/2"/>
                                          </p:val>
                                        </p:tav>
                                        <p:tav tm="100000">
                                          <p:val>
                                            <p:strVal val="#ppt_y"/>
                                          </p:val>
                                        </p:tav>
                                      </p:tavLst>
                                    </p:anim>
                                  </p:childTnLst>
                                </p:cTn>
                              </p:par>
                              <p:par>
                                <p:cTn id="271" presetID="2" presetClass="entr" presetSubtype="1" fill="hold" nodeType="withEffect">
                                  <p:stCondLst>
                                    <p:cond delay="0"/>
                                  </p:stCondLst>
                                  <p:childTnLst>
                                    <p:set>
                                      <p:cBhvr>
                                        <p:cTn id="272" dur="1" fill="hold">
                                          <p:stCondLst>
                                            <p:cond delay="0"/>
                                          </p:stCondLst>
                                        </p:cTn>
                                        <p:tgtEl>
                                          <p:spTgt spid="32"/>
                                        </p:tgtEl>
                                        <p:attrNameLst>
                                          <p:attrName>style.visibility</p:attrName>
                                        </p:attrNameLst>
                                      </p:cBhvr>
                                      <p:to>
                                        <p:strVal val="visible"/>
                                      </p:to>
                                    </p:set>
                                    <p:anim calcmode="lin" valueType="num">
                                      <p:cBhvr additive="base">
                                        <p:cTn id="273" dur="3000" fill="hold"/>
                                        <p:tgtEl>
                                          <p:spTgt spid="32"/>
                                        </p:tgtEl>
                                        <p:attrNameLst>
                                          <p:attrName>ppt_x</p:attrName>
                                        </p:attrNameLst>
                                      </p:cBhvr>
                                      <p:tavLst>
                                        <p:tav tm="0">
                                          <p:val>
                                            <p:strVal val="#ppt_x"/>
                                          </p:val>
                                        </p:tav>
                                        <p:tav tm="100000">
                                          <p:val>
                                            <p:strVal val="#ppt_x"/>
                                          </p:val>
                                        </p:tav>
                                      </p:tavLst>
                                    </p:anim>
                                    <p:anim calcmode="lin" valueType="num">
                                      <p:cBhvr additive="base">
                                        <p:cTn id="274" dur="3000" fill="hold"/>
                                        <p:tgtEl>
                                          <p:spTgt spid="32"/>
                                        </p:tgtEl>
                                        <p:attrNameLst>
                                          <p:attrName>ppt_y</p:attrName>
                                        </p:attrNameLst>
                                      </p:cBhvr>
                                      <p:tavLst>
                                        <p:tav tm="0">
                                          <p:val>
                                            <p:strVal val="0-#ppt_h/2"/>
                                          </p:val>
                                        </p:tav>
                                        <p:tav tm="100000">
                                          <p:val>
                                            <p:strVal val="#ppt_y"/>
                                          </p:val>
                                        </p:tav>
                                      </p:tavLst>
                                    </p:anim>
                                  </p:childTnLst>
                                </p:cTn>
                              </p:par>
                              <p:par>
                                <p:cTn id="275" presetID="2" presetClass="entr" presetSubtype="3" fill="hold" nodeType="withEffect">
                                  <p:stCondLst>
                                    <p:cond delay="0"/>
                                  </p:stCondLst>
                                  <p:childTnLst>
                                    <p:set>
                                      <p:cBhvr>
                                        <p:cTn id="276" dur="1" fill="hold">
                                          <p:stCondLst>
                                            <p:cond delay="0"/>
                                          </p:stCondLst>
                                        </p:cTn>
                                        <p:tgtEl>
                                          <p:spTgt spid="41"/>
                                        </p:tgtEl>
                                        <p:attrNameLst>
                                          <p:attrName>style.visibility</p:attrName>
                                        </p:attrNameLst>
                                      </p:cBhvr>
                                      <p:to>
                                        <p:strVal val="visible"/>
                                      </p:to>
                                    </p:set>
                                    <p:anim calcmode="lin" valueType="num">
                                      <p:cBhvr additive="base">
                                        <p:cTn id="277" dur="3000" fill="hold"/>
                                        <p:tgtEl>
                                          <p:spTgt spid="41"/>
                                        </p:tgtEl>
                                        <p:attrNameLst>
                                          <p:attrName>ppt_x</p:attrName>
                                        </p:attrNameLst>
                                      </p:cBhvr>
                                      <p:tavLst>
                                        <p:tav tm="0">
                                          <p:val>
                                            <p:strVal val="1+#ppt_w/2"/>
                                          </p:val>
                                        </p:tav>
                                        <p:tav tm="100000">
                                          <p:val>
                                            <p:strVal val="#ppt_x"/>
                                          </p:val>
                                        </p:tav>
                                      </p:tavLst>
                                    </p:anim>
                                    <p:anim calcmode="lin" valueType="num">
                                      <p:cBhvr additive="base">
                                        <p:cTn id="278" dur="3000" fill="hold"/>
                                        <p:tgtEl>
                                          <p:spTgt spid="41"/>
                                        </p:tgtEl>
                                        <p:attrNameLst>
                                          <p:attrName>ppt_y</p:attrName>
                                        </p:attrNameLst>
                                      </p:cBhvr>
                                      <p:tavLst>
                                        <p:tav tm="0">
                                          <p:val>
                                            <p:strVal val="0-#ppt_h/2"/>
                                          </p:val>
                                        </p:tav>
                                        <p:tav tm="100000">
                                          <p:val>
                                            <p:strVal val="#ppt_y"/>
                                          </p:val>
                                        </p:tav>
                                      </p:tavLst>
                                    </p:anim>
                                  </p:childTnLst>
                                </p:cTn>
                              </p:par>
                              <p:par>
                                <p:cTn id="279" presetID="2" presetClass="entr" presetSubtype="3" fill="hold" nodeType="withEffect">
                                  <p:stCondLst>
                                    <p:cond delay="0"/>
                                  </p:stCondLst>
                                  <p:childTnLst>
                                    <p:set>
                                      <p:cBhvr>
                                        <p:cTn id="280" dur="1" fill="hold">
                                          <p:stCondLst>
                                            <p:cond delay="0"/>
                                          </p:stCondLst>
                                        </p:cTn>
                                        <p:tgtEl>
                                          <p:spTgt spid="42"/>
                                        </p:tgtEl>
                                        <p:attrNameLst>
                                          <p:attrName>style.visibility</p:attrName>
                                        </p:attrNameLst>
                                      </p:cBhvr>
                                      <p:to>
                                        <p:strVal val="visible"/>
                                      </p:to>
                                    </p:set>
                                    <p:anim calcmode="lin" valueType="num">
                                      <p:cBhvr additive="base">
                                        <p:cTn id="281" dur="3000" fill="hold"/>
                                        <p:tgtEl>
                                          <p:spTgt spid="42"/>
                                        </p:tgtEl>
                                        <p:attrNameLst>
                                          <p:attrName>ppt_x</p:attrName>
                                        </p:attrNameLst>
                                      </p:cBhvr>
                                      <p:tavLst>
                                        <p:tav tm="0">
                                          <p:val>
                                            <p:strVal val="1+#ppt_w/2"/>
                                          </p:val>
                                        </p:tav>
                                        <p:tav tm="100000">
                                          <p:val>
                                            <p:strVal val="#ppt_x"/>
                                          </p:val>
                                        </p:tav>
                                      </p:tavLst>
                                    </p:anim>
                                    <p:anim calcmode="lin" valueType="num">
                                      <p:cBhvr additive="base">
                                        <p:cTn id="282" dur="3000" fill="hold"/>
                                        <p:tgtEl>
                                          <p:spTgt spid="42"/>
                                        </p:tgtEl>
                                        <p:attrNameLst>
                                          <p:attrName>ppt_y</p:attrName>
                                        </p:attrNameLst>
                                      </p:cBhvr>
                                      <p:tavLst>
                                        <p:tav tm="0">
                                          <p:val>
                                            <p:strVal val="0-#ppt_h/2"/>
                                          </p:val>
                                        </p:tav>
                                        <p:tav tm="100000">
                                          <p:val>
                                            <p:strVal val="#ppt_y"/>
                                          </p:val>
                                        </p:tav>
                                      </p:tavLst>
                                    </p:anim>
                                  </p:childTnLst>
                                </p:cTn>
                              </p:par>
                              <p:par>
                                <p:cTn id="283" presetID="2" presetClass="entr" presetSubtype="3" fill="hold" nodeType="withEffect">
                                  <p:stCondLst>
                                    <p:cond delay="0"/>
                                  </p:stCondLst>
                                  <p:childTnLst>
                                    <p:set>
                                      <p:cBhvr>
                                        <p:cTn id="284" dur="1" fill="hold">
                                          <p:stCondLst>
                                            <p:cond delay="0"/>
                                          </p:stCondLst>
                                        </p:cTn>
                                        <p:tgtEl>
                                          <p:spTgt spid="43"/>
                                        </p:tgtEl>
                                        <p:attrNameLst>
                                          <p:attrName>style.visibility</p:attrName>
                                        </p:attrNameLst>
                                      </p:cBhvr>
                                      <p:to>
                                        <p:strVal val="visible"/>
                                      </p:to>
                                    </p:set>
                                    <p:anim calcmode="lin" valueType="num">
                                      <p:cBhvr additive="base">
                                        <p:cTn id="285" dur="3000" fill="hold"/>
                                        <p:tgtEl>
                                          <p:spTgt spid="43"/>
                                        </p:tgtEl>
                                        <p:attrNameLst>
                                          <p:attrName>ppt_x</p:attrName>
                                        </p:attrNameLst>
                                      </p:cBhvr>
                                      <p:tavLst>
                                        <p:tav tm="0">
                                          <p:val>
                                            <p:strVal val="1+#ppt_w/2"/>
                                          </p:val>
                                        </p:tav>
                                        <p:tav tm="100000">
                                          <p:val>
                                            <p:strVal val="#ppt_x"/>
                                          </p:val>
                                        </p:tav>
                                      </p:tavLst>
                                    </p:anim>
                                    <p:anim calcmode="lin" valueType="num">
                                      <p:cBhvr additive="base">
                                        <p:cTn id="286" dur="3000" fill="hold"/>
                                        <p:tgtEl>
                                          <p:spTgt spid="43"/>
                                        </p:tgtEl>
                                        <p:attrNameLst>
                                          <p:attrName>ppt_y</p:attrName>
                                        </p:attrNameLst>
                                      </p:cBhvr>
                                      <p:tavLst>
                                        <p:tav tm="0">
                                          <p:val>
                                            <p:strVal val="0-#ppt_h/2"/>
                                          </p:val>
                                        </p:tav>
                                        <p:tav tm="100000">
                                          <p:val>
                                            <p:strVal val="#ppt_y"/>
                                          </p:val>
                                        </p:tav>
                                      </p:tavLst>
                                    </p:anim>
                                  </p:childTnLst>
                                </p:cTn>
                              </p:par>
                              <p:par>
                                <p:cTn id="287" presetID="2" presetClass="entr" presetSubtype="3" fill="hold" nodeType="withEffect">
                                  <p:stCondLst>
                                    <p:cond delay="0"/>
                                  </p:stCondLst>
                                  <p:childTnLst>
                                    <p:set>
                                      <p:cBhvr>
                                        <p:cTn id="288" dur="1" fill="hold">
                                          <p:stCondLst>
                                            <p:cond delay="0"/>
                                          </p:stCondLst>
                                        </p:cTn>
                                        <p:tgtEl>
                                          <p:spTgt spid="44"/>
                                        </p:tgtEl>
                                        <p:attrNameLst>
                                          <p:attrName>style.visibility</p:attrName>
                                        </p:attrNameLst>
                                      </p:cBhvr>
                                      <p:to>
                                        <p:strVal val="visible"/>
                                      </p:to>
                                    </p:set>
                                    <p:anim calcmode="lin" valueType="num">
                                      <p:cBhvr additive="base">
                                        <p:cTn id="289" dur="3000" fill="hold"/>
                                        <p:tgtEl>
                                          <p:spTgt spid="44"/>
                                        </p:tgtEl>
                                        <p:attrNameLst>
                                          <p:attrName>ppt_x</p:attrName>
                                        </p:attrNameLst>
                                      </p:cBhvr>
                                      <p:tavLst>
                                        <p:tav tm="0">
                                          <p:val>
                                            <p:strVal val="1+#ppt_w/2"/>
                                          </p:val>
                                        </p:tav>
                                        <p:tav tm="100000">
                                          <p:val>
                                            <p:strVal val="#ppt_x"/>
                                          </p:val>
                                        </p:tav>
                                      </p:tavLst>
                                    </p:anim>
                                    <p:anim calcmode="lin" valueType="num">
                                      <p:cBhvr additive="base">
                                        <p:cTn id="290" dur="3000" fill="hold"/>
                                        <p:tgtEl>
                                          <p:spTgt spid="44"/>
                                        </p:tgtEl>
                                        <p:attrNameLst>
                                          <p:attrName>ppt_y</p:attrName>
                                        </p:attrNameLst>
                                      </p:cBhvr>
                                      <p:tavLst>
                                        <p:tav tm="0">
                                          <p:val>
                                            <p:strVal val="0-#ppt_h/2"/>
                                          </p:val>
                                        </p:tav>
                                        <p:tav tm="100000">
                                          <p:val>
                                            <p:strVal val="#ppt_y"/>
                                          </p:val>
                                        </p:tav>
                                      </p:tavLst>
                                    </p:anim>
                                  </p:childTnLst>
                                </p:cTn>
                              </p:par>
                              <p:par>
                                <p:cTn id="291" presetID="2" presetClass="entr" presetSubtype="2" fill="hold" nodeType="withEffect">
                                  <p:stCondLst>
                                    <p:cond delay="0"/>
                                  </p:stCondLst>
                                  <p:childTnLst>
                                    <p:set>
                                      <p:cBhvr>
                                        <p:cTn id="292" dur="1" fill="hold">
                                          <p:stCondLst>
                                            <p:cond delay="0"/>
                                          </p:stCondLst>
                                        </p:cTn>
                                        <p:tgtEl>
                                          <p:spTgt spid="26"/>
                                        </p:tgtEl>
                                        <p:attrNameLst>
                                          <p:attrName>style.visibility</p:attrName>
                                        </p:attrNameLst>
                                      </p:cBhvr>
                                      <p:to>
                                        <p:strVal val="visible"/>
                                      </p:to>
                                    </p:set>
                                    <p:anim calcmode="lin" valueType="num">
                                      <p:cBhvr additive="base">
                                        <p:cTn id="293" dur="3000" fill="hold"/>
                                        <p:tgtEl>
                                          <p:spTgt spid="26"/>
                                        </p:tgtEl>
                                        <p:attrNameLst>
                                          <p:attrName>ppt_x</p:attrName>
                                        </p:attrNameLst>
                                      </p:cBhvr>
                                      <p:tavLst>
                                        <p:tav tm="0">
                                          <p:val>
                                            <p:strVal val="1+#ppt_w/2"/>
                                          </p:val>
                                        </p:tav>
                                        <p:tav tm="100000">
                                          <p:val>
                                            <p:strVal val="#ppt_x"/>
                                          </p:val>
                                        </p:tav>
                                      </p:tavLst>
                                    </p:anim>
                                    <p:anim calcmode="lin" valueType="num">
                                      <p:cBhvr additive="base">
                                        <p:cTn id="294" dur="3000" fill="hold"/>
                                        <p:tgtEl>
                                          <p:spTgt spid="26"/>
                                        </p:tgtEl>
                                        <p:attrNameLst>
                                          <p:attrName>ppt_y</p:attrName>
                                        </p:attrNameLst>
                                      </p:cBhvr>
                                      <p:tavLst>
                                        <p:tav tm="0">
                                          <p:val>
                                            <p:strVal val="#ppt_y"/>
                                          </p:val>
                                        </p:tav>
                                        <p:tav tm="100000">
                                          <p:val>
                                            <p:strVal val="#ppt_y"/>
                                          </p:val>
                                        </p:tav>
                                      </p:tavLst>
                                    </p:anim>
                                  </p:childTnLst>
                                </p:cTn>
                              </p:par>
                              <p:par>
                                <p:cTn id="295" presetID="2" presetClass="entr" presetSubtype="2" fill="hold" nodeType="withEffect">
                                  <p:stCondLst>
                                    <p:cond delay="0"/>
                                  </p:stCondLst>
                                  <p:childTnLst>
                                    <p:set>
                                      <p:cBhvr>
                                        <p:cTn id="296" dur="1" fill="hold">
                                          <p:stCondLst>
                                            <p:cond delay="0"/>
                                          </p:stCondLst>
                                        </p:cTn>
                                        <p:tgtEl>
                                          <p:spTgt spid="30"/>
                                        </p:tgtEl>
                                        <p:attrNameLst>
                                          <p:attrName>style.visibility</p:attrName>
                                        </p:attrNameLst>
                                      </p:cBhvr>
                                      <p:to>
                                        <p:strVal val="visible"/>
                                      </p:to>
                                    </p:set>
                                    <p:anim calcmode="lin" valueType="num">
                                      <p:cBhvr additive="base">
                                        <p:cTn id="297" dur="3000" fill="hold"/>
                                        <p:tgtEl>
                                          <p:spTgt spid="30"/>
                                        </p:tgtEl>
                                        <p:attrNameLst>
                                          <p:attrName>ppt_x</p:attrName>
                                        </p:attrNameLst>
                                      </p:cBhvr>
                                      <p:tavLst>
                                        <p:tav tm="0">
                                          <p:val>
                                            <p:strVal val="1+#ppt_w/2"/>
                                          </p:val>
                                        </p:tav>
                                        <p:tav tm="100000">
                                          <p:val>
                                            <p:strVal val="#ppt_x"/>
                                          </p:val>
                                        </p:tav>
                                      </p:tavLst>
                                    </p:anim>
                                    <p:anim calcmode="lin" valueType="num">
                                      <p:cBhvr additive="base">
                                        <p:cTn id="298" dur="3000" fill="hold"/>
                                        <p:tgtEl>
                                          <p:spTgt spid="30"/>
                                        </p:tgtEl>
                                        <p:attrNameLst>
                                          <p:attrName>ppt_y</p:attrName>
                                        </p:attrNameLst>
                                      </p:cBhvr>
                                      <p:tavLst>
                                        <p:tav tm="0">
                                          <p:val>
                                            <p:strVal val="#ppt_y"/>
                                          </p:val>
                                        </p:tav>
                                        <p:tav tm="100000">
                                          <p:val>
                                            <p:strVal val="#ppt_y"/>
                                          </p:val>
                                        </p:tav>
                                      </p:tavLst>
                                    </p:anim>
                                  </p:childTnLst>
                                </p:cTn>
                              </p:par>
                              <p:par>
                                <p:cTn id="299" presetID="2" presetClass="entr" presetSubtype="2" fill="hold" nodeType="withEffect">
                                  <p:stCondLst>
                                    <p:cond delay="0"/>
                                  </p:stCondLst>
                                  <p:childTnLst>
                                    <p:set>
                                      <p:cBhvr>
                                        <p:cTn id="300" dur="1" fill="hold">
                                          <p:stCondLst>
                                            <p:cond delay="0"/>
                                          </p:stCondLst>
                                        </p:cTn>
                                        <p:tgtEl>
                                          <p:spTgt spid="34"/>
                                        </p:tgtEl>
                                        <p:attrNameLst>
                                          <p:attrName>style.visibility</p:attrName>
                                        </p:attrNameLst>
                                      </p:cBhvr>
                                      <p:to>
                                        <p:strVal val="visible"/>
                                      </p:to>
                                    </p:set>
                                    <p:anim calcmode="lin" valueType="num">
                                      <p:cBhvr additive="base">
                                        <p:cTn id="301" dur="3000" fill="hold"/>
                                        <p:tgtEl>
                                          <p:spTgt spid="34"/>
                                        </p:tgtEl>
                                        <p:attrNameLst>
                                          <p:attrName>ppt_x</p:attrName>
                                        </p:attrNameLst>
                                      </p:cBhvr>
                                      <p:tavLst>
                                        <p:tav tm="0">
                                          <p:val>
                                            <p:strVal val="1+#ppt_w/2"/>
                                          </p:val>
                                        </p:tav>
                                        <p:tav tm="100000">
                                          <p:val>
                                            <p:strVal val="#ppt_x"/>
                                          </p:val>
                                        </p:tav>
                                      </p:tavLst>
                                    </p:anim>
                                    <p:anim calcmode="lin" valueType="num">
                                      <p:cBhvr additive="base">
                                        <p:cTn id="302" dur="3000" fill="hold"/>
                                        <p:tgtEl>
                                          <p:spTgt spid="34"/>
                                        </p:tgtEl>
                                        <p:attrNameLst>
                                          <p:attrName>ppt_y</p:attrName>
                                        </p:attrNameLst>
                                      </p:cBhvr>
                                      <p:tavLst>
                                        <p:tav tm="0">
                                          <p:val>
                                            <p:strVal val="#ppt_y"/>
                                          </p:val>
                                        </p:tav>
                                        <p:tav tm="100000">
                                          <p:val>
                                            <p:strVal val="#ppt_y"/>
                                          </p:val>
                                        </p:tav>
                                      </p:tavLst>
                                    </p:anim>
                                  </p:childTnLst>
                                </p:cTn>
                              </p:par>
                              <p:par>
                                <p:cTn id="303" presetID="2" presetClass="entr" presetSubtype="2" fill="hold" nodeType="withEffect">
                                  <p:stCondLst>
                                    <p:cond delay="0"/>
                                  </p:stCondLst>
                                  <p:childTnLst>
                                    <p:set>
                                      <p:cBhvr>
                                        <p:cTn id="304" dur="1" fill="hold">
                                          <p:stCondLst>
                                            <p:cond delay="0"/>
                                          </p:stCondLst>
                                        </p:cTn>
                                        <p:tgtEl>
                                          <p:spTgt spid="35"/>
                                        </p:tgtEl>
                                        <p:attrNameLst>
                                          <p:attrName>style.visibility</p:attrName>
                                        </p:attrNameLst>
                                      </p:cBhvr>
                                      <p:to>
                                        <p:strVal val="visible"/>
                                      </p:to>
                                    </p:set>
                                    <p:anim calcmode="lin" valueType="num">
                                      <p:cBhvr additive="base">
                                        <p:cTn id="305" dur="3000" fill="hold"/>
                                        <p:tgtEl>
                                          <p:spTgt spid="35"/>
                                        </p:tgtEl>
                                        <p:attrNameLst>
                                          <p:attrName>ppt_x</p:attrName>
                                        </p:attrNameLst>
                                      </p:cBhvr>
                                      <p:tavLst>
                                        <p:tav tm="0">
                                          <p:val>
                                            <p:strVal val="1+#ppt_w/2"/>
                                          </p:val>
                                        </p:tav>
                                        <p:tav tm="100000">
                                          <p:val>
                                            <p:strVal val="#ppt_x"/>
                                          </p:val>
                                        </p:tav>
                                      </p:tavLst>
                                    </p:anim>
                                    <p:anim calcmode="lin" valueType="num">
                                      <p:cBhvr additive="base">
                                        <p:cTn id="306" dur="3000" fill="hold"/>
                                        <p:tgtEl>
                                          <p:spTgt spid="35"/>
                                        </p:tgtEl>
                                        <p:attrNameLst>
                                          <p:attrName>ppt_y</p:attrName>
                                        </p:attrNameLst>
                                      </p:cBhvr>
                                      <p:tavLst>
                                        <p:tav tm="0">
                                          <p:val>
                                            <p:strVal val="#ppt_y"/>
                                          </p:val>
                                        </p:tav>
                                        <p:tav tm="100000">
                                          <p:val>
                                            <p:strVal val="#ppt_y"/>
                                          </p:val>
                                        </p:tav>
                                      </p:tavLst>
                                    </p:anim>
                                  </p:childTnLst>
                                </p:cTn>
                              </p:par>
                              <p:par>
                                <p:cTn id="307" presetID="23" presetClass="exit" presetSubtype="544" fill="hold" nodeType="withEffect">
                                  <p:stCondLst>
                                    <p:cond delay="0"/>
                                  </p:stCondLst>
                                  <p:childTnLst>
                                    <p:anim calcmode="lin" valueType="num">
                                      <p:cBhvr>
                                        <p:cTn id="308" dur="3000"/>
                                        <p:tgtEl>
                                          <p:spTgt spid="23"/>
                                        </p:tgtEl>
                                        <p:attrNameLst>
                                          <p:attrName>ppt_w</p:attrName>
                                        </p:attrNameLst>
                                      </p:cBhvr>
                                      <p:tavLst>
                                        <p:tav tm="0">
                                          <p:val>
                                            <p:strVal val="ppt_w"/>
                                          </p:val>
                                        </p:tav>
                                        <p:tav tm="100000">
                                          <p:val>
                                            <p:fltVal val="0"/>
                                          </p:val>
                                        </p:tav>
                                      </p:tavLst>
                                    </p:anim>
                                    <p:anim calcmode="lin" valueType="num">
                                      <p:cBhvr>
                                        <p:cTn id="309" dur="3000"/>
                                        <p:tgtEl>
                                          <p:spTgt spid="23"/>
                                        </p:tgtEl>
                                        <p:attrNameLst>
                                          <p:attrName>ppt_h</p:attrName>
                                        </p:attrNameLst>
                                      </p:cBhvr>
                                      <p:tavLst>
                                        <p:tav tm="0">
                                          <p:val>
                                            <p:strVal val="ppt_h"/>
                                          </p:val>
                                        </p:tav>
                                        <p:tav tm="100000">
                                          <p:val>
                                            <p:fltVal val="0"/>
                                          </p:val>
                                        </p:tav>
                                      </p:tavLst>
                                    </p:anim>
                                    <p:anim calcmode="lin" valueType="num">
                                      <p:cBhvr>
                                        <p:cTn id="310" dur="3000"/>
                                        <p:tgtEl>
                                          <p:spTgt spid="23"/>
                                        </p:tgtEl>
                                        <p:attrNameLst>
                                          <p:attrName>ppt_x</p:attrName>
                                        </p:attrNameLst>
                                      </p:cBhvr>
                                      <p:tavLst>
                                        <p:tav tm="0">
                                          <p:val>
                                            <p:strVal val="ppt_x"/>
                                          </p:val>
                                        </p:tav>
                                        <p:tav tm="100000">
                                          <p:val>
                                            <p:fltVal val="0.5"/>
                                          </p:val>
                                        </p:tav>
                                      </p:tavLst>
                                    </p:anim>
                                    <p:anim calcmode="lin" valueType="num">
                                      <p:cBhvr>
                                        <p:cTn id="311" dur="3000"/>
                                        <p:tgtEl>
                                          <p:spTgt spid="23"/>
                                        </p:tgtEl>
                                        <p:attrNameLst>
                                          <p:attrName>ppt_y</p:attrName>
                                        </p:attrNameLst>
                                      </p:cBhvr>
                                      <p:tavLst>
                                        <p:tav tm="0">
                                          <p:val>
                                            <p:strVal val="ppt_y"/>
                                          </p:val>
                                        </p:tav>
                                        <p:tav tm="100000">
                                          <p:val>
                                            <p:fltVal val="0.5"/>
                                          </p:val>
                                        </p:tav>
                                      </p:tavLst>
                                    </p:anim>
                                    <p:set>
                                      <p:cBhvr>
                                        <p:cTn id="312" dur="1" fill="hold">
                                          <p:stCondLst>
                                            <p:cond delay="2999"/>
                                          </p:stCondLst>
                                        </p:cTn>
                                        <p:tgtEl>
                                          <p:spTgt spid="23"/>
                                        </p:tgtEl>
                                        <p:attrNameLst>
                                          <p:attrName>style.visibility</p:attrName>
                                        </p:attrNameLst>
                                      </p:cBhvr>
                                      <p:to>
                                        <p:strVal val="hidden"/>
                                      </p:to>
                                    </p:set>
                                  </p:childTnLst>
                                </p:cTn>
                              </p:par>
                              <p:par>
                                <p:cTn id="313" presetID="23" presetClass="exit" presetSubtype="544" fill="hold" nodeType="withEffect">
                                  <p:stCondLst>
                                    <p:cond delay="0"/>
                                  </p:stCondLst>
                                  <p:childTnLst>
                                    <p:anim calcmode="lin" valueType="num">
                                      <p:cBhvr>
                                        <p:cTn id="314" dur="3000"/>
                                        <p:tgtEl>
                                          <p:spTgt spid="24"/>
                                        </p:tgtEl>
                                        <p:attrNameLst>
                                          <p:attrName>ppt_w</p:attrName>
                                        </p:attrNameLst>
                                      </p:cBhvr>
                                      <p:tavLst>
                                        <p:tav tm="0">
                                          <p:val>
                                            <p:strVal val="ppt_w"/>
                                          </p:val>
                                        </p:tav>
                                        <p:tav tm="100000">
                                          <p:val>
                                            <p:fltVal val="0"/>
                                          </p:val>
                                        </p:tav>
                                      </p:tavLst>
                                    </p:anim>
                                    <p:anim calcmode="lin" valueType="num">
                                      <p:cBhvr>
                                        <p:cTn id="315" dur="3000"/>
                                        <p:tgtEl>
                                          <p:spTgt spid="24"/>
                                        </p:tgtEl>
                                        <p:attrNameLst>
                                          <p:attrName>ppt_h</p:attrName>
                                        </p:attrNameLst>
                                      </p:cBhvr>
                                      <p:tavLst>
                                        <p:tav tm="0">
                                          <p:val>
                                            <p:strVal val="ppt_h"/>
                                          </p:val>
                                        </p:tav>
                                        <p:tav tm="100000">
                                          <p:val>
                                            <p:fltVal val="0"/>
                                          </p:val>
                                        </p:tav>
                                      </p:tavLst>
                                    </p:anim>
                                    <p:anim calcmode="lin" valueType="num">
                                      <p:cBhvr>
                                        <p:cTn id="316" dur="3000"/>
                                        <p:tgtEl>
                                          <p:spTgt spid="24"/>
                                        </p:tgtEl>
                                        <p:attrNameLst>
                                          <p:attrName>ppt_x</p:attrName>
                                        </p:attrNameLst>
                                      </p:cBhvr>
                                      <p:tavLst>
                                        <p:tav tm="0">
                                          <p:val>
                                            <p:strVal val="ppt_x"/>
                                          </p:val>
                                        </p:tav>
                                        <p:tav tm="100000">
                                          <p:val>
                                            <p:fltVal val="0.5"/>
                                          </p:val>
                                        </p:tav>
                                      </p:tavLst>
                                    </p:anim>
                                    <p:anim calcmode="lin" valueType="num">
                                      <p:cBhvr>
                                        <p:cTn id="317" dur="3000"/>
                                        <p:tgtEl>
                                          <p:spTgt spid="24"/>
                                        </p:tgtEl>
                                        <p:attrNameLst>
                                          <p:attrName>ppt_y</p:attrName>
                                        </p:attrNameLst>
                                      </p:cBhvr>
                                      <p:tavLst>
                                        <p:tav tm="0">
                                          <p:val>
                                            <p:strVal val="ppt_y"/>
                                          </p:val>
                                        </p:tav>
                                        <p:tav tm="100000">
                                          <p:val>
                                            <p:fltVal val="0.5"/>
                                          </p:val>
                                        </p:tav>
                                      </p:tavLst>
                                    </p:anim>
                                    <p:set>
                                      <p:cBhvr>
                                        <p:cTn id="318" dur="1" fill="hold">
                                          <p:stCondLst>
                                            <p:cond delay="2999"/>
                                          </p:stCondLst>
                                        </p:cTn>
                                        <p:tgtEl>
                                          <p:spTgt spid="24"/>
                                        </p:tgtEl>
                                        <p:attrNameLst>
                                          <p:attrName>style.visibility</p:attrName>
                                        </p:attrNameLst>
                                      </p:cBhvr>
                                      <p:to>
                                        <p:strVal val="hidden"/>
                                      </p:to>
                                    </p:set>
                                  </p:childTnLst>
                                </p:cTn>
                              </p:par>
                              <p:par>
                                <p:cTn id="319" presetID="23" presetClass="exit" presetSubtype="544" fill="hold" nodeType="withEffect">
                                  <p:stCondLst>
                                    <p:cond delay="0"/>
                                  </p:stCondLst>
                                  <p:childTnLst>
                                    <p:anim calcmode="lin" valueType="num">
                                      <p:cBhvr>
                                        <p:cTn id="320" dur="3000"/>
                                        <p:tgtEl>
                                          <p:spTgt spid="25"/>
                                        </p:tgtEl>
                                        <p:attrNameLst>
                                          <p:attrName>ppt_w</p:attrName>
                                        </p:attrNameLst>
                                      </p:cBhvr>
                                      <p:tavLst>
                                        <p:tav tm="0">
                                          <p:val>
                                            <p:strVal val="ppt_w"/>
                                          </p:val>
                                        </p:tav>
                                        <p:tav tm="100000">
                                          <p:val>
                                            <p:fltVal val="0"/>
                                          </p:val>
                                        </p:tav>
                                      </p:tavLst>
                                    </p:anim>
                                    <p:anim calcmode="lin" valueType="num">
                                      <p:cBhvr>
                                        <p:cTn id="321" dur="3000"/>
                                        <p:tgtEl>
                                          <p:spTgt spid="25"/>
                                        </p:tgtEl>
                                        <p:attrNameLst>
                                          <p:attrName>ppt_h</p:attrName>
                                        </p:attrNameLst>
                                      </p:cBhvr>
                                      <p:tavLst>
                                        <p:tav tm="0">
                                          <p:val>
                                            <p:strVal val="ppt_h"/>
                                          </p:val>
                                        </p:tav>
                                        <p:tav tm="100000">
                                          <p:val>
                                            <p:fltVal val="0"/>
                                          </p:val>
                                        </p:tav>
                                      </p:tavLst>
                                    </p:anim>
                                    <p:anim calcmode="lin" valueType="num">
                                      <p:cBhvr>
                                        <p:cTn id="322" dur="3000"/>
                                        <p:tgtEl>
                                          <p:spTgt spid="25"/>
                                        </p:tgtEl>
                                        <p:attrNameLst>
                                          <p:attrName>ppt_x</p:attrName>
                                        </p:attrNameLst>
                                      </p:cBhvr>
                                      <p:tavLst>
                                        <p:tav tm="0">
                                          <p:val>
                                            <p:strVal val="ppt_x"/>
                                          </p:val>
                                        </p:tav>
                                        <p:tav tm="100000">
                                          <p:val>
                                            <p:fltVal val="0.5"/>
                                          </p:val>
                                        </p:tav>
                                      </p:tavLst>
                                    </p:anim>
                                    <p:anim calcmode="lin" valueType="num">
                                      <p:cBhvr>
                                        <p:cTn id="323" dur="3000"/>
                                        <p:tgtEl>
                                          <p:spTgt spid="25"/>
                                        </p:tgtEl>
                                        <p:attrNameLst>
                                          <p:attrName>ppt_y</p:attrName>
                                        </p:attrNameLst>
                                      </p:cBhvr>
                                      <p:tavLst>
                                        <p:tav tm="0">
                                          <p:val>
                                            <p:strVal val="ppt_y"/>
                                          </p:val>
                                        </p:tav>
                                        <p:tav tm="100000">
                                          <p:val>
                                            <p:fltVal val="0.5"/>
                                          </p:val>
                                        </p:tav>
                                      </p:tavLst>
                                    </p:anim>
                                    <p:set>
                                      <p:cBhvr>
                                        <p:cTn id="324" dur="1" fill="hold">
                                          <p:stCondLst>
                                            <p:cond delay="2999"/>
                                          </p:stCondLst>
                                        </p:cTn>
                                        <p:tgtEl>
                                          <p:spTgt spid="25"/>
                                        </p:tgtEl>
                                        <p:attrNameLst>
                                          <p:attrName>style.visibility</p:attrName>
                                        </p:attrNameLst>
                                      </p:cBhvr>
                                      <p:to>
                                        <p:strVal val="hidden"/>
                                      </p:to>
                                    </p:set>
                                  </p:childTnLst>
                                </p:cTn>
                              </p:par>
                              <p:par>
                                <p:cTn id="325" presetID="23" presetClass="exit" presetSubtype="544" fill="hold" nodeType="withEffect">
                                  <p:stCondLst>
                                    <p:cond delay="0"/>
                                  </p:stCondLst>
                                  <p:childTnLst>
                                    <p:anim calcmode="lin" valueType="num">
                                      <p:cBhvr>
                                        <p:cTn id="326" dur="3000"/>
                                        <p:tgtEl>
                                          <p:spTgt spid="26"/>
                                        </p:tgtEl>
                                        <p:attrNameLst>
                                          <p:attrName>ppt_w</p:attrName>
                                        </p:attrNameLst>
                                      </p:cBhvr>
                                      <p:tavLst>
                                        <p:tav tm="0">
                                          <p:val>
                                            <p:strVal val="ppt_w"/>
                                          </p:val>
                                        </p:tav>
                                        <p:tav tm="100000">
                                          <p:val>
                                            <p:fltVal val="0"/>
                                          </p:val>
                                        </p:tav>
                                      </p:tavLst>
                                    </p:anim>
                                    <p:anim calcmode="lin" valueType="num">
                                      <p:cBhvr>
                                        <p:cTn id="327" dur="3000"/>
                                        <p:tgtEl>
                                          <p:spTgt spid="26"/>
                                        </p:tgtEl>
                                        <p:attrNameLst>
                                          <p:attrName>ppt_h</p:attrName>
                                        </p:attrNameLst>
                                      </p:cBhvr>
                                      <p:tavLst>
                                        <p:tav tm="0">
                                          <p:val>
                                            <p:strVal val="ppt_h"/>
                                          </p:val>
                                        </p:tav>
                                        <p:tav tm="100000">
                                          <p:val>
                                            <p:fltVal val="0"/>
                                          </p:val>
                                        </p:tav>
                                      </p:tavLst>
                                    </p:anim>
                                    <p:anim calcmode="lin" valueType="num">
                                      <p:cBhvr>
                                        <p:cTn id="328" dur="3000"/>
                                        <p:tgtEl>
                                          <p:spTgt spid="26"/>
                                        </p:tgtEl>
                                        <p:attrNameLst>
                                          <p:attrName>ppt_x</p:attrName>
                                        </p:attrNameLst>
                                      </p:cBhvr>
                                      <p:tavLst>
                                        <p:tav tm="0">
                                          <p:val>
                                            <p:strVal val="ppt_x"/>
                                          </p:val>
                                        </p:tav>
                                        <p:tav tm="100000">
                                          <p:val>
                                            <p:fltVal val="0.5"/>
                                          </p:val>
                                        </p:tav>
                                      </p:tavLst>
                                    </p:anim>
                                    <p:anim calcmode="lin" valueType="num">
                                      <p:cBhvr>
                                        <p:cTn id="329" dur="3000"/>
                                        <p:tgtEl>
                                          <p:spTgt spid="26"/>
                                        </p:tgtEl>
                                        <p:attrNameLst>
                                          <p:attrName>ppt_y</p:attrName>
                                        </p:attrNameLst>
                                      </p:cBhvr>
                                      <p:tavLst>
                                        <p:tav tm="0">
                                          <p:val>
                                            <p:strVal val="ppt_y"/>
                                          </p:val>
                                        </p:tav>
                                        <p:tav tm="100000">
                                          <p:val>
                                            <p:fltVal val="0.5"/>
                                          </p:val>
                                        </p:tav>
                                      </p:tavLst>
                                    </p:anim>
                                    <p:set>
                                      <p:cBhvr>
                                        <p:cTn id="330" dur="1" fill="hold">
                                          <p:stCondLst>
                                            <p:cond delay="2999"/>
                                          </p:stCondLst>
                                        </p:cTn>
                                        <p:tgtEl>
                                          <p:spTgt spid="26"/>
                                        </p:tgtEl>
                                        <p:attrNameLst>
                                          <p:attrName>style.visibility</p:attrName>
                                        </p:attrNameLst>
                                      </p:cBhvr>
                                      <p:to>
                                        <p:strVal val="hidden"/>
                                      </p:to>
                                    </p:set>
                                  </p:childTnLst>
                                </p:cTn>
                              </p:par>
                              <p:par>
                                <p:cTn id="331" presetID="23" presetClass="exit" presetSubtype="544" fill="hold" nodeType="withEffect">
                                  <p:stCondLst>
                                    <p:cond delay="0"/>
                                  </p:stCondLst>
                                  <p:childTnLst>
                                    <p:anim calcmode="lin" valueType="num">
                                      <p:cBhvr>
                                        <p:cTn id="332" dur="3000"/>
                                        <p:tgtEl>
                                          <p:spTgt spid="27"/>
                                        </p:tgtEl>
                                        <p:attrNameLst>
                                          <p:attrName>ppt_w</p:attrName>
                                        </p:attrNameLst>
                                      </p:cBhvr>
                                      <p:tavLst>
                                        <p:tav tm="0">
                                          <p:val>
                                            <p:strVal val="ppt_w"/>
                                          </p:val>
                                        </p:tav>
                                        <p:tav tm="100000">
                                          <p:val>
                                            <p:fltVal val="0"/>
                                          </p:val>
                                        </p:tav>
                                      </p:tavLst>
                                    </p:anim>
                                    <p:anim calcmode="lin" valueType="num">
                                      <p:cBhvr>
                                        <p:cTn id="333" dur="3000"/>
                                        <p:tgtEl>
                                          <p:spTgt spid="27"/>
                                        </p:tgtEl>
                                        <p:attrNameLst>
                                          <p:attrName>ppt_h</p:attrName>
                                        </p:attrNameLst>
                                      </p:cBhvr>
                                      <p:tavLst>
                                        <p:tav tm="0">
                                          <p:val>
                                            <p:strVal val="ppt_h"/>
                                          </p:val>
                                        </p:tav>
                                        <p:tav tm="100000">
                                          <p:val>
                                            <p:fltVal val="0"/>
                                          </p:val>
                                        </p:tav>
                                      </p:tavLst>
                                    </p:anim>
                                    <p:anim calcmode="lin" valueType="num">
                                      <p:cBhvr>
                                        <p:cTn id="334" dur="3000"/>
                                        <p:tgtEl>
                                          <p:spTgt spid="27"/>
                                        </p:tgtEl>
                                        <p:attrNameLst>
                                          <p:attrName>ppt_x</p:attrName>
                                        </p:attrNameLst>
                                      </p:cBhvr>
                                      <p:tavLst>
                                        <p:tav tm="0">
                                          <p:val>
                                            <p:strVal val="ppt_x"/>
                                          </p:val>
                                        </p:tav>
                                        <p:tav tm="100000">
                                          <p:val>
                                            <p:fltVal val="0.5"/>
                                          </p:val>
                                        </p:tav>
                                      </p:tavLst>
                                    </p:anim>
                                    <p:anim calcmode="lin" valueType="num">
                                      <p:cBhvr>
                                        <p:cTn id="335" dur="3000"/>
                                        <p:tgtEl>
                                          <p:spTgt spid="27"/>
                                        </p:tgtEl>
                                        <p:attrNameLst>
                                          <p:attrName>ppt_y</p:attrName>
                                        </p:attrNameLst>
                                      </p:cBhvr>
                                      <p:tavLst>
                                        <p:tav tm="0">
                                          <p:val>
                                            <p:strVal val="ppt_y"/>
                                          </p:val>
                                        </p:tav>
                                        <p:tav tm="100000">
                                          <p:val>
                                            <p:fltVal val="0.5"/>
                                          </p:val>
                                        </p:tav>
                                      </p:tavLst>
                                    </p:anim>
                                    <p:set>
                                      <p:cBhvr>
                                        <p:cTn id="336" dur="1" fill="hold">
                                          <p:stCondLst>
                                            <p:cond delay="2999"/>
                                          </p:stCondLst>
                                        </p:cTn>
                                        <p:tgtEl>
                                          <p:spTgt spid="27"/>
                                        </p:tgtEl>
                                        <p:attrNameLst>
                                          <p:attrName>style.visibility</p:attrName>
                                        </p:attrNameLst>
                                      </p:cBhvr>
                                      <p:to>
                                        <p:strVal val="hidden"/>
                                      </p:to>
                                    </p:set>
                                  </p:childTnLst>
                                </p:cTn>
                              </p:par>
                              <p:par>
                                <p:cTn id="337" presetID="23" presetClass="exit" presetSubtype="544" fill="hold" nodeType="withEffect">
                                  <p:stCondLst>
                                    <p:cond delay="0"/>
                                  </p:stCondLst>
                                  <p:childTnLst>
                                    <p:anim calcmode="lin" valueType="num">
                                      <p:cBhvr>
                                        <p:cTn id="338" dur="3000"/>
                                        <p:tgtEl>
                                          <p:spTgt spid="28"/>
                                        </p:tgtEl>
                                        <p:attrNameLst>
                                          <p:attrName>ppt_w</p:attrName>
                                        </p:attrNameLst>
                                      </p:cBhvr>
                                      <p:tavLst>
                                        <p:tav tm="0">
                                          <p:val>
                                            <p:strVal val="ppt_w"/>
                                          </p:val>
                                        </p:tav>
                                        <p:tav tm="100000">
                                          <p:val>
                                            <p:fltVal val="0"/>
                                          </p:val>
                                        </p:tav>
                                      </p:tavLst>
                                    </p:anim>
                                    <p:anim calcmode="lin" valueType="num">
                                      <p:cBhvr>
                                        <p:cTn id="339" dur="3000"/>
                                        <p:tgtEl>
                                          <p:spTgt spid="28"/>
                                        </p:tgtEl>
                                        <p:attrNameLst>
                                          <p:attrName>ppt_h</p:attrName>
                                        </p:attrNameLst>
                                      </p:cBhvr>
                                      <p:tavLst>
                                        <p:tav tm="0">
                                          <p:val>
                                            <p:strVal val="ppt_h"/>
                                          </p:val>
                                        </p:tav>
                                        <p:tav tm="100000">
                                          <p:val>
                                            <p:fltVal val="0"/>
                                          </p:val>
                                        </p:tav>
                                      </p:tavLst>
                                    </p:anim>
                                    <p:anim calcmode="lin" valueType="num">
                                      <p:cBhvr>
                                        <p:cTn id="340" dur="3000"/>
                                        <p:tgtEl>
                                          <p:spTgt spid="28"/>
                                        </p:tgtEl>
                                        <p:attrNameLst>
                                          <p:attrName>ppt_x</p:attrName>
                                        </p:attrNameLst>
                                      </p:cBhvr>
                                      <p:tavLst>
                                        <p:tav tm="0">
                                          <p:val>
                                            <p:strVal val="ppt_x"/>
                                          </p:val>
                                        </p:tav>
                                        <p:tav tm="100000">
                                          <p:val>
                                            <p:fltVal val="0.5"/>
                                          </p:val>
                                        </p:tav>
                                      </p:tavLst>
                                    </p:anim>
                                    <p:anim calcmode="lin" valueType="num">
                                      <p:cBhvr>
                                        <p:cTn id="341" dur="3000"/>
                                        <p:tgtEl>
                                          <p:spTgt spid="28"/>
                                        </p:tgtEl>
                                        <p:attrNameLst>
                                          <p:attrName>ppt_y</p:attrName>
                                        </p:attrNameLst>
                                      </p:cBhvr>
                                      <p:tavLst>
                                        <p:tav tm="0">
                                          <p:val>
                                            <p:strVal val="ppt_y"/>
                                          </p:val>
                                        </p:tav>
                                        <p:tav tm="100000">
                                          <p:val>
                                            <p:fltVal val="0.5"/>
                                          </p:val>
                                        </p:tav>
                                      </p:tavLst>
                                    </p:anim>
                                    <p:set>
                                      <p:cBhvr>
                                        <p:cTn id="342" dur="1" fill="hold">
                                          <p:stCondLst>
                                            <p:cond delay="2999"/>
                                          </p:stCondLst>
                                        </p:cTn>
                                        <p:tgtEl>
                                          <p:spTgt spid="28"/>
                                        </p:tgtEl>
                                        <p:attrNameLst>
                                          <p:attrName>style.visibility</p:attrName>
                                        </p:attrNameLst>
                                      </p:cBhvr>
                                      <p:to>
                                        <p:strVal val="hidden"/>
                                      </p:to>
                                    </p:set>
                                  </p:childTnLst>
                                </p:cTn>
                              </p:par>
                              <p:par>
                                <p:cTn id="343" presetID="23" presetClass="exit" presetSubtype="544" fill="hold" nodeType="withEffect">
                                  <p:stCondLst>
                                    <p:cond delay="0"/>
                                  </p:stCondLst>
                                  <p:childTnLst>
                                    <p:anim calcmode="lin" valueType="num">
                                      <p:cBhvr>
                                        <p:cTn id="344" dur="3000"/>
                                        <p:tgtEl>
                                          <p:spTgt spid="29"/>
                                        </p:tgtEl>
                                        <p:attrNameLst>
                                          <p:attrName>ppt_w</p:attrName>
                                        </p:attrNameLst>
                                      </p:cBhvr>
                                      <p:tavLst>
                                        <p:tav tm="0">
                                          <p:val>
                                            <p:strVal val="ppt_w"/>
                                          </p:val>
                                        </p:tav>
                                        <p:tav tm="100000">
                                          <p:val>
                                            <p:fltVal val="0"/>
                                          </p:val>
                                        </p:tav>
                                      </p:tavLst>
                                    </p:anim>
                                    <p:anim calcmode="lin" valueType="num">
                                      <p:cBhvr>
                                        <p:cTn id="345" dur="3000"/>
                                        <p:tgtEl>
                                          <p:spTgt spid="29"/>
                                        </p:tgtEl>
                                        <p:attrNameLst>
                                          <p:attrName>ppt_h</p:attrName>
                                        </p:attrNameLst>
                                      </p:cBhvr>
                                      <p:tavLst>
                                        <p:tav tm="0">
                                          <p:val>
                                            <p:strVal val="ppt_h"/>
                                          </p:val>
                                        </p:tav>
                                        <p:tav tm="100000">
                                          <p:val>
                                            <p:fltVal val="0"/>
                                          </p:val>
                                        </p:tav>
                                      </p:tavLst>
                                    </p:anim>
                                    <p:anim calcmode="lin" valueType="num">
                                      <p:cBhvr>
                                        <p:cTn id="346" dur="3000"/>
                                        <p:tgtEl>
                                          <p:spTgt spid="29"/>
                                        </p:tgtEl>
                                        <p:attrNameLst>
                                          <p:attrName>ppt_x</p:attrName>
                                        </p:attrNameLst>
                                      </p:cBhvr>
                                      <p:tavLst>
                                        <p:tav tm="0">
                                          <p:val>
                                            <p:strVal val="ppt_x"/>
                                          </p:val>
                                        </p:tav>
                                        <p:tav tm="100000">
                                          <p:val>
                                            <p:fltVal val="0.5"/>
                                          </p:val>
                                        </p:tav>
                                      </p:tavLst>
                                    </p:anim>
                                    <p:anim calcmode="lin" valueType="num">
                                      <p:cBhvr>
                                        <p:cTn id="347" dur="3000"/>
                                        <p:tgtEl>
                                          <p:spTgt spid="29"/>
                                        </p:tgtEl>
                                        <p:attrNameLst>
                                          <p:attrName>ppt_y</p:attrName>
                                        </p:attrNameLst>
                                      </p:cBhvr>
                                      <p:tavLst>
                                        <p:tav tm="0">
                                          <p:val>
                                            <p:strVal val="ppt_y"/>
                                          </p:val>
                                        </p:tav>
                                        <p:tav tm="100000">
                                          <p:val>
                                            <p:fltVal val="0.5"/>
                                          </p:val>
                                        </p:tav>
                                      </p:tavLst>
                                    </p:anim>
                                    <p:set>
                                      <p:cBhvr>
                                        <p:cTn id="348" dur="1" fill="hold">
                                          <p:stCondLst>
                                            <p:cond delay="2999"/>
                                          </p:stCondLst>
                                        </p:cTn>
                                        <p:tgtEl>
                                          <p:spTgt spid="29"/>
                                        </p:tgtEl>
                                        <p:attrNameLst>
                                          <p:attrName>style.visibility</p:attrName>
                                        </p:attrNameLst>
                                      </p:cBhvr>
                                      <p:to>
                                        <p:strVal val="hidden"/>
                                      </p:to>
                                    </p:set>
                                  </p:childTnLst>
                                </p:cTn>
                              </p:par>
                              <p:par>
                                <p:cTn id="349" presetID="23" presetClass="exit" presetSubtype="544" fill="hold" nodeType="withEffect">
                                  <p:stCondLst>
                                    <p:cond delay="0"/>
                                  </p:stCondLst>
                                  <p:childTnLst>
                                    <p:anim calcmode="lin" valueType="num">
                                      <p:cBhvr>
                                        <p:cTn id="350" dur="3000"/>
                                        <p:tgtEl>
                                          <p:spTgt spid="30"/>
                                        </p:tgtEl>
                                        <p:attrNameLst>
                                          <p:attrName>ppt_w</p:attrName>
                                        </p:attrNameLst>
                                      </p:cBhvr>
                                      <p:tavLst>
                                        <p:tav tm="0">
                                          <p:val>
                                            <p:strVal val="ppt_w"/>
                                          </p:val>
                                        </p:tav>
                                        <p:tav tm="100000">
                                          <p:val>
                                            <p:fltVal val="0"/>
                                          </p:val>
                                        </p:tav>
                                      </p:tavLst>
                                    </p:anim>
                                    <p:anim calcmode="lin" valueType="num">
                                      <p:cBhvr>
                                        <p:cTn id="351" dur="3000"/>
                                        <p:tgtEl>
                                          <p:spTgt spid="30"/>
                                        </p:tgtEl>
                                        <p:attrNameLst>
                                          <p:attrName>ppt_h</p:attrName>
                                        </p:attrNameLst>
                                      </p:cBhvr>
                                      <p:tavLst>
                                        <p:tav tm="0">
                                          <p:val>
                                            <p:strVal val="ppt_h"/>
                                          </p:val>
                                        </p:tav>
                                        <p:tav tm="100000">
                                          <p:val>
                                            <p:fltVal val="0"/>
                                          </p:val>
                                        </p:tav>
                                      </p:tavLst>
                                    </p:anim>
                                    <p:anim calcmode="lin" valueType="num">
                                      <p:cBhvr>
                                        <p:cTn id="352" dur="3000"/>
                                        <p:tgtEl>
                                          <p:spTgt spid="30"/>
                                        </p:tgtEl>
                                        <p:attrNameLst>
                                          <p:attrName>ppt_x</p:attrName>
                                        </p:attrNameLst>
                                      </p:cBhvr>
                                      <p:tavLst>
                                        <p:tav tm="0">
                                          <p:val>
                                            <p:strVal val="ppt_x"/>
                                          </p:val>
                                        </p:tav>
                                        <p:tav tm="100000">
                                          <p:val>
                                            <p:fltVal val="0.5"/>
                                          </p:val>
                                        </p:tav>
                                      </p:tavLst>
                                    </p:anim>
                                    <p:anim calcmode="lin" valueType="num">
                                      <p:cBhvr>
                                        <p:cTn id="353" dur="3000"/>
                                        <p:tgtEl>
                                          <p:spTgt spid="30"/>
                                        </p:tgtEl>
                                        <p:attrNameLst>
                                          <p:attrName>ppt_y</p:attrName>
                                        </p:attrNameLst>
                                      </p:cBhvr>
                                      <p:tavLst>
                                        <p:tav tm="0">
                                          <p:val>
                                            <p:strVal val="ppt_y"/>
                                          </p:val>
                                        </p:tav>
                                        <p:tav tm="100000">
                                          <p:val>
                                            <p:fltVal val="0.5"/>
                                          </p:val>
                                        </p:tav>
                                      </p:tavLst>
                                    </p:anim>
                                    <p:set>
                                      <p:cBhvr>
                                        <p:cTn id="354" dur="1" fill="hold">
                                          <p:stCondLst>
                                            <p:cond delay="2999"/>
                                          </p:stCondLst>
                                        </p:cTn>
                                        <p:tgtEl>
                                          <p:spTgt spid="30"/>
                                        </p:tgtEl>
                                        <p:attrNameLst>
                                          <p:attrName>style.visibility</p:attrName>
                                        </p:attrNameLst>
                                      </p:cBhvr>
                                      <p:to>
                                        <p:strVal val="hidden"/>
                                      </p:to>
                                    </p:set>
                                  </p:childTnLst>
                                </p:cTn>
                              </p:par>
                              <p:par>
                                <p:cTn id="355" presetID="23" presetClass="exit" presetSubtype="544" fill="hold" nodeType="withEffect">
                                  <p:stCondLst>
                                    <p:cond delay="0"/>
                                  </p:stCondLst>
                                  <p:childTnLst>
                                    <p:anim calcmode="lin" valueType="num">
                                      <p:cBhvr>
                                        <p:cTn id="356" dur="3000"/>
                                        <p:tgtEl>
                                          <p:spTgt spid="31"/>
                                        </p:tgtEl>
                                        <p:attrNameLst>
                                          <p:attrName>ppt_w</p:attrName>
                                        </p:attrNameLst>
                                      </p:cBhvr>
                                      <p:tavLst>
                                        <p:tav tm="0">
                                          <p:val>
                                            <p:strVal val="ppt_w"/>
                                          </p:val>
                                        </p:tav>
                                        <p:tav tm="100000">
                                          <p:val>
                                            <p:fltVal val="0"/>
                                          </p:val>
                                        </p:tav>
                                      </p:tavLst>
                                    </p:anim>
                                    <p:anim calcmode="lin" valueType="num">
                                      <p:cBhvr>
                                        <p:cTn id="357" dur="3000"/>
                                        <p:tgtEl>
                                          <p:spTgt spid="31"/>
                                        </p:tgtEl>
                                        <p:attrNameLst>
                                          <p:attrName>ppt_h</p:attrName>
                                        </p:attrNameLst>
                                      </p:cBhvr>
                                      <p:tavLst>
                                        <p:tav tm="0">
                                          <p:val>
                                            <p:strVal val="ppt_h"/>
                                          </p:val>
                                        </p:tav>
                                        <p:tav tm="100000">
                                          <p:val>
                                            <p:fltVal val="0"/>
                                          </p:val>
                                        </p:tav>
                                      </p:tavLst>
                                    </p:anim>
                                    <p:anim calcmode="lin" valueType="num">
                                      <p:cBhvr>
                                        <p:cTn id="358" dur="3000"/>
                                        <p:tgtEl>
                                          <p:spTgt spid="31"/>
                                        </p:tgtEl>
                                        <p:attrNameLst>
                                          <p:attrName>ppt_x</p:attrName>
                                        </p:attrNameLst>
                                      </p:cBhvr>
                                      <p:tavLst>
                                        <p:tav tm="0">
                                          <p:val>
                                            <p:strVal val="ppt_x"/>
                                          </p:val>
                                        </p:tav>
                                        <p:tav tm="100000">
                                          <p:val>
                                            <p:fltVal val="0.5"/>
                                          </p:val>
                                        </p:tav>
                                      </p:tavLst>
                                    </p:anim>
                                    <p:anim calcmode="lin" valueType="num">
                                      <p:cBhvr>
                                        <p:cTn id="359" dur="3000"/>
                                        <p:tgtEl>
                                          <p:spTgt spid="31"/>
                                        </p:tgtEl>
                                        <p:attrNameLst>
                                          <p:attrName>ppt_y</p:attrName>
                                        </p:attrNameLst>
                                      </p:cBhvr>
                                      <p:tavLst>
                                        <p:tav tm="0">
                                          <p:val>
                                            <p:strVal val="ppt_y"/>
                                          </p:val>
                                        </p:tav>
                                        <p:tav tm="100000">
                                          <p:val>
                                            <p:fltVal val="0.5"/>
                                          </p:val>
                                        </p:tav>
                                      </p:tavLst>
                                    </p:anim>
                                    <p:set>
                                      <p:cBhvr>
                                        <p:cTn id="360" dur="1" fill="hold">
                                          <p:stCondLst>
                                            <p:cond delay="2999"/>
                                          </p:stCondLst>
                                        </p:cTn>
                                        <p:tgtEl>
                                          <p:spTgt spid="31"/>
                                        </p:tgtEl>
                                        <p:attrNameLst>
                                          <p:attrName>style.visibility</p:attrName>
                                        </p:attrNameLst>
                                      </p:cBhvr>
                                      <p:to>
                                        <p:strVal val="hidden"/>
                                      </p:to>
                                    </p:set>
                                  </p:childTnLst>
                                </p:cTn>
                              </p:par>
                              <p:par>
                                <p:cTn id="361" presetID="23" presetClass="exit" presetSubtype="544" fill="hold" nodeType="withEffect">
                                  <p:stCondLst>
                                    <p:cond delay="0"/>
                                  </p:stCondLst>
                                  <p:childTnLst>
                                    <p:anim calcmode="lin" valueType="num">
                                      <p:cBhvr>
                                        <p:cTn id="362" dur="3000"/>
                                        <p:tgtEl>
                                          <p:spTgt spid="32"/>
                                        </p:tgtEl>
                                        <p:attrNameLst>
                                          <p:attrName>ppt_w</p:attrName>
                                        </p:attrNameLst>
                                      </p:cBhvr>
                                      <p:tavLst>
                                        <p:tav tm="0">
                                          <p:val>
                                            <p:strVal val="ppt_w"/>
                                          </p:val>
                                        </p:tav>
                                        <p:tav tm="100000">
                                          <p:val>
                                            <p:fltVal val="0"/>
                                          </p:val>
                                        </p:tav>
                                      </p:tavLst>
                                    </p:anim>
                                    <p:anim calcmode="lin" valueType="num">
                                      <p:cBhvr>
                                        <p:cTn id="363" dur="3000"/>
                                        <p:tgtEl>
                                          <p:spTgt spid="32"/>
                                        </p:tgtEl>
                                        <p:attrNameLst>
                                          <p:attrName>ppt_h</p:attrName>
                                        </p:attrNameLst>
                                      </p:cBhvr>
                                      <p:tavLst>
                                        <p:tav tm="0">
                                          <p:val>
                                            <p:strVal val="ppt_h"/>
                                          </p:val>
                                        </p:tav>
                                        <p:tav tm="100000">
                                          <p:val>
                                            <p:fltVal val="0"/>
                                          </p:val>
                                        </p:tav>
                                      </p:tavLst>
                                    </p:anim>
                                    <p:anim calcmode="lin" valueType="num">
                                      <p:cBhvr>
                                        <p:cTn id="364" dur="3000"/>
                                        <p:tgtEl>
                                          <p:spTgt spid="32"/>
                                        </p:tgtEl>
                                        <p:attrNameLst>
                                          <p:attrName>ppt_x</p:attrName>
                                        </p:attrNameLst>
                                      </p:cBhvr>
                                      <p:tavLst>
                                        <p:tav tm="0">
                                          <p:val>
                                            <p:strVal val="ppt_x"/>
                                          </p:val>
                                        </p:tav>
                                        <p:tav tm="100000">
                                          <p:val>
                                            <p:fltVal val="0.5"/>
                                          </p:val>
                                        </p:tav>
                                      </p:tavLst>
                                    </p:anim>
                                    <p:anim calcmode="lin" valueType="num">
                                      <p:cBhvr>
                                        <p:cTn id="365" dur="3000"/>
                                        <p:tgtEl>
                                          <p:spTgt spid="32"/>
                                        </p:tgtEl>
                                        <p:attrNameLst>
                                          <p:attrName>ppt_y</p:attrName>
                                        </p:attrNameLst>
                                      </p:cBhvr>
                                      <p:tavLst>
                                        <p:tav tm="0">
                                          <p:val>
                                            <p:strVal val="ppt_y"/>
                                          </p:val>
                                        </p:tav>
                                        <p:tav tm="100000">
                                          <p:val>
                                            <p:fltVal val="0.5"/>
                                          </p:val>
                                        </p:tav>
                                      </p:tavLst>
                                    </p:anim>
                                    <p:set>
                                      <p:cBhvr>
                                        <p:cTn id="366" dur="1" fill="hold">
                                          <p:stCondLst>
                                            <p:cond delay="2999"/>
                                          </p:stCondLst>
                                        </p:cTn>
                                        <p:tgtEl>
                                          <p:spTgt spid="32"/>
                                        </p:tgtEl>
                                        <p:attrNameLst>
                                          <p:attrName>style.visibility</p:attrName>
                                        </p:attrNameLst>
                                      </p:cBhvr>
                                      <p:to>
                                        <p:strVal val="hidden"/>
                                      </p:to>
                                    </p:set>
                                  </p:childTnLst>
                                </p:cTn>
                              </p:par>
                              <p:par>
                                <p:cTn id="367" presetID="23" presetClass="exit" presetSubtype="544" fill="hold" nodeType="withEffect">
                                  <p:stCondLst>
                                    <p:cond delay="0"/>
                                  </p:stCondLst>
                                  <p:childTnLst>
                                    <p:anim calcmode="lin" valueType="num">
                                      <p:cBhvr>
                                        <p:cTn id="368" dur="3000"/>
                                        <p:tgtEl>
                                          <p:spTgt spid="33"/>
                                        </p:tgtEl>
                                        <p:attrNameLst>
                                          <p:attrName>ppt_w</p:attrName>
                                        </p:attrNameLst>
                                      </p:cBhvr>
                                      <p:tavLst>
                                        <p:tav tm="0">
                                          <p:val>
                                            <p:strVal val="ppt_w"/>
                                          </p:val>
                                        </p:tav>
                                        <p:tav tm="100000">
                                          <p:val>
                                            <p:fltVal val="0"/>
                                          </p:val>
                                        </p:tav>
                                      </p:tavLst>
                                    </p:anim>
                                    <p:anim calcmode="lin" valueType="num">
                                      <p:cBhvr>
                                        <p:cTn id="369" dur="3000"/>
                                        <p:tgtEl>
                                          <p:spTgt spid="33"/>
                                        </p:tgtEl>
                                        <p:attrNameLst>
                                          <p:attrName>ppt_h</p:attrName>
                                        </p:attrNameLst>
                                      </p:cBhvr>
                                      <p:tavLst>
                                        <p:tav tm="0">
                                          <p:val>
                                            <p:strVal val="ppt_h"/>
                                          </p:val>
                                        </p:tav>
                                        <p:tav tm="100000">
                                          <p:val>
                                            <p:fltVal val="0"/>
                                          </p:val>
                                        </p:tav>
                                      </p:tavLst>
                                    </p:anim>
                                    <p:anim calcmode="lin" valueType="num">
                                      <p:cBhvr>
                                        <p:cTn id="370" dur="3000"/>
                                        <p:tgtEl>
                                          <p:spTgt spid="33"/>
                                        </p:tgtEl>
                                        <p:attrNameLst>
                                          <p:attrName>ppt_x</p:attrName>
                                        </p:attrNameLst>
                                      </p:cBhvr>
                                      <p:tavLst>
                                        <p:tav tm="0">
                                          <p:val>
                                            <p:strVal val="ppt_x"/>
                                          </p:val>
                                        </p:tav>
                                        <p:tav tm="100000">
                                          <p:val>
                                            <p:fltVal val="0.5"/>
                                          </p:val>
                                        </p:tav>
                                      </p:tavLst>
                                    </p:anim>
                                    <p:anim calcmode="lin" valueType="num">
                                      <p:cBhvr>
                                        <p:cTn id="371" dur="3000"/>
                                        <p:tgtEl>
                                          <p:spTgt spid="33"/>
                                        </p:tgtEl>
                                        <p:attrNameLst>
                                          <p:attrName>ppt_y</p:attrName>
                                        </p:attrNameLst>
                                      </p:cBhvr>
                                      <p:tavLst>
                                        <p:tav tm="0">
                                          <p:val>
                                            <p:strVal val="ppt_y"/>
                                          </p:val>
                                        </p:tav>
                                        <p:tav tm="100000">
                                          <p:val>
                                            <p:fltVal val="0.5"/>
                                          </p:val>
                                        </p:tav>
                                      </p:tavLst>
                                    </p:anim>
                                    <p:set>
                                      <p:cBhvr>
                                        <p:cTn id="372" dur="1" fill="hold">
                                          <p:stCondLst>
                                            <p:cond delay="2999"/>
                                          </p:stCondLst>
                                        </p:cTn>
                                        <p:tgtEl>
                                          <p:spTgt spid="33"/>
                                        </p:tgtEl>
                                        <p:attrNameLst>
                                          <p:attrName>style.visibility</p:attrName>
                                        </p:attrNameLst>
                                      </p:cBhvr>
                                      <p:to>
                                        <p:strVal val="hidden"/>
                                      </p:to>
                                    </p:set>
                                  </p:childTnLst>
                                </p:cTn>
                              </p:par>
                              <p:par>
                                <p:cTn id="373" presetID="23" presetClass="exit" presetSubtype="544" fill="hold" nodeType="withEffect">
                                  <p:stCondLst>
                                    <p:cond delay="0"/>
                                  </p:stCondLst>
                                  <p:childTnLst>
                                    <p:anim calcmode="lin" valueType="num">
                                      <p:cBhvr>
                                        <p:cTn id="374" dur="3000"/>
                                        <p:tgtEl>
                                          <p:spTgt spid="34"/>
                                        </p:tgtEl>
                                        <p:attrNameLst>
                                          <p:attrName>ppt_w</p:attrName>
                                        </p:attrNameLst>
                                      </p:cBhvr>
                                      <p:tavLst>
                                        <p:tav tm="0">
                                          <p:val>
                                            <p:strVal val="ppt_w"/>
                                          </p:val>
                                        </p:tav>
                                        <p:tav tm="100000">
                                          <p:val>
                                            <p:fltVal val="0"/>
                                          </p:val>
                                        </p:tav>
                                      </p:tavLst>
                                    </p:anim>
                                    <p:anim calcmode="lin" valueType="num">
                                      <p:cBhvr>
                                        <p:cTn id="375" dur="3000"/>
                                        <p:tgtEl>
                                          <p:spTgt spid="34"/>
                                        </p:tgtEl>
                                        <p:attrNameLst>
                                          <p:attrName>ppt_h</p:attrName>
                                        </p:attrNameLst>
                                      </p:cBhvr>
                                      <p:tavLst>
                                        <p:tav tm="0">
                                          <p:val>
                                            <p:strVal val="ppt_h"/>
                                          </p:val>
                                        </p:tav>
                                        <p:tav tm="100000">
                                          <p:val>
                                            <p:fltVal val="0"/>
                                          </p:val>
                                        </p:tav>
                                      </p:tavLst>
                                    </p:anim>
                                    <p:anim calcmode="lin" valueType="num">
                                      <p:cBhvr>
                                        <p:cTn id="376" dur="3000"/>
                                        <p:tgtEl>
                                          <p:spTgt spid="34"/>
                                        </p:tgtEl>
                                        <p:attrNameLst>
                                          <p:attrName>ppt_x</p:attrName>
                                        </p:attrNameLst>
                                      </p:cBhvr>
                                      <p:tavLst>
                                        <p:tav tm="0">
                                          <p:val>
                                            <p:strVal val="ppt_x"/>
                                          </p:val>
                                        </p:tav>
                                        <p:tav tm="100000">
                                          <p:val>
                                            <p:fltVal val="0.5"/>
                                          </p:val>
                                        </p:tav>
                                      </p:tavLst>
                                    </p:anim>
                                    <p:anim calcmode="lin" valueType="num">
                                      <p:cBhvr>
                                        <p:cTn id="377" dur="3000"/>
                                        <p:tgtEl>
                                          <p:spTgt spid="34"/>
                                        </p:tgtEl>
                                        <p:attrNameLst>
                                          <p:attrName>ppt_y</p:attrName>
                                        </p:attrNameLst>
                                      </p:cBhvr>
                                      <p:tavLst>
                                        <p:tav tm="0">
                                          <p:val>
                                            <p:strVal val="ppt_y"/>
                                          </p:val>
                                        </p:tav>
                                        <p:tav tm="100000">
                                          <p:val>
                                            <p:fltVal val="0.5"/>
                                          </p:val>
                                        </p:tav>
                                      </p:tavLst>
                                    </p:anim>
                                    <p:set>
                                      <p:cBhvr>
                                        <p:cTn id="378" dur="1" fill="hold">
                                          <p:stCondLst>
                                            <p:cond delay="2999"/>
                                          </p:stCondLst>
                                        </p:cTn>
                                        <p:tgtEl>
                                          <p:spTgt spid="34"/>
                                        </p:tgtEl>
                                        <p:attrNameLst>
                                          <p:attrName>style.visibility</p:attrName>
                                        </p:attrNameLst>
                                      </p:cBhvr>
                                      <p:to>
                                        <p:strVal val="hidden"/>
                                      </p:to>
                                    </p:set>
                                  </p:childTnLst>
                                </p:cTn>
                              </p:par>
                              <p:par>
                                <p:cTn id="379" presetID="23" presetClass="exit" presetSubtype="544" fill="hold" nodeType="withEffect">
                                  <p:stCondLst>
                                    <p:cond delay="0"/>
                                  </p:stCondLst>
                                  <p:childTnLst>
                                    <p:anim calcmode="lin" valueType="num">
                                      <p:cBhvr>
                                        <p:cTn id="380" dur="3000"/>
                                        <p:tgtEl>
                                          <p:spTgt spid="35"/>
                                        </p:tgtEl>
                                        <p:attrNameLst>
                                          <p:attrName>ppt_w</p:attrName>
                                        </p:attrNameLst>
                                      </p:cBhvr>
                                      <p:tavLst>
                                        <p:tav tm="0">
                                          <p:val>
                                            <p:strVal val="ppt_w"/>
                                          </p:val>
                                        </p:tav>
                                        <p:tav tm="100000">
                                          <p:val>
                                            <p:fltVal val="0"/>
                                          </p:val>
                                        </p:tav>
                                      </p:tavLst>
                                    </p:anim>
                                    <p:anim calcmode="lin" valueType="num">
                                      <p:cBhvr>
                                        <p:cTn id="381" dur="3000"/>
                                        <p:tgtEl>
                                          <p:spTgt spid="35"/>
                                        </p:tgtEl>
                                        <p:attrNameLst>
                                          <p:attrName>ppt_h</p:attrName>
                                        </p:attrNameLst>
                                      </p:cBhvr>
                                      <p:tavLst>
                                        <p:tav tm="0">
                                          <p:val>
                                            <p:strVal val="ppt_h"/>
                                          </p:val>
                                        </p:tav>
                                        <p:tav tm="100000">
                                          <p:val>
                                            <p:fltVal val="0"/>
                                          </p:val>
                                        </p:tav>
                                      </p:tavLst>
                                    </p:anim>
                                    <p:anim calcmode="lin" valueType="num">
                                      <p:cBhvr>
                                        <p:cTn id="382" dur="3000"/>
                                        <p:tgtEl>
                                          <p:spTgt spid="35"/>
                                        </p:tgtEl>
                                        <p:attrNameLst>
                                          <p:attrName>ppt_x</p:attrName>
                                        </p:attrNameLst>
                                      </p:cBhvr>
                                      <p:tavLst>
                                        <p:tav tm="0">
                                          <p:val>
                                            <p:strVal val="ppt_x"/>
                                          </p:val>
                                        </p:tav>
                                        <p:tav tm="100000">
                                          <p:val>
                                            <p:fltVal val="0.5"/>
                                          </p:val>
                                        </p:tav>
                                      </p:tavLst>
                                    </p:anim>
                                    <p:anim calcmode="lin" valueType="num">
                                      <p:cBhvr>
                                        <p:cTn id="383" dur="3000"/>
                                        <p:tgtEl>
                                          <p:spTgt spid="35"/>
                                        </p:tgtEl>
                                        <p:attrNameLst>
                                          <p:attrName>ppt_y</p:attrName>
                                        </p:attrNameLst>
                                      </p:cBhvr>
                                      <p:tavLst>
                                        <p:tav tm="0">
                                          <p:val>
                                            <p:strVal val="ppt_y"/>
                                          </p:val>
                                        </p:tav>
                                        <p:tav tm="100000">
                                          <p:val>
                                            <p:fltVal val="0.5"/>
                                          </p:val>
                                        </p:tav>
                                      </p:tavLst>
                                    </p:anim>
                                    <p:set>
                                      <p:cBhvr>
                                        <p:cTn id="384" dur="1" fill="hold">
                                          <p:stCondLst>
                                            <p:cond delay="2999"/>
                                          </p:stCondLst>
                                        </p:cTn>
                                        <p:tgtEl>
                                          <p:spTgt spid="35"/>
                                        </p:tgtEl>
                                        <p:attrNameLst>
                                          <p:attrName>style.visibility</p:attrName>
                                        </p:attrNameLst>
                                      </p:cBhvr>
                                      <p:to>
                                        <p:strVal val="hidden"/>
                                      </p:to>
                                    </p:set>
                                  </p:childTnLst>
                                </p:cTn>
                              </p:par>
                              <p:par>
                                <p:cTn id="385" presetID="23" presetClass="exit" presetSubtype="544" fill="hold" nodeType="withEffect">
                                  <p:stCondLst>
                                    <p:cond delay="0"/>
                                  </p:stCondLst>
                                  <p:childTnLst>
                                    <p:anim calcmode="lin" valueType="num">
                                      <p:cBhvr>
                                        <p:cTn id="386" dur="3000"/>
                                        <p:tgtEl>
                                          <p:spTgt spid="36"/>
                                        </p:tgtEl>
                                        <p:attrNameLst>
                                          <p:attrName>ppt_w</p:attrName>
                                        </p:attrNameLst>
                                      </p:cBhvr>
                                      <p:tavLst>
                                        <p:tav tm="0">
                                          <p:val>
                                            <p:strVal val="ppt_w"/>
                                          </p:val>
                                        </p:tav>
                                        <p:tav tm="100000">
                                          <p:val>
                                            <p:fltVal val="0"/>
                                          </p:val>
                                        </p:tav>
                                      </p:tavLst>
                                    </p:anim>
                                    <p:anim calcmode="lin" valueType="num">
                                      <p:cBhvr>
                                        <p:cTn id="387" dur="3000"/>
                                        <p:tgtEl>
                                          <p:spTgt spid="36"/>
                                        </p:tgtEl>
                                        <p:attrNameLst>
                                          <p:attrName>ppt_h</p:attrName>
                                        </p:attrNameLst>
                                      </p:cBhvr>
                                      <p:tavLst>
                                        <p:tav tm="0">
                                          <p:val>
                                            <p:strVal val="ppt_h"/>
                                          </p:val>
                                        </p:tav>
                                        <p:tav tm="100000">
                                          <p:val>
                                            <p:fltVal val="0"/>
                                          </p:val>
                                        </p:tav>
                                      </p:tavLst>
                                    </p:anim>
                                    <p:anim calcmode="lin" valueType="num">
                                      <p:cBhvr>
                                        <p:cTn id="388" dur="3000"/>
                                        <p:tgtEl>
                                          <p:spTgt spid="36"/>
                                        </p:tgtEl>
                                        <p:attrNameLst>
                                          <p:attrName>ppt_x</p:attrName>
                                        </p:attrNameLst>
                                      </p:cBhvr>
                                      <p:tavLst>
                                        <p:tav tm="0">
                                          <p:val>
                                            <p:strVal val="ppt_x"/>
                                          </p:val>
                                        </p:tav>
                                        <p:tav tm="100000">
                                          <p:val>
                                            <p:fltVal val="0.5"/>
                                          </p:val>
                                        </p:tav>
                                      </p:tavLst>
                                    </p:anim>
                                    <p:anim calcmode="lin" valueType="num">
                                      <p:cBhvr>
                                        <p:cTn id="389" dur="3000"/>
                                        <p:tgtEl>
                                          <p:spTgt spid="36"/>
                                        </p:tgtEl>
                                        <p:attrNameLst>
                                          <p:attrName>ppt_y</p:attrName>
                                        </p:attrNameLst>
                                      </p:cBhvr>
                                      <p:tavLst>
                                        <p:tav tm="0">
                                          <p:val>
                                            <p:strVal val="ppt_y"/>
                                          </p:val>
                                        </p:tav>
                                        <p:tav tm="100000">
                                          <p:val>
                                            <p:fltVal val="0.5"/>
                                          </p:val>
                                        </p:tav>
                                      </p:tavLst>
                                    </p:anim>
                                    <p:set>
                                      <p:cBhvr>
                                        <p:cTn id="390" dur="1" fill="hold">
                                          <p:stCondLst>
                                            <p:cond delay="2999"/>
                                          </p:stCondLst>
                                        </p:cTn>
                                        <p:tgtEl>
                                          <p:spTgt spid="36"/>
                                        </p:tgtEl>
                                        <p:attrNameLst>
                                          <p:attrName>style.visibility</p:attrName>
                                        </p:attrNameLst>
                                      </p:cBhvr>
                                      <p:to>
                                        <p:strVal val="hidden"/>
                                      </p:to>
                                    </p:set>
                                  </p:childTnLst>
                                </p:cTn>
                              </p:par>
                              <p:par>
                                <p:cTn id="391" presetID="23" presetClass="exit" presetSubtype="544" fill="hold" nodeType="withEffect">
                                  <p:stCondLst>
                                    <p:cond delay="0"/>
                                  </p:stCondLst>
                                  <p:childTnLst>
                                    <p:anim calcmode="lin" valueType="num">
                                      <p:cBhvr>
                                        <p:cTn id="392" dur="3000"/>
                                        <p:tgtEl>
                                          <p:spTgt spid="37"/>
                                        </p:tgtEl>
                                        <p:attrNameLst>
                                          <p:attrName>ppt_w</p:attrName>
                                        </p:attrNameLst>
                                      </p:cBhvr>
                                      <p:tavLst>
                                        <p:tav tm="0">
                                          <p:val>
                                            <p:strVal val="ppt_w"/>
                                          </p:val>
                                        </p:tav>
                                        <p:tav tm="100000">
                                          <p:val>
                                            <p:fltVal val="0"/>
                                          </p:val>
                                        </p:tav>
                                      </p:tavLst>
                                    </p:anim>
                                    <p:anim calcmode="lin" valueType="num">
                                      <p:cBhvr>
                                        <p:cTn id="393" dur="3000"/>
                                        <p:tgtEl>
                                          <p:spTgt spid="37"/>
                                        </p:tgtEl>
                                        <p:attrNameLst>
                                          <p:attrName>ppt_h</p:attrName>
                                        </p:attrNameLst>
                                      </p:cBhvr>
                                      <p:tavLst>
                                        <p:tav tm="0">
                                          <p:val>
                                            <p:strVal val="ppt_h"/>
                                          </p:val>
                                        </p:tav>
                                        <p:tav tm="100000">
                                          <p:val>
                                            <p:fltVal val="0"/>
                                          </p:val>
                                        </p:tav>
                                      </p:tavLst>
                                    </p:anim>
                                    <p:anim calcmode="lin" valueType="num">
                                      <p:cBhvr>
                                        <p:cTn id="394" dur="3000"/>
                                        <p:tgtEl>
                                          <p:spTgt spid="37"/>
                                        </p:tgtEl>
                                        <p:attrNameLst>
                                          <p:attrName>ppt_x</p:attrName>
                                        </p:attrNameLst>
                                      </p:cBhvr>
                                      <p:tavLst>
                                        <p:tav tm="0">
                                          <p:val>
                                            <p:strVal val="ppt_x"/>
                                          </p:val>
                                        </p:tav>
                                        <p:tav tm="100000">
                                          <p:val>
                                            <p:fltVal val="0.5"/>
                                          </p:val>
                                        </p:tav>
                                      </p:tavLst>
                                    </p:anim>
                                    <p:anim calcmode="lin" valueType="num">
                                      <p:cBhvr>
                                        <p:cTn id="395" dur="3000"/>
                                        <p:tgtEl>
                                          <p:spTgt spid="37"/>
                                        </p:tgtEl>
                                        <p:attrNameLst>
                                          <p:attrName>ppt_y</p:attrName>
                                        </p:attrNameLst>
                                      </p:cBhvr>
                                      <p:tavLst>
                                        <p:tav tm="0">
                                          <p:val>
                                            <p:strVal val="ppt_y"/>
                                          </p:val>
                                        </p:tav>
                                        <p:tav tm="100000">
                                          <p:val>
                                            <p:fltVal val="0.5"/>
                                          </p:val>
                                        </p:tav>
                                      </p:tavLst>
                                    </p:anim>
                                    <p:set>
                                      <p:cBhvr>
                                        <p:cTn id="396" dur="1" fill="hold">
                                          <p:stCondLst>
                                            <p:cond delay="2999"/>
                                          </p:stCondLst>
                                        </p:cTn>
                                        <p:tgtEl>
                                          <p:spTgt spid="37"/>
                                        </p:tgtEl>
                                        <p:attrNameLst>
                                          <p:attrName>style.visibility</p:attrName>
                                        </p:attrNameLst>
                                      </p:cBhvr>
                                      <p:to>
                                        <p:strVal val="hidden"/>
                                      </p:to>
                                    </p:set>
                                  </p:childTnLst>
                                </p:cTn>
                              </p:par>
                              <p:par>
                                <p:cTn id="397" presetID="23" presetClass="exit" presetSubtype="544" fill="hold" nodeType="withEffect">
                                  <p:stCondLst>
                                    <p:cond delay="0"/>
                                  </p:stCondLst>
                                  <p:childTnLst>
                                    <p:anim calcmode="lin" valueType="num">
                                      <p:cBhvr>
                                        <p:cTn id="398" dur="3000"/>
                                        <p:tgtEl>
                                          <p:spTgt spid="38"/>
                                        </p:tgtEl>
                                        <p:attrNameLst>
                                          <p:attrName>ppt_w</p:attrName>
                                        </p:attrNameLst>
                                      </p:cBhvr>
                                      <p:tavLst>
                                        <p:tav tm="0">
                                          <p:val>
                                            <p:strVal val="ppt_w"/>
                                          </p:val>
                                        </p:tav>
                                        <p:tav tm="100000">
                                          <p:val>
                                            <p:fltVal val="0"/>
                                          </p:val>
                                        </p:tav>
                                      </p:tavLst>
                                    </p:anim>
                                    <p:anim calcmode="lin" valueType="num">
                                      <p:cBhvr>
                                        <p:cTn id="399" dur="3000"/>
                                        <p:tgtEl>
                                          <p:spTgt spid="38"/>
                                        </p:tgtEl>
                                        <p:attrNameLst>
                                          <p:attrName>ppt_h</p:attrName>
                                        </p:attrNameLst>
                                      </p:cBhvr>
                                      <p:tavLst>
                                        <p:tav tm="0">
                                          <p:val>
                                            <p:strVal val="ppt_h"/>
                                          </p:val>
                                        </p:tav>
                                        <p:tav tm="100000">
                                          <p:val>
                                            <p:fltVal val="0"/>
                                          </p:val>
                                        </p:tav>
                                      </p:tavLst>
                                    </p:anim>
                                    <p:anim calcmode="lin" valueType="num">
                                      <p:cBhvr>
                                        <p:cTn id="400" dur="3000"/>
                                        <p:tgtEl>
                                          <p:spTgt spid="38"/>
                                        </p:tgtEl>
                                        <p:attrNameLst>
                                          <p:attrName>ppt_x</p:attrName>
                                        </p:attrNameLst>
                                      </p:cBhvr>
                                      <p:tavLst>
                                        <p:tav tm="0">
                                          <p:val>
                                            <p:strVal val="ppt_x"/>
                                          </p:val>
                                        </p:tav>
                                        <p:tav tm="100000">
                                          <p:val>
                                            <p:fltVal val="0.5"/>
                                          </p:val>
                                        </p:tav>
                                      </p:tavLst>
                                    </p:anim>
                                    <p:anim calcmode="lin" valueType="num">
                                      <p:cBhvr>
                                        <p:cTn id="401" dur="3000"/>
                                        <p:tgtEl>
                                          <p:spTgt spid="38"/>
                                        </p:tgtEl>
                                        <p:attrNameLst>
                                          <p:attrName>ppt_y</p:attrName>
                                        </p:attrNameLst>
                                      </p:cBhvr>
                                      <p:tavLst>
                                        <p:tav tm="0">
                                          <p:val>
                                            <p:strVal val="ppt_y"/>
                                          </p:val>
                                        </p:tav>
                                        <p:tav tm="100000">
                                          <p:val>
                                            <p:fltVal val="0.5"/>
                                          </p:val>
                                        </p:tav>
                                      </p:tavLst>
                                    </p:anim>
                                    <p:set>
                                      <p:cBhvr>
                                        <p:cTn id="402" dur="1" fill="hold">
                                          <p:stCondLst>
                                            <p:cond delay="2999"/>
                                          </p:stCondLst>
                                        </p:cTn>
                                        <p:tgtEl>
                                          <p:spTgt spid="38"/>
                                        </p:tgtEl>
                                        <p:attrNameLst>
                                          <p:attrName>style.visibility</p:attrName>
                                        </p:attrNameLst>
                                      </p:cBhvr>
                                      <p:to>
                                        <p:strVal val="hidden"/>
                                      </p:to>
                                    </p:set>
                                  </p:childTnLst>
                                </p:cTn>
                              </p:par>
                              <p:par>
                                <p:cTn id="403" presetID="23" presetClass="exit" presetSubtype="544" fill="hold" nodeType="withEffect">
                                  <p:stCondLst>
                                    <p:cond delay="0"/>
                                  </p:stCondLst>
                                  <p:childTnLst>
                                    <p:anim calcmode="lin" valueType="num">
                                      <p:cBhvr>
                                        <p:cTn id="404" dur="3000"/>
                                        <p:tgtEl>
                                          <p:spTgt spid="39"/>
                                        </p:tgtEl>
                                        <p:attrNameLst>
                                          <p:attrName>ppt_w</p:attrName>
                                        </p:attrNameLst>
                                      </p:cBhvr>
                                      <p:tavLst>
                                        <p:tav tm="0">
                                          <p:val>
                                            <p:strVal val="ppt_w"/>
                                          </p:val>
                                        </p:tav>
                                        <p:tav tm="100000">
                                          <p:val>
                                            <p:fltVal val="0"/>
                                          </p:val>
                                        </p:tav>
                                      </p:tavLst>
                                    </p:anim>
                                    <p:anim calcmode="lin" valueType="num">
                                      <p:cBhvr>
                                        <p:cTn id="405" dur="3000"/>
                                        <p:tgtEl>
                                          <p:spTgt spid="39"/>
                                        </p:tgtEl>
                                        <p:attrNameLst>
                                          <p:attrName>ppt_h</p:attrName>
                                        </p:attrNameLst>
                                      </p:cBhvr>
                                      <p:tavLst>
                                        <p:tav tm="0">
                                          <p:val>
                                            <p:strVal val="ppt_h"/>
                                          </p:val>
                                        </p:tav>
                                        <p:tav tm="100000">
                                          <p:val>
                                            <p:fltVal val="0"/>
                                          </p:val>
                                        </p:tav>
                                      </p:tavLst>
                                    </p:anim>
                                    <p:anim calcmode="lin" valueType="num">
                                      <p:cBhvr>
                                        <p:cTn id="406" dur="3000"/>
                                        <p:tgtEl>
                                          <p:spTgt spid="39"/>
                                        </p:tgtEl>
                                        <p:attrNameLst>
                                          <p:attrName>ppt_x</p:attrName>
                                        </p:attrNameLst>
                                      </p:cBhvr>
                                      <p:tavLst>
                                        <p:tav tm="0">
                                          <p:val>
                                            <p:strVal val="ppt_x"/>
                                          </p:val>
                                        </p:tav>
                                        <p:tav tm="100000">
                                          <p:val>
                                            <p:fltVal val="0.5"/>
                                          </p:val>
                                        </p:tav>
                                      </p:tavLst>
                                    </p:anim>
                                    <p:anim calcmode="lin" valueType="num">
                                      <p:cBhvr>
                                        <p:cTn id="407" dur="3000"/>
                                        <p:tgtEl>
                                          <p:spTgt spid="39"/>
                                        </p:tgtEl>
                                        <p:attrNameLst>
                                          <p:attrName>ppt_y</p:attrName>
                                        </p:attrNameLst>
                                      </p:cBhvr>
                                      <p:tavLst>
                                        <p:tav tm="0">
                                          <p:val>
                                            <p:strVal val="ppt_y"/>
                                          </p:val>
                                        </p:tav>
                                        <p:tav tm="100000">
                                          <p:val>
                                            <p:fltVal val="0.5"/>
                                          </p:val>
                                        </p:tav>
                                      </p:tavLst>
                                    </p:anim>
                                    <p:set>
                                      <p:cBhvr>
                                        <p:cTn id="408" dur="1" fill="hold">
                                          <p:stCondLst>
                                            <p:cond delay="2999"/>
                                          </p:stCondLst>
                                        </p:cTn>
                                        <p:tgtEl>
                                          <p:spTgt spid="39"/>
                                        </p:tgtEl>
                                        <p:attrNameLst>
                                          <p:attrName>style.visibility</p:attrName>
                                        </p:attrNameLst>
                                      </p:cBhvr>
                                      <p:to>
                                        <p:strVal val="hidden"/>
                                      </p:to>
                                    </p:set>
                                  </p:childTnLst>
                                </p:cTn>
                              </p:par>
                              <p:par>
                                <p:cTn id="409" presetID="23" presetClass="exit" presetSubtype="544" fill="hold" nodeType="withEffect">
                                  <p:stCondLst>
                                    <p:cond delay="0"/>
                                  </p:stCondLst>
                                  <p:childTnLst>
                                    <p:anim calcmode="lin" valueType="num">
                                      <p:cBhvr>
                                        <p:cTn id="410" dur="3000"/>
                                        <p:tgtEl>
                                          <p:spTgt spid="40"/>
                                        </p:tgtEl>
                                        <p:attrNameLst>
                                          <p:attrName>ppt_w</p:attrName>
                                        </p:attrNameLst>
                                      </p:cBhvr>
                                      <p:tavLst>
                                        <p:tav tm="0">
                                          <p:val>
                                            <p:strVal val="ppt_w"/>
                                          </p:val>
                                        </p:tav>
                                        <p:tav tm="100000">
                                          <p:val>
                                            <p:fltVal val="0"/>
                                          </p:val>
                                        </p:tav>
                                      </p:tavLst>
                                    </p:anim>
                                    <p:anim calcmode="lin" valueType="num">
                                      <p:cBhvr>
                                        <p:cTn id="411" dur="3000"/>
                                        <p:tgtEl>
                                          <p:spTgt spid="40"/>
                                        </p:tgtEl>
                                        <p:attrNameLst>
                                          <p:attrName>ppt_h</p:attrName>
                                        </p:attrNameLst>
                                      </p:cBhvr>
                                      <p:tavLst>
                                        <p:tav tm="0">
                                          <p:val>
                                            <p:strVal val="ppt_h"/>
                                          </p:val>
                                        </p:tav>
                                        <p:tav tm="100000">
                                          <p:val>
                                            <p:fltVal val="0"/>
                                          </p:val>
                                        </p:tav>
                                      </p:tavLst>
                                    </p:anim>
                                    <p:anim calcmode="lin" valueType="num">
                                      <p:cBhvr>
                                        <p:cTn id="412" dur="3000"/>
                                        <p:tgtEl>
                                          <p:spTgt spid="40"/>
                                        </p:tgtEl>
                                        <p:attrNameLst>
                                          <p:attrName>ppt_x</p:attrName>
                                        </p:attrNameLst>
                                      </p:cBhvr>
                                      <p:tavLst>
                                        <p:tav tm="0">
                                          <p:val>
                                            <p:strVal val="ppt_x"/>
                                          </p:val>
                                        </p:tav>
                                        <p:tav tm="100000">
                                          <p:val>
                                            <p:fltVal val="0.5"/>
                                          </p:val>
                                        </p:tav>
                                      </p:tavLst>
                                    </p:anim>
                                    <p:anim calcmode="lin" valueType="num">
                                      <p:cBhvr>
                                        <p:cTn id="413" dur="3000"/>
                                        <p:tgtEl>
                                          <p:spTgt spid="40"/>
                                        </p:tgtEl>
                                        <p:attrNameLst>
                                          <p:attrName>ppt_y</p:attrName>
                                        </p:attrNameLst>
                                      </p:cBhvr>
                                      <p:tavLst>
                                        <p:tav tm="0">
                                          <p:val>
                                            <p:strVal val="ppt_y"/>
                                          </p:val>
                                        </p:tav>
                                        <p:tav tm="100000">
                                          <p:val>
                                            <p:fltVal val="0.5"/>
                                          </p:val>
                                        </p:tav>
                                      </p:tavLst>
                                    </p:anim>
                                    <p:set>
                                      <p:cBhvr>
                                        <p:cTn id="414" dur="1" fill="hold">
                                          <p:stCondLst>
                                            <p:cond delay="2999"/>
                                          </p:stCondLst>
                                        </p:cTn>
                                        <p:tgtEl>
                                          <p:spTgt spid="40"/>
                                        </p:tgtEl>
                                        <p:attrNameLst>
                                          <p:attrName>style.visibility</p:attrName>
                                        </p:attrNameLst>
                                      </p:cBhvr>
                                      <p:to>
                                        <p:strVal val="hidden"/>
                                      </p:to>
                                    </p:set>
                                  </p:childTnLst>
                                </p:cTn>
                              </p:par>
                              <p:par>
                                <p:cTn id="415" presetID="23" presetClass="exit" presetSubtype="544" fill="hold" nodeType="withEffect">
                                  <p:stCondLst>
                                    <p:cond delay="0"/>
                                  </p:stCondLst>
                                  <p:childTnLst>
                                    <p:anim calcmode="lin" valueType="num">
                                      <p:cBhvr>
                                        <p:cTn id="416" dur="3000"/>
                                        <p:tgtEl>
                                          <p:spTgt spid="41"/>
                                        </p:tgtEl>
                                        <p:attrNameLst>
                                          <p:attrName>ppt_w</p:attrName>
                                        </p:attrNameLst>
                                      </p:cBhvr>
                                      <p:tavLst>
                                        <p:tav tm="0">
                                          <p:val>
                                            <p:strVal val="ppt_w"/>
                                          </p:val>
                                        </p:tav>
                                        <p:tav tm="100000">
                                          <p:val>
                                            <p:fltVal val="0"/>
                                          </p:val>
                                        </p:tav>
                                      </p:tavLst>
                                    </p:anim>
                                    <p:anim calcmode="lin" valueType="num">
                                      <p:cBhvr>
                                        <p:cTn id="417" dur="3000"/>
                                        <p:tgtEl>
                                          <p:spTgt spid="41"/>
                                        </p:tgtEl>
                                        <p:attrNameLst>
                                          <p:attrName>ppt_h</p:attrName>
                                        </p:attrNameLst>
                                      </p:cBhvr>
                                      <p:tavLst>
                                        <p:tav tm="0">
                                          <p:val>
                                            <p:strVal val="ppt_h"/>
                                          </p:val>
                                        </p:tav>
                                        <p:tav tm="100000">
                                          <p:val>
                                            <p:fltVal val="0"/>
                                          </p:val>
                                        </p:tav>
                                      </p:tavLst>
                                    </p:anim>
                                    <p:anim calcmode="lin" valueType="num">
                                      <p:cBhvr>
                                        <p:cTn id="418" dur="3000"/>
                                        <p:tgtEl>
                                          <p:spTgt spid="41"/>
                                        </p:tgtEl>
                                        <p:attrNameLst>
                                          <p:attrName>ppt_x</p:attrName>
                                        </p:attrNameLst>
                                      </p:cBhvr>
                                      <p:tavLst>
                                        <p:tav tm="0">
                                          <p:val>
                                            <p:strVal val="ppt_x"/>
                                          </p:val>
                                        </p:tav>
                                        <p:tav tm="100000">
                                          <p:val>
                                            <p:fltVal val="0.5"/>
                                          </p:val>
                                        </p:tav>
                                      </p:tavLst>
                                    </p:anim>
                                    <p:anim calcmode="lin" valueType="num">
                                      <p:cBhvr>
                                        <p:cTn id="419" dur="3000"/>
                                        <p:tgtEl>
                                          <p:spTgt spid="41"/>
                                        </p:tgtEl>
                                        <p:attrNameLst>
                                          <p:attrName>ppt_y</p:attrName>
                                        </p:attrNameLst>
                                      </p:cBhvr>
                                      <p:tavLst>
                                        <p:tav tm="0">
                                          <p:val>
                                            <p:strVal val="ppt_y"/>
                                          </p:val>
                                        </p:tav>
                                        <p:tav tm="100000">
                                          <p:val>
                                            <p:fltVal val="0.5"/>
                                          </p:val>
                                        </p:tav>
                                      </p:tavLst>
                                    </p:anim>
                                    <p:set>
                                      <p:cBhvr>
                                        <p:cTn id="420" dur="1" fill="hold">
                                          <p:stCondLst>
                                            <p:cond delay="2999"/>
                                          </p:stCondLst>
                                        </p:cTn>
                                        <p:tgtEl>
                                          <p:spTgt spid="41"/>
                                        </p:tgtEl>
                                        <p:attrNameLst>
                                          <p:attrName>style.visibility</p:attrName>
                                        </p:attrNameLst>
                                      </p:cBhvr>
                                      <p:to>
                                        <p:strVal val="hidden"/>
                                      </p:to>
                                    </p:set>
                                  </p:childTnLst>
                                </p:cTn>
                              </p:par>
                              <p:par>
                                <p:cTn id="421" presetID="23" presetClass="exit" presetSubtype="544" fill="hold" nodeType="withEffect">
                                  <p:stCondLst>
                                    <p:cond delay="0"/>
                                  </p:stCondLst>
                                  <p:childTnLst>
                                    <p:anim calcmode="lin" valueType="num">
                                      <p:cBhvr>
                                        <p:cTn id="422" dur="3000"/>
                                        <p:tgtEl>
                                          <p:spTgt spid="42"/>
                                        </p:tgtEl>
                                        <p:attrNameLst>
                                          <p:attrName>ppt_w</p:attrName>
                                        </p:attrNameLst>
                                      </p:cBhvr>
                                      <p:tavLst>
                                        <p:tav tm="0">
                                          <p:val>
                                            <p:strVal val="ppt_w"/>
                                          </p:val>
                                        </p:tav>
                                        <p:tav tm="100000">
                                          <p:val>
                                            <p:fltVal val="0"/>
                                          </p:val>
                                        </p:tav>
                                      </p:tavLst>
                                    </p:anim>
                                    <p:anim calcmode="lin" valueType="num">
                                      <p:cBhvr>
                                        <p:cTn id="423" dur="3000"/>
                                        <p:tgtEl>
                                          <p:spTgt spid="42"/>
                                        </p:tgtEl>
                                        <p:attrNameLst>
                                          <p:attrName>ppt_h</p:attrName>
                                        </p:attrNameLst>
                                      </p:cBhvr>
                                      <p:tavLst>
                                        <p:tav tm="0">
                                          <p:val>
                                            <p:strVal val="ppt_h"/>
                                          </p:val>
                                        </p:tav>
                                        <p:tav tm="100000">
                                          <p:val>
                                            <p:fltVal val="0"/>
                                          </p:val>
                                        </p:tav>
                                      </p:tavLst>
                                    </p:anim>
                                    <p:anim calcmode="lin" valueType="num">
                                      <p:cBhvr>
                                        <p:cTn id="424" dur="3000"/>
                                        <p:tgtEl>
                                          <p:spTgt spid="42"/>
                                        </p:tgtEl>
                                        <p:attrNameLst>
                                          <p:attrName>ppt_x</p:attrName>
                                        </p:attrNameLst>
                                      </p:cBhvr>
                                      <p:tavLst>
                                        <p:tav tm="0">
                                          <p:val>
                                            <p:strVal val="ppt_x"/>
                                          </p:val>
                                        </p:tav>
                                        <p:tav tm="100000">
                                          <p:val>
                                            <p:fltVal val="0.5"/>
                                          </p:val>
                                        </p:tav>
                                      </p:tavLst>
                                    </p:anim>
                                    <p:anim calcmode="lin" valueType="num">
                                      <p:cBhvr>
                                        <p:cTn id="425" dur="3000"/>
                                        <p:tgtEl>
                                          <p:spTgt spid="42"/>
                                        </p:tgtEl>
                                        <p:attrNameLst>
                                          <p:attrName>ppt_y</p:attrName>
                                        </p:attrNameLst>
                                      </p:cBhvr>
                                      <p:tavLst>
                                        <p:tav tm="0">
                                          <p:val>
                                            <p:strVal val="ppt_y"/>
                                          </p:val>
                                        </p:tav>
                                        <p:tav tm="100000">
                                          <p:val>
                                            <p:fltVal val="0.5"/>
                                          </p:val>
                                        </p:tav>
                                      </p:tavLst>
                                    </p:anim>
                                    <p:set>
                                      <p:cBhvr>
                                        <p:cTn id="426" dur="1" fill="hold">
                                          <p:stCondLst>
                                            <p:cond delay="2999"/>
                                          </p:stCondLst>
                                        </p:cTn>
                                        <p:tgtEl>
                                          <p:spTgt spid="42"/>
                                        </p:tgtEl>
                                        <p:attrNameLst>
                                          <p:attrName>style.visibility</p:attrName>
                                        </p:attrNameLst>
                                      </p:cBhvr>
                                      <p:to>
                                        <p:strVal val="hidden"/>
                                      </p:to>
                                    </p:set>
                                  </p:childTnLst>
                                </p:cTn>
                              </p:par>
                              <p:par>
                                <p:cTn id="427" presetID="23" presetClass="exit" presetSubtype="544" fill="hold" nodeType="withEffect">
                                  <p:stCondLst>
                                    <p:cond delay="0"/>
                                  </p:stCondLst>
                                  <p:childTnLst>
                                    <p:anim calcmode="lin" valueType="num">
                                      <p:cBhvr>
                                        <p:cTn id="428" dur="3000"/>
                                        <p:tgtEl>
                                          <p:spTgt spid="43"/>
                                        </p:tgtEl>
                                        <p:attrNameLst>
                                          <p:attrName>ppt_w</p:attrName>
                                        </p:attrNameLst>
                                      </p:cBhvr>
                                      <p:tavLst>
                                        <p:tav tm="0">
                                          <p:val>
                                            <p:strVal val="ppt_w"/>
                                          </p:val>
                                        </p:tav>
                                        <p:tav tm="100000">
                                          <p:val>
                                            <p:fltVal val="0"/>
                                          </p:val>
                                        </p:tav>
                                      </p:tavLst>
                                    </p:anim>
                                    <p:anim calcmode="lin" valueType="num">
                                      <p:cBhvr>
                                        <p:cTn id="429" dur="3000"/>
                                        <p:tgtEl>
                                          <p:spTgt spid="43"/>
                                        </p:tgtEl>
                                        <p:attrNameLst>
                                          <p:attrName>ppt_h</p:attrName>
                                        </p:attrNameLst>
                                      </p:cBhvr>
                                      <p:tavLst>
                                        <p:tav tm="0">
                                          <p:val>
                                            <p:strVal val="ppt_h"/>
                                          </p:val>
                                        </p:tav>
                                        <p:tav tm="100000">
                                          <p:val>
                                            <p:fltVal val="0"/>
                                          </p:val>
                                        </p:tav>
                                      </p:tavLst>
                                    </p:anim>
                                    <p:anim calcmode="lin" valueType="num">
                                      <p:cBhvr>
                                        <p:cTn id="430" dur="3000"/>
                                        <p:tgtEl>
                                          <p:spTgt spid="43"/>
                                        </p:tgtEl>
                                        <p:attrNameLst>
                                          <p:attrName>ppt_x</p:attrName>
                                        </p:attrNameLst>
                                      </p:cBhvr>
                                      <p:tavLst>
                                        <p:tav tm="0">
                                          <p:val>
                                            <p:strVal val="ppt_x"/>
                                          </p:val>
                                        </p:tav>
                                        <p:tav tm="100000">
                                          <p:val>
                                            <p:fltVal val="0.5"/>
                                          </p:val>
                                        </p:tav>
                                      </p:tavLst>
                                    </p:anim>
                                    <p:anim calcmode="lin" valueType="num">
                                      <p:cBhvr>
                                        <p:cTn id="431" dur="3000"/>
                                        <p:tgtEl>
                                          <p:spTgt spid="43"/>
                                        </p:tgtEl>
                                        <p:attrNameLst>
                                          <p:attrName>ppt_y</p:attrName>
                                        </p:attrNameLst>
                                      </p:cBhvr>
                                      <p:tavLst>
                                        <p:tav tm="0">
                                          <p:val>
                                            <p:strVal val="ppt_y"/>
                                          </p:val>
                                        </p:tav>
                                        <p:tav tm="100000">
                                          <p:val>
                                            <p:fltVal val="0.5"/>
                                          </p:val>
                                        </p:tav>
                                      </p:tavLst>
                                    </p:anim>
                                    <p:set>
                                      <p:cBhvr>
                                        <p:cTn id="432" dur="1" fill="hold">
                                          <p:stCondLst>
                                            <p:cond delay="2999"/>
                                          </p:stCondLst>
                                        </p:cTn>
                                        <p:tgtEl>
                                          <p:spTgt spid="43"/>
                                        </p:tgtEl>
                                        <p:attrNameLst>
                                          <p:attrName>style.visibility</p:attrName>
                                        </p:attrNameLst>
                                      </p:cBhvr>
                                      <p:to>
                                        <p:strVal val="hidden"/>
                                      </p:to>
                                    </p:set>
                                  </p:childTnLst>
                                </p:cTn>
                              </p:par>
                              <p:par>
                                <p:cTn id="433" presetID="23" presetClass="exit" presetSubtype="544" fill="hold" nodeType="withEffect">
                                  <p:stCondLst>
                                    <p:cond delay="0"/>
                                  </p:stCondLst>
                                  <p:childTnLst>
                                    <p:anim calcmode="lin" valueType="num">
                                      <p:cBhvr>
                                        <p:cTn id="434" dur="3000"/>
                                        <p:tgtEl>
                                          <p:spTgt spid="44"/>
                                        </p:tgtEl>
                                        <p:attrNameLst>
                                          <p:attrName>ppt_w</p:attrName>
                                        </p:attrNameLst>
                                      </p:cBhvr>
                                      <p:tavLst>
                                        <p:tav tm="0">
                                          <p:val>
                                            <p:strVal val="ppt_w"/>
                                          </p:val>
                                        </p:tav>
                                        <p:tav tm="100000">
                                          <p:val>
                                            <p:fltVal val="0"/>
                                          </p:val>
                                        </p:tav>
                                      </p:tavLst>
                                    </p:anim>
                                    <p:anim calcmode="lin" valueType="num">
                                      <p:cBhvr>
                                        <p:cTn id="435" dur="3000"/>
                                        <p:tgtEl>
                                          <p:spTgt spid="44"/>
                                        </p:tgtEl>
                                        <p:attrNameLst>
                                          <p:attrName>ppt_h</p:attrName>
                                        </p:attrNameLst>
                                      </p:cBhvr>
                                      <p:tavLst>
                                        <p:tav tm="0">
                                          <p:val>
                                            <p:strVal val="ppt_h"/>
                                          </p:val>
                                        </p:tav>
                                        <p:tav tm="100000">
                                          <p:val>
                                            <p:fltVal val="0"/>
                                          </p:val>
                                        </p:tav>
                                      </p:tavLst>
                                    </p:anim>
                                    <p:anim calcmode="lin" valueType="num">
                                      <p:cBhvr>
                                        <p:cTn id="436" dur="3000"/>
                                        <p:tgtEl>
                                          <p:spTgt spid="44"/>
                                        </p:tgtEl>
                                        <p:attrNameLst>
                                          <p:attrName>ppt_x</p:attrName>
                                        </p:attrNameLst>
                                      </p:cBhvr>
                                      <p:tavLst>
                                        <p:tav tm="0">
                                          <p:val>
                                            <p:strVal val="ppt_x"/>
                                          </p:val>
                                        </p:tav>
                                        <p:tav tm="100000">
                                          <p:val>
                                            <p:fltVal val="0.5"/>
                                          </p:val>
                                        </p:tav>
                                      </p:tavLst>
                                    </p:anim>
                                    <p:anim calcmode="lin" valueType="num">
                                      <p:cBhvr>
                                        <p:cTn id="437" dur="3000"/>
                                        <p:tgtEl>
                                          <p:spTgt spid="44"/>
                                        </p:tgtEl>
                                        <p:attrNameLst>
                                          <p:attrName>ppt_y</p:attrName>
                                        </p:attrNameLst>
                                      </p:cBhvr>
                                      <p:tavLst>
                                        <p:tav tm="0">
                                          <p:val>
                                            <p:strVal val="ppt_y"/>
                                          </p:val>
                                        </p:tav>
                                        <p:tav tm="100000">
                                          <p:val>
                                            <p:fltVal val="0.5"/>
                                          </p:val>
                                        </p:tav>
                                      </p:tavLst>
                                    </p:anim>
                                    <p:set>
                                      <p:cBhvr>
                                        <p:cTn id="438" dur="1" fill="hold">
                                          <p:stCondLst>
                                            <p:cond delay="2999"/>
                                          </p:stCondLst>
                                        </p:cTn>
                                        <p:tgtEl>
                                          <p:spTgt spid="44"/>
                                        </p:tgtEl>
                                        <p:attrNameLst>
                                          <p:attrName>style.visibility</p:attrName>
                                        </p:attrNameLst>
                                      </p:cBhvr>
                                      <p:to>
                                        <p:strVal val="hidden"/>
                                      </p:to>
                                    </p:set>
                                  </p:childTnLst>
                                </p:cTn>
                              </p:par>
                              <p:par>
                                <p:cTn id="439" presetID="23" presetClass="exit" presetSubtype="544" fill="hold" nodeType="withEffect">
                                  <p:stCondLst>
                                    <p:cond delay="0"/>
                                  </p:stCondLst>
                                  <p:childTnLst>
                                    <p:anim calcmode="lin" valueType="num">
                                      <p:cBhvr>
                                        <p:cTn id="440" dur="3000"/>
                                        <p:tgtEl>
                                          <p:spTgt spid="45"/>
                                        </p:tgtEl>
                                        <p:attrNameLst>
                                          <p:attrName>ppt_w</p:attrName>
                                        </p:attrNameLst>
                                      </p:cBhvr>
                                      <p:tavLst>
                                        <p:tav tm="0">
                                          <p:val>
                                            <p:strVal val="ppt_w"/>
                                          </p:val>
                                        </p:tav>
                                        <p:tav tm="100000">
                                          <p:val>
                                            <p:fltVal val="0"/>
                                          </p:val>
                                        </p:tav>
                                      </p:tavLst>
                                    </p:anim>
                                    <p:anim calcmode="lin" valueType="num">
                                      <p:cBhvr>
                                        <p:cTn id="441" dur="3000"/>
                                        <p:tgtEl>
                                          <p:spTgt spid="45"/>
                                        </p:tgtEl>
                                        <p:attrNameLst>
                                          <p:attrName>ppt_h</p:attrName>
                                        </p:attrNameLst>
                                      </p:cBhvr>
                                      <p:tavLst>
                                        <p:tav tm="0">
                                          <p:val>
                                            <p:strVal val="ppt_h"/>
                                          </p:val>
                                        </p:tav>
                                        <p:tav tm="100000">
                                          <p:val>
                                            <p:fltVal val="0"/>
                                          </p:val>
                                        </p:tav>
                                      </p:tavLst>
                                    </p:anim>
                                    <p:anim calcmode="lin" valueType="num">
                                      <p:cBhvr>
                                        <p:cTn id="442" dur="3000"/>
                                        <p:tgtEl>
                                          <p:spTgt spid="45"/>
                                        </p:tgtEl>
                                        <p:attrNameLst>
                                          <p:attrName>ppt_x</p:attrName>
                                        </p:attrNameLst>
                                      </p:cBhvr>
                                      <p:tavLst>
                                        <p:tav tm="0">
                                          <p:val>
                                            <p:strVal val="ppt_x"/>
                                          </p:val>
                                        </p:tav>
                                        <p:tav tm="100000">
                                          <p:val>
                                            <p:fltVal val="0.5"/>
                                          </p:val>
                                        </p:tav>
                                      </p:tavLst>
                                    </p:anim>
                                    <p:anim calcmode="lin" valueType="num">
                                      <p:cBhvr>
                                        <p:cTn id="443" dur="3000"/>
                                        <p:tgtEl>
                                          <p:spTgt spid="45"/>
                                        </p:tgtEl>
                                        <p:attrNameLst>
                                          <p:attrName>ppt_y</p:attrName>
                                        </p:attrNameLst>
                                      </p:cBhvr>
                                      <p:tavLst>
                                        <p:tav tm="0">
                                          <p:val>
                                            <p:strVal val="ppt_y"/>
                                          </p:val>
                                        </p:tav>
                                        <p:tav tm="100000">
                                          <p:val>
                                            <p:fltVal val="0.5"/>
                                          </p:val>
                                        </p:tav>
                                      </p:tavLst>
                                    </p:anim>
                                    <p:set>
                                      <p:cBhvr>
                                        <p:cTn id="444" dur="1" fill="hold">
                                          <p:stCondLst>
                                            <p:cond delay="2999"/>
                                          </p:stCondLst>
                                        </p:cTn>
                                        <p:tgtEl>
                                          <p:spTgt spid="45"/>
                                        </p:tgtEl>
                                        <p:attrNameLst>
                                          <p:attrName>style.visibility</p:attrName>
                                        </p:attrNameLst>
                                      </p:cBhvr>
                                      <p:to>
                                        <p:strVal val="hidden"/>
                                      </p:to>
                                    </p:set>
                                  </p:childTnLst>
                                </p:cTn>
                              </p:par>
                              <p:par>
                                <p:cTn id="445" presetID="23" presetClass="exit" presetSubtype="544" fill="hold" nodeType="withEffect">
                                  <p:stCondLst>
                                    <p:cond delay="0"/>
                                  </p:stCondLst>
                                  <p:childTnLst>
                                    <p:anim calcmode="lin" valueType="num">
                                      <p:cBhvr>
                                        <p:cTn id="446" dur="3000"/>
                                        <p:tgtEl>
                                          <p:spTgt spid="46"/>
                                        </p:tgtEl>
                                        <p:attrNameLst>
                                          <p:attrName>ppt_w</p:attrName>
                                        </p:attrNameLst>
                                      </p:cBhvr>
                                      <p:tavLst>
                                        <p:tav tm="0">
                                          <p:val>
                                            <p:strVal val="ppt_w"/>
                                          </p:val>
                                        </p:tav>
                                        <p:tav tm="100000">
                                          <p:val>
                                            <p:fltVal val="0"/>
                                          </p:val>
                                        </p:tav>
                                      </p:tavLst>
                                    </p:anim>
                                    <p:anim calcmode="lin" valueType="num">
                                      <p:cBhvr>
                                        <p:cTn id="447" dur="3000"/>
                                        <p:tgtEl>
                                          <p:spTgt spid="46"/>
                                        </p:tgtEl>
                                        <p:attrNameLst>
                                          <p:attrName>ppt_h</p:attrName>
                                        </p:attrNameLst>
                                      </p:cBhvr>
                                      <p:tavLst>
                                        <p:tav tm="0">
                                          <p:val>
                                            <p:strVal val="ppt_h"/>
                                          </p:val>
                                        </p:tav>
                                        <p:tav tm="100000">
                                          <p:val>
                                            <p:fltVal val="0"/>
                                          </p:val>
                                        </p:tav>
                                      </p:tavLst>
                                    </p:anim>
                                    <p:anim calcmode="lin" valueType="num">
                                      <p:cBhvr>
                                        <p:cTn id="448" dur="3000"/>
                                        <p:tgtEl>
                                          <p:spTgt spid="46"/>
                                        </p:tgtEl>
                                        <p:attrNameLst>
                                          <p:attrName>ppt_x</p:attrName>
                                        </p:attrNameLst>
                                      </p:cBhvr>
                                      <p:tavLst>
                                        <p:tav tm="0">
                                          <p:val>
                                            <p:strVal val="ppt_x"/>
                                          </p:val>
                                        </p:tav>
                                        <p:tav tm="100000">
                                          <p:val>
                                            <p:fltVal val="0.5"/>
                                          </p:val>
                                        </p:tav>
                                      </p:tavLst>
                                    </p:anim>
                                    <p:anim calcmode="lin" valueType="num">
                                      <p:cBhvr>
                                        <p:cTn id="449" dur="3000"/>
                                        <p:tgtEl>
                                          <p:spTgt spid="46"/>
                                        </p:tgtEl>
                                        <p:attrNameLst>
                                          <p:attrName>ppt_y</p:attrName>
                                        </p:attrNameLst>
                                      </p:cBhvr>
                                      <p:tavLst>
                                        <p:tav tm="0">
                                          <p:val>
                                            <p:strVal val="ppt_y"/>
                                          </p:val>
                                        </p:tav>
                                        <p:tav tm="100000">
                                          <p:val>
                                            <p:fltVal val="0.5"/>
                                          </p:val>
                                        </p:tav>
                                      </p:tavLst>
                                    </p:anim>
                                    <p:set>
                                      <p:cBhvr>
                                        <p:cTn id="450" dur="1" fill="hold">
                                          <p:stCondLst>
                                            <p:cond delay="2999"/>
                                          </p:stCondLst>
                                        </p:cTn>
                                        <p:tgtEl>
                                          <p:spTgt spid="46"/>
                                        </p:tgtEl>
                                        <p:attrNameLst>
                                          <p:attrName>style.visibility</p:attrName>
                                        </p:attrNameLst>
                                      </p:cBhvr>
                                      <p:to>
                                        <p:strVal val="hidden"/>
                                      </p:to>
                                    </p:set>
                                  </p:childTnLst>
                                </p:cTn>
                              </p:par>
                              <p:par>
                                <p:cTn id="451" presetID="23" presetClass="exit" presetSubtype="544" fill="hold" nodeType="withEffect">
                                  <p:stCondLst>
                                    <p:cond delay="0"/>
                                  </p:stCondLst>
                                  <p:childTnLst>
                                    <p:anim calcmode="lin" valueType="num">
                                      <p:cBhvr>
                                        <p:cTn id="452" dur="3000"/>
                                        <p:tgtEl>
                                          <p:spTgt spid="47"/>
                                        </p:tgtEl>
                                        <p:attrNameLst>
                                          <p:attrName>ppt_w</p:attrName>
                                        </p:attrNameLst>
                                      </p:cBhvr>
                                      <p:tavLst>
                                        <p:tav tm="0">
                                          <p:val>
                                            <p:strVal val="ppt_w"/>
                                          </p:val>
                                        </p:tav>
                                        <p:tav tm="100000">
                                          <p:val>
                                            <p:fltVal val="0"/>
                                          </p:val>
                                        </p:tav>
                                      </p:tavLst>
                                    </p:anim>
                                    <p:anim calcmode="lin" valueType="num">
                                      <p:cBhvr>
                                        <p:cTn id="453" dur="3000"/>
                                        <p:tgtEl>
                                          <p:spTgt spid="47"/>
                                        </p:tgtEl>
                                        <p:attrNameLst>
                                          <p:attrName>ppt_h</p:attrName>
                                        </p:attrNameLst>
                                      </p:cBhvr>
                                      <p:tavLst>
                                        <p:tav tm="0">
                                          <p:val>
                                            <p:strVal val="ppt_h"/>
                                          </p:val>
                                        </p:tav>
                                        <p:tav tm="100000">
                                          <p:val>
                                            <p:fltVal val="0"/>
                                          </p:val>
                                        </p:tav>
                                      </p:tavLst>
                                    </p:anim>
                                    <p:anim calcmode="lin" valueType="num">
                                      <p:cBhvr>
                                        <p:cTn id="454" dur="3000"/>
                                        <p:tgtEl>
                                          <p:spTgt spid="47"/>
                                        </p:tgtEl>
                                        <p:attrNameLst>
                                          <p:attrName>ppt_x</p:attrName>
                                        </p:attrNameLst>
                                      </p:cBhvr>
                                      <p:tavLst>
                                        <p:tav tm="0">
                                          <p:val>
                                            <p:strVal val="ppt_x"/>
                                          </p:val>
                                        </p:tav>
                                        <p:tav tm="100000">
                                          <p:val>
                                            <p:fltVal val="0.5"/>
                                          </p:val>
                                        </p:tav>
                                      </p:tavLst>
                                    </p:anim>
                                    <p:anim calcmode="lin" valueType="num">
                                      <p:cBhvr>
                                        <p:cTn id="455" dur="3000"/>
                                        <p:tgtEl>
                                          <p:spTgt spid="47"/>
                                        </p:tgtEl>
                                        <p:attrNameLst>
                                          <p:attrName>ppt_y</p:attrName>
                                        </p:attrNameLst>
                                      </p:cBhvr>
                                      <p:tavLst>
                                        <p:tav tm="0">
                                          <p:val>
                                            <p:strVal val="ppt_y"/>
                                          </p:val>
                                        </p:tav>
                                        <p:tav tm="100000">
                                          <p:val>
                                            <p:fltVal val="0.5"/>
                                          </p:val>
                                        </p:tav>
                                      </p:tavLst>
                                    </p:anim>
                                    <p:set>
                                      <p:cBhvr>
                                        <p:cTn id="456" dur="1" fill="hold">
                                          <p:stCondLst>
                                            <p:cond delay="2999"/>
                                          </p:stCondLst>
                                        </p:cTn>
                                        <p:tgtEl>
                                          <p:spTgt spid="47"/>
                                        </p:tgtEl>
                                        <p:attrNameLst>
                                          <p:attrName>style.visibility</p:attrName>
                                        </p:attrNameLst>
                                      </p:cBhvr>
                                      <p:to>
                                        <p:strVal val="hidden"/>
                                      </p:to>
                                    </p:set>
                                  </p:childTnLst>
                                </p:cTn>
                              </p:par>
                              <p:par>
                                <p:cTn id="457" presetID="23" presetClass="exit" presetSubtype="544" fill="hold" nodeType="withEffect">
                                  <p:stCondLst>
                                    <p:cond delay="0"/>
                                  </p:stCondLst>
                                  <p:childTnLst>
                                    <p:anim calcmode="lin" valueType="num">
                                      <p:cBhvr>
                                        <p:cTn id="458" dur="3000"/>
                                        <p:tgtEl>
                                          <p:spTgt spid="48"/>
                                        </p:tgtEl>
                                        <p:attrNameLst>
                                          <p:attrName>ppt_w</p:attrName>
                                        </p:attrNameLst>
                                      </p:cBhvr>
                                      <p:tavLst>
                                        <p:tav tm="0">
                                          <p:val>
                                            <p:strVal val="ppt_w"/>
                                          </p:val>
                                        </p:tav>
                                        <p:tav tm="100000">
                                          <p:val>
                                            <p:fltVal val="0"/>
                                          </p:val>
                                        </p:tav>
                                      </p:tavLst>
                                    </p:anim>
                                    <p:anim calcmode="lin" valueType="num">
                                      <p:cBhvr>
                                        <p:cTn id="459" dur="3000"/>
                                        <p:tgtEl>
                                          <p:spTgt spid="48"/>
                                        </p:tgtEl>
                                        <p:attrNameLst>
                                          <p:attrName>ppt_h</p:attrName>
                                        </p:attrNameLst>
                                      </p:cBhvr>
                                      <p:tavLst>
                                        <p:tav tm="0">
                                          <p:val>
                                            <p:strVal val="ppt_h"/>
                                          </p:val>
                                        </p:tav>
                                        <p:tav tm="100000">
                                          <p:val>
                                            <p:fltVal val="0"/>
                                          </p:val>
                                        </p:tav>
                                      </p:tavLst>
                                    </p:anim>
                                    <p:anim calcmode="lin" valueType="num">
                                      <p:cBhvr>
                                        <p:cTn id="460" dur="3000"/>
                                        <p:tgtEl>
                                          <p:spTgt spid="48"/>
                                        </p:tgtEl>
                                        <p:attrNameLst>
                                          <p:attrName>ppt_x</p:attrName>
                                        </p:attrNameLst>
                                      </p:cBhvr>
                                      <p:tavLst>
                                        <p:tav tm="0">
                                          <p:val>
                                            <p:strVal val="ppt_x"/>
                                          </p:val>
                                        </p:tav>
                                        <p:tav tm="100000">
                                          <p:val>
                                            <p:fltVal val="0.5"/>
                                          </p:val>
                                        </p:tav>
                                      </p:tavLst>
                                    </p:anim>
                                    <p:anim calcmode="lin" valueType="num">
                                      <p:cBhvr>
                                        <p:cTn id="461" dur="3000"/>
                                        <p:tgtEl>
                                          <p:spTgt spid="48"/>
                                        </p:tgtEl>
                                        <p:attrNameLst>
                                          <p:attrName>ppt_y</p:attrName>
                                        </p:attrNameLst>
                                      </p:cBhvr>
                                      <p:tavLst>
                                        <p:tav tm="0">
                                          <p:val>
                                            <p:strVal val="ppt_y"/>
                                          </p:val>
                                        </p:tav>
                                        <p:tav tm="100000">
                                          <p:val>
                                            <p:fltVal val="0.5"/>
                                          </p:val>
                                        </p:tav>
                                      </p:tavLst>
                                    </p:anim>
                                    <p:set>
                                      <p:cBhvr>
                                        <p:cTn id="462" dur="1" fill="hold">
                                          <p:stCondLst>
                                            <p:cond delay="2999"/>
                                          </p:stCondLst>
                                        </p:cTn>
                                        <p:tgtEl>
                                          <p:spTgt spid="48"/>
                                        </p:tgtEl>
                                        <p:attrNameLst>
                                          <p:attrName>style.visibility</p:attrName>
                                        </p:attrNameLst>
                                      </p:cBhvr>
                                      <p:to>
                                        <p:strVal val="hidden"/>
                                      </p:to>
                                    </p:set>
                                  </p:childTnLst>
                                </p:cTn>
                              </p:par>
                              <p:par>
                                <p:cTn id="463" presetID="23" presetClass="exit" presetSubtype="544" fill="hold" nodeType="withEffect">
                                  <p:stCondLst>
                                    <p:cond delay="0"/>
                                  </p:stCondLst>
                                  <p:childTnLst>
                                    <p:anim calcmode="lin" valueType="num">
                                      <p:cBhvr>
                                        <p:cTn id="464" dur="3000"/>
                                        <p:tgtEl>
                                          <p:spTgt spid="49"/>
                                        </p:tgtEl>
                                        <p:attrNameLst>
                                          <p:attrName>ppt_w</p:attrName>
                                        </p:attrNameLst>
                                      </p:cBhvr>
                                      <p:tavLst>
                                        <p:tav tm="0">
                                          <p:val>
                                            <p:strVal val="ppt_w"/>
                                          </p:val>
                                        </p:tav>
                                        <p:tav tm="100000">
                                          <p:val>
                                            <p:fltVal val="0"/>
                                          </p:val>
                                        </p:tav>
                                      </p:tavLst>
                                    </p:anim>
                                    <p:anim calcmode="lin" valueType="num">
                                      <p:cBhvr>
                                        <p:cTn id="465" dur="3000"/>
                                        <p:tgtEl>
                                          <p:spTgt spid="49"/>
                                        </p:tgtEl>
                                        <p:attrNameLst>
                                          <p:attrName>ppt_h</p:attrName>
                                        </p:attrNameLst>
                                      </p:cBhvr>
                                      <p:tavLst>
                                        <p:tav tm="0">
                                          <p:val>
                                            <p:strVal val="ppt_h"/>
                                          </p:val>
                                        </p:tav>
                                        <p:tav tm="100000">
                                          <p:val>
                                            <p:fltVal val="0"/>
                                          </p:val>
                                        </p:tav>
                                      </p:tavLst>
                                    </p:anim>
                                    <p:anim calcmode="lin" valueType="num">
                                      <p:cBhvr>
                                        <p:cTn id="466" dur="3000"/>
                                        <p:tgtEl>
                                          <p:spTgt spid="49"/>
                                        </p:tgtEl>
                                        <p:attrNameLst>
                                          <p:attrName>ppt_x</p:attrName>
                                        </p:attrNameLst>
                                      </p:cBhvr>
                                      <p:tavLst>
                                        <p:tav tm="0">
                                          <p:val>
                                            <p:strVal val="ppt_x"/>
                                          </p:val>
                                        </p:tav>
                                        <p:tav tm="100000">
                                          <p:val>
                                            <p:fltVal val="0.5"/>
                                          </p:val>
                                        </p:tav>
                                      </p:tavLst>
                                    </p:anim>
                                    <p:anim calcmode="lin" valueType="num">
                                      <p:cBhvr>
                                        <p:cTn id="467" dur="3000"/>
                                        <p:tgtEl>
                                          <p:spTgt spid="49"/>
                                        </p:tgtEl>
                                        <p:attrNameLst>
                                          <p:attrName>ppt_y</p:attrName>
                                        </p:attrNameLst>
                                      </p:cBhvr>
                                      <p:tavLst>
                                        <p:tav tm="0">
                                          <p:val>
                                            <p:strVal val="ppt_y"/>
                                          </p:val>
                                        </p:tav>
                                        <p:tav tm="100000">
                                          <p:val>
                                            <p:fltVal val="0.5"/>
                                          </p:val>
                                        </p:tav>
                                      </p:tavLst>
                                    </p:anim>
                                    <p:set>
                                      <p:cBhvr>
                                        <p:cTn id="468" dur="1" fill="hold">
                                          <p:stCondLst>
                                            <p:cond delay="2999"/>
                                          </p:stCondLst>
                                        </p:cTn>
                                        <p:tgtEl>
                                          <p:spTgt spid="49"/>
                                        </p:tgtEl>
                                        <p:attrNameLst>
                                          <p:attrName>style.visibility</p:attrName>
                                        </p:attrNameLst>
                                      </p:cBhvr>
                                      <p:to>
                                        <p:strVal val="hidden"/>
                                      </p:to>
                                    </p:set>
                                  </p:childTnLst>
                                </p:cTn>
                              </p:par>
                              <p:par>
                                <p:cTn id="469" presetID="23" presetClass="exit" presetSubtype="544" fill="hold" nodeType="withEffect">
                                  <p:stCondLst>
                                    <p:cond delay="0"/>
                                  </p:stCondLst>
                                  <p:childTnLst>
                                    <p:anim calcmode="lin" valueType="num">
                                      <p:cBhvr>
                                        <p:cTn id="470" dur="3000"/>
                                        <p:tgtEl>
                                          <p:spTgt spid="50"/>
                                        </p:tgtEl>
                                        <p:attrNameLst>
                                          <p:attrName>ppt_w</p:attrName>
                                        </p:attrNameLst>
                                      </p:cBhvr>
                                      <p:tavLst>
                                        <p:tav tm="0">
                                          <p:val>
                                            <p:strVal val="ppt_w"/>
                                          </p:val>
                                        </p:tav>
                                        <p:tav tm="100000">
                                          <p:val>
                                            <p:fltVal val="0"/>
                                          </p:val>
                                        </p:tav>
                                      </p:tavLst>
                                    </p:anim>
                                    <p:anim calcmode="lin" valueType="num">
                                      <p:cBhvr>
                                        <p:cTn id="471" dur="3000"/>
                                        <p:tgtEl>
                                          <p:spTgt spid="50"/>
                                        </p:tgtEl>
                                        <p:attrNameLst>
                                          <p:attrName>ppt_h</p:attrName>
                                        </p:attrNameLst>
                                      </p:cBhvr>
                                      <p:tavLst>
                                        <p:tav tm="0">
                                          <p:val>
                                            <p:strVal val="ppt_h"/>
                                          </p:val>
                                        </p:tav>
                                        <p:tav tm="100000">
                                          <p:val>
                                            <p:fltVal val="0"/>
                                          </p:val>
                                        </p:tav>
                                      </p:tavLst>
                                    </p:anim>
                                    <p:anim calcmode="lin" valueType="num">
                                      <p:cBhvr>
                                        <p:cTn id="472" dur="3000"/>
                                        <p:tgtEl>
                                          <p:spTgt spid="50"/>
                                        </p:tgtEl>
                                        <p:attrNameLst>
                                          <p:attrName>ppt_x</p:attrName>
                                        </p:attrNameLst>
                                      </p:cBhvr>
                                      <p:tavLst>
                                        <p:tav tm="0">
                                          <p:val>
                                            <p:strVal val="ppt_x"/>
                                          </p:val>
                                        </p:tav>
                                        <p:tav tm="100000">
                                          <p:val>
                                            <p:fltVal val="0.5"/>
                                          </p:val>
                                        </p:tav>
                                      </p:tavLst>
                                    </p:anim>
                                    <p:anim calcmode="lin" valueType="num">
                                      <p:cBhvr>
                                        <p:cTn id="473" dur="3000"/>
                                        <p:tgtEl>
                                          <p:spTgt spid="50"/>
                                        </p:tgtEl>
                                        <p:attrNameLst>
                                          <p:attrName>ppt_y</p:attrName>
                                        </p:attrNameLst>
                                      </p:cBhvr>
                                      <p:tavLst>
                                        <p:tav tm="0">
                                          <p:val>
                                            <p:strVal val="ppt_y"/>
                                          </p:val>
                                        </p:tav>
                                        <p:tav tm="100000">
                                          <p:val>
                                            <p:fltVal val="0.5"/>
                                          </p:val>
                                        </p:tav>
                                      </p:tavLst>
                                    </p:anim>
                                    <p:set>
                                      <p:cBhvr>
                                        <p:cTn id="474" dur="1" fill="hold">
                                          <p:stCondLst>
                                            <p:cond delay="2999"/>
                                          </p:stCondLst>
                                        </p:cTn>
                                        <p:tgtEl>
                                          <p:spTgt spid="50"/>
                                        </p:tgtEl>
                                        <p:attrNameLst>
                                          <p:attrName>style.visibility</p:attrName>
                                        </p:attrNameLst>
                                      </p:cBhvr>
                                      <p:to>
                                        <p:strVal val="hidden"/>
                                      </p:to>
                                    </p:set>
                                  </p:childTnLst>
                                </p:cTn>
                              </p:par>
                              <p:par>
                                <p:cTn id="475" presetID="23" presetClass="exit" presetSubtype="544" fill="hold" nodeType="withEffect">
                                  <p:stCondLst>
                                    <p:cond delay="0"/>
                                  </p:stCondLst>
                                  <p:childTnLst>
                                    <p:anim calcmode="lin" valueType="num">
                                      <p:cBhvr>
                                        <p:cTn id="476" dur="3000"/>
                                        <p:tgtEl>
                                          <p:spTgt spid="51"/>
                                        </p:tgtEl>
                                        <p:attrNameLst>
                                          <p:attrName>ppt_w</p:attrName>
                                        </p:attrNameLst>
                                      </p:cBhvr>
                                      <p:tavLst>
                                        <p:tav tm="0">
                                          <p:val>
                                            <p:strVal val="ppt_w"/>
                                          </p:val>
                                        </p:tav>
                                        <p:tav tm="100000">
                                          <p:val>
                                            <p:fltVal val="0"/>
                                          </p:val>
                                        </p:tav>
                                      </p:tavLst>
                                    </p:anim>
                                    <p:anim calcmode="lin" valueType="num">
                                      <p:cBhvr>
                                        <p:cTn id="477" dur="3000"/>
                                        <p:tgtEl>
                                          <p:spTgt spid="51"/>
                                        </p:tgtEl>
                                        <p:attrNameLst>
                                          <p:attrName>ppt_h</p:attrName>
                                        </p:attrNameLst>
                                      </p:cBhvr>
                                      <p:tavLst>
                                        <p:tav tm="0">
                                          <p:val>
                                            <p:strVal val="ppt_h"/>
                                          </p:val>
                                        </p:tav>
                                        <p:tav tm="100000">
                                          <p:val>
                                            <p:fltVal val="0"/>
                                          </p:val>
                                        </p:tav>
                                      </p:tavLst>
                                    </p:anim>
                                    <p:anim calcmode="lin" valueType="num">
                                      <p:cBhvr>
                                        <p:cTn id="478" dur="3000"/>
                                        <p:tgtEl>
                                          <p:spTgt spid="51"/>
                                        </p:tgtEl>
                                        <p:attrNameLst>
                                          <p:attrName>ppt_x</p:attrName>
                                        </p:attrNameLst>
                                      </p:cBhvr>
                                      <p:tavLst>
                                        <p:tav tm="0">
                                          <p:val>
                                            <p:strVal val="ppt_x"/>
                                          </p:val>
                                        </p:tav>
                                        <p:tav tm="100000">
                                          <p:val>
                                            <p:fltVal val="0.5"/>
                                          </p:val>
                                        </p:tav>
                                      </p:tavLst>
                                    </p:anim>
                                    <p:anim calcmode="lin" valueType="num">
                                      <p:cBhvr>
                                        <p:cTn id="479" dur="3000"/>
                                        <p:tgtEl>
                                          <p:spTgt spid="51"/>
                                        </p:tgtEl>
                                        <p:attrNameLst>
                                          <p:attrName>ppt_y</p:attrName>
                                        </p:attrNameLst>
                                      </p:cBhvr>
                                      <p:tavLst>
                                        <p:tav tm="0">
                                          <p:val>
                                            <p:strVal val="ppt_y"/>
                                          </p:val>
                                        </p:tav>
                                        <p:tav tm="100000">
                                          <p:val>
                                            <p:fltVal val="0.5"/>
                                          </p:val>
                                        </p:tav>
                                      </p:tavLst>
                                    </p:anim>
                                    <p:set>
                                      <p:cBhvr>
                                        <p:cTn id="480" dur="1" fill="hold">
                                          <p:stCondLst>
                                            <p:cond delay="2999"/>
                                          </p:stCondLst>
                                        </p:cTn>
                                        <p:tgtEl>
                                          <p:spTgt spid="51"/>
                                        </p:tgtEl>
                                        <p:attrNameLst>
                                          <p:attrName>style.visibility</p:attrName>
                                        </p:attrNameLst>
                                      </p:cBhvr>
                                      <p:to>
                                        <p:strVal val="hidden"/>
                                      </p:to>
                                    </p:set>
                                  </p:childTnLst>
                                </p:cTn>
                              </p:par>
                              <p:par>
                                <p:cTn id="481" presetID="23" presetClass="exit" presetSubtype="544" fill="hold" nodeType="withEffect">
                                  <p:stCondLst>
                                    <p:cond delay="0"/>
                                  </p:stCondLst>
                                  <p:childTnLst>
                                    <p:anim calcmode="lin" valueType="num">
                                      <p:cBhvr>
                                        <p:cTn id="482" dur="3000"/>
                                        <p:tgtEl>
                                          <p:spTgt spid="52"/>
                                        </p:tgtEl>
                                        <p:attrNameLst>
                                          <p:attrName>ppt_w</p:attrName>
                                        </p:attrNameLst>
                                      </p:cBhvr>
                                      <p:tavLst>
                                        <p:tav tm="0">
                                          <p:val>
                                            <p:strVal val="ppt_w"/>
                                          </p:val>
                                        </p:tav>
                                        <p:tav tm="100000">
                                          <p:val>
                                            <p:fltVal val="0"/>
                                          </p:val>
                                        </p:tav>
                                      </p:tavLst>
                                    </p:anim>
                                    <p:anim calcmode="lin" valueType="num">
                                      <p:cBhvr>
                                        <p:cTn id="483" dur="3000"/>
                                        <p:tgtEl>
                                          <p:spTgt spid="52"/>
                                        </p:tgtEl>
                                        <p:attrNameLst>
                                          <p:attrName>ppt_h</p:attrName>
                                        </p:attrNameLst>
                                      </p:cBhvr>
                                      <p:tavLst>
                                        <p:tav tm="0">
                                          <p:val>
                                            <p:strVal val="ppt_h"/>
                                          </p:val>
                                        </p:tav>
                                        <p:tav tm="100000">
                                          <p:val>
                                            <p:fltVal val="0"/>
                                          </p:val>
                                        </p:tav>
                                      </p:tavLst>
                                    </p:anim>
                                    <p:anim calcmode="lin" valueType="num">
                                      <p:cBhvr>
                                        <p:cTn id="484" dur="3000"/>
                                        <p:tgtEl>
                                          <p:spTgt spid="52"/>
                                        </p:tgtEl>
                                        <p:attrNameLst>
                                          <p:attrName>ppt_x</p:attrName>
                                        </p:attrNameLst>
                                      </p:cBhvr>
                                      <p:tavLst>
                                        <p:tav tm="0">
                                          <p:val>
                                            <p:strVal val="ppt_x"/>
                                          </p:val>
                                        </p:tav>
                                        <p:tav tm="100000">
                                          <p:val>
                                            <p:fltVal val="0.5"/>
                                          </p:val>
                                        </p:tav>
                                      </p:tavLst>
                                    </p:anim>
                                    <p:anim calcmode="lin" valueType="num">
                                      <p:cBhvr>
                                        <p:cTn id="485" dur="3000"/>
                                        <p:tgtEl>
                                          <p:spTgt spid="52"/>
                                        </p:tgtEl>
                                        <p:attrNameLst>
                                          <p:attrName>ppt_y</p:attrName>
                                        </p:attrNameLst>
                                      </p:cBhvr>
                                      <p:tavLst>
                                        <p:tav tm="0">
                                          <p:val>
                                            <p:strVal val="ppt_y"/>
                                          </p:val>
                                        </p:tav>
                                        <p:tav tm="100000">
                                          <p:val>
                                            <p:fltVal val="0.5"/>
                                          </p:val>
                                        </p:tav>
                                      </p:tavLst>
                                    </p:anim>
                                    <p:set>
                                      <p:cBhvr>
                                        <p:cTn id="486" dur="1" fill="hold">
                                          <p:stCondLst>
                                            <p:cond delay="2999"/>
                                          </p:stCondLst>
                                        </p:cTn>
                                        <p:tgtEl>
                                          <p:spTgt spid="52"/>
                                        </p:tgtEl>
                                        <p:attrNameLst>
                                          <p:attrName>style.visibility</p:attrName>
                                        </p:attrNameLst>
                                      </p:cBhvr>
                                      <p:to>
                                        <p:strVal val="hidden"/>
                                      </p:to>
                                    </p:set>
                                  </p:childTnLst>
                                </p:cTn>
                              </p:par>
                              <p:par>
                                <p:cTn id="487" presetID="2" presetClass="exit" presetSubtype="6" fill="hold" nodeType="withEffect">
                                  <p:stCondLst>
                                    <p:cond delay="0"/>
                                  </p:stCondLst>
                                  <p:childTnLst>
                                    <p:anim calcmode="lin" valueType="num">
                                      <p:cBhvr additive="base">
                                        <p:cTn id="488" dur="3000"/>
                                        <p:tgtEl>
                                          <p:spTgt spid="45"/>
                                        </p:tgtEl>
                                        <p:attrNameLst>
                                          <p:attrName>ppt_x</p:attrName>
                                        </p:attrNameLst>
                                      </p:cBhvr>
                                      <p:tavLst>
                                        <p:tav tm="0">
                                          <p:val>
                                            <p:strVal val="ppt_x"/>
                                          </p:val>
                                        </p:tav>
                                        <p:tav tm="100000">
                                          <p:val>
                                            <p:strVal val="1+ppt_w/2"/>
                                          </p:val>
                                        </p:tav>
                                      </p:tavLst>
                                    </p:anim>
                                    <p:anim calcmode="lin" valueType="num">
                                      <p:cBhvr additive="base">
                                        <p:cTn id="489" dur="3000"/>
                                        <p:tgtEl>
                                          <p:spTgt spid="45"/>
                                        </p:tgtEl>
                                        <p:attrNameLst>
                                          <p:attrName>ppt_y</p:attrName>
                                        </p:attrNameLst>
                                      </p:cBhvr>
                                      <p:tavLst>
                                        <p:tav tm="0">
                                          <p:val>
                                            <p:strVal val="ppt_y"/>
                                          </p:val>
                                        </p:tav>
                                        <p:tav tm="100000">
                                          <p:val>
                                            <p:strVal val="1+ppt_h/2"/>
                                          </p:val>
                                        </p:tav>
                                      </p:tavLst>
                                    </p:anim>
                                    <p:set>
                                      <p:cBhvr>
                                        <p:cTn id="490" dur="1" fill="hold">
                                          <p:stCondLst>
                                            <p:cond delay="2999"/>
                                          </p:stCondLst>
                                        </p:cTn>
                                        <p:tgtEl>
                                          <p:spTgt spid="45"/>
                                        </p:tgtEl>
                                        <p:attrNameLst>
                                          <p:attrName>style.visibility</p:attrName>
                                        </p:attrNameLst>
                                      </p:cBhvr>
                                      <p:to>
                                        <p:strVal val="hidden"/>
                                      </p:to>
                                    </p:set>
                                  </p:childTnLst>
                                </p:cTn>
                              </p:par>
                              <p:par>
                                <p:cTn id="491" presetID="2" presetClass="exit" presetSubtype="6" fill="hold" nodeType="withEffect">
                                  <p:stCondLst>
                                    <p:cond delay="0"/>
                                  </p:stCondLst>
                                  <p:childTnLst>
                                    <p:anim calcmode="lin" valueType="num">
                                      <p:cBhvr additive="base">
                                        <p:cTn id="492" dur="3000"/>
                                        <p:tgtEl>
                                          <p:spTgt spid="46"/>
                                        </p:tgtEl>
                                        <p:attrNameLst>
                                          <p:attrName>ppt_x</p:attrName>
                                        </p:attrNameLst>
                                      </p:cBhvr>
                                      <p:tavLst>
                                        <p:tav tm="0">
                                          <p:val>
                                            <p:strVal val="ppt_x"/>
                                          </p:val>
                                        </p:tav>
                                        <p:tav tm="100000">
                                          <p:val>
                                            <p:strVal val="1+ppt_w/2"/>
                                          </p:val>
                                        </p:tav>
                                      </p:tavLst>
                                    </p:anim>
                                    <p:anim calcmode="lin" valueType="num">
                                      <p:cBhvr additive="base">
                                        <p:cTn id="493" dur="3000"/>
                                        <p:tgtEl>
                                          <p:spTgt spid="46"/>
                                        </p:tgtEl>
                                        <p:attrNameLst>
                                          <p:attrName>ppt_y</p:attrName>
                                        </p:attrNameLst>
                                      </p:cBhvr>
                                      <p:tavLst>
                                        <p:tav tm="0">
                                          <p:val>
                                            <p:strVal val="ppt_y"/>
                                          </p:val>
                                        </p:tav>
                                        <p:tav tm="100000">
                                          <p:val>
                                            <p:strVal val="1+ppt_h/2"/>
                                          </p:val>
                                        </p:tav>
                                      </p:tavLst>
                                    </p:anim>
                                    <p:set>
                                      <p:cBhvr>
                                        <p:cTn id="494" dur="1" fill="hold">
                                          <p:stCondLst>
                                            <p:cond delay="2999"/>
                                          </p:stCondLst>
                                        </p:cTn>
                                        <p:tgtEl>
                                          <p:spTgt spid="46"/>
                                        </p:tgtEl>
                                        <p:attrNameLst>
                                          <p:attrName>style.visibility</p:attrName>
                                        </p:attrNameLst>
                                      </p:cBhvr>
                                      <p:to>
                                        <p:strVal val="hidden"/>
                                      </p:to>
                                    </p:set>
                                  </p:childTnLst>
                                </p:cTn>
                              </p:par>
                              <p:par>
                                <p:cTn id="495" presetID="2" presetClass="exit" presetSubtype="6" fill="hold" nodeType="withEffect">
                                  <p:stCondLst>
                                    <p:cond delay="0"/>
                                  </p:stCondLst>
                                  <p:childTnLst>
                                    <p:anim calcmode="lin" valueType="num">
                                      <p:cBhvr additive="base">
                                        <p:cTn id="496" dur="3000"/>
                                        <p:tgtEl>
                                          <p:spTgt spid="47"/>
                                        </p:tgtEl>
                                        <p:attrNameLst>
                                          <p:attrName>ppt_x</p:attrName>
                                        </p:attrNameLst>
                                      </p:cBhvr>
                                      <p:tavLst>
                                        <p:tav tm="0">
                                          <p:val>
                                            <p:strVal val="ppt_x"/>
                                          </p:val>
                                        </p:tav>
                                        <p:tav tm="100000">
                                          <p:val>
                                            <p:strVal val="1+ppt_w/2"/>
                                          </p:val>
                                        </p:tav>
                                      </p:tavLst>
                                    </p:anim>
                                    <p:anim calcmode="lin" valueType="num">
                                      <p:cBhvr additive="base">
                                        <p:cTn id="497" dur="3000"/>
                                        <p:tgtEl>
                                          <p:spTgt spid="47"/>
                                        </p:tgtEl>
                                        <p:attrNameLst>
                                          <p:attrName>ppt_y</p:attrName>
                                        </p:attrNameLst>
                                      </p:cBhvr>
                                      <p:tavLst>
                                        <p:tav tm="0">
                                          <p:val>
                                            <p:strVal val="ppt_y"/>
                                          </p:val>
                                        </p:tav>
                                        <p:tav tm="100000">
                                          <p:val>
                                            <p:strVal val="1+ppt_h/2"/>
                                          </p:val>
                                        </p:tav>
                                      </p:tavLst>
                                    </p:anim>
                                    <p:set>
                                      <p:cBhvr>
                                        <p:cTn id="498" dur="1" fill="hold">
                                          <p:stCondLst>
                                            <p:cond delay="2999"/>
                                          </p:stCondLst>
                                        </p:cTn>
                                        <p:tgtEl>
                                          <p:spTgt spid="47"/>
                                        </p:tgtEl>
                                        <p:attrNameLst>
                                          <p:attrName>style.visibility</p:attrName>
                                        </p:attrNameLst>
                                      </p:cBhvr>
                                      <p:to>
                                        <p:strVal val="hidden"/>
                                      </p:to>
                                    </p:set>
                                  </p:childTnLst>
                                </p:cTn>
                              </p:par>
                              <p:par>
                                <p:cTn id="499" presetID="2" presetClass="exit" presetSubtype="6" fill="hold" nodeType="withEffect">
                                  <p:stCondLst>
                                    <p:cond delay="0"/>
                                  </p:stCondLst>
                                  <p:childTnLst>
                                    <p:anim calcmode="lin" valueType="num">
                                      <p:cBhvr additive="base">
                                        <p:cTn id="500" dur="3000"/>
                                        <p:tgtEl>
                                          <p:spTgt spid="48"/>
                                        </p:tgtEl>
                                        <p:attrNameLst>
                                          <p:attrName>ppt_x</p:attrName>
                                        </p:attrNameLst>
                                      </p:cBhvr>
                                      <p:tavLst>
                                        <p:tav tm="0">
                                          <p:val>
                                            <p:strVal val="ppt_x"/>
                                          </p:val>
                                        </p:tav>
                                        <p:tav tm="100000">
                                          <p:val>
                                            <p:strVal val="1+ppt_w/2"/>
                                          </p:val>
                                        </p:tav>
                                      </p:tavLst>
                                    </p:anim>
                                    <p:anim calcmode="lin" valueType="num">
                                      <p:cBhvr additive="base">
                                        <p:cTn id="501" dur="3000"/>
                                        <p:tgtEl>
                                          <p:spTgt spid="48"/>
                                        </p:tgtEl>
                                        <p:attrNameLst>
                                          <p:attrName>ppt_y</p:attrName>
                                        </p:attrNameLst>
                                      </p:cBhvr>
                                      <p:tavLst>
                                        <p:tav tm="0">
                                          <p:val>
                                            <p:strVal val="ppt_y"/>
                                          </p:val>
                                        </p:tav>
                                        <p:tav tm="100000">
                                          <p:val>
                                            <p:strVal val="1+ppt_h/2"/>
                                          </p:val>
                                        </p:tav>
                                      </p:tavLst>
                                    </p:anim>
                                    <p:set>
                                      <p:cBhvr>
                                        <p:cTn id="502" dur="1" fill="hold">
                                          <p:stCondLst>
                                            <p:cond delay="2999"/>
                                          </p:stCondLst>
                                        </p:cTn>
                                        <p:tgtEl>
                                          <p:spTgt spid="48"/>
                                        </p:tgtEl>
                                        <p:attrNameLst>
                                          <p:attrName>style.visibility</p:attrName>
                                        </p:attrNameLst>
                                      </p:cBhvr>
                                      <p:to>
                                        <p:strVal val="hidden"/>
                                      </p:to>
                                    </p:set>
                                  </p:childTnLst>
                                </p:cTn>
                              </p:par>
                              <p:par>
                                <p:cTn id="503" presetID="2" presetClass="exit" presetSubtype="4" fill="hold" nodeType="withEffect">
                                  <p:stCondLst>
                                    <p:cond delay="0"/>
                                  </p:stCondLst>
                                  <p:childTnLst>
                                    <p:anim calcmode="lin" valueType="num">
                                      <p:cBhvr additive="base">
                                        <p:cTn id="504" dur="3000"/>
                                        <p:tgtEl>
                                          <p:spTgt spid="23"/>
                                        </p:tgtEl>
                                        <p:attrNameLst>
                                          <p:attrName>ppt_x</p:attrName>
                                        </p:attrNameLst>
                                      </p:cBhvr>
                                      <p:tavLst>
                                        <p:tav tm="0">
                                          <p:val>
                                            <p:strVal val="ppt_x"/>
                                          </p:val>
                                        </p:tav>
                                        <p:tav tm="100000">
                                          <p:val>
                                            <p:strVal val="ppt_x"/>
                                          </p:val>
                                        </p:tav>
                                      </p:tavLst>
                                    </p:anim>
                                    <p:anim calcmode="lin" valueType="num">
                                      <p:cBhvr additive="base">
                                        <p:cTn id="505" dur="3000"/>
                                        <p:tgtEl>
                                          <p:spTgt spid="23"/>
                                        </p:tgtEl>
                                        <p:attrNameLst>
                                          <p:attrName>ppt_y</p:attrName>
                                        </p:attrNameLst>
                                      </p:cBhvr>
                                      <p:tavLst>
                                        <p:tav tm="0">
                                          <p:val>
                                            <p:strVal val="ppt_y"/>
                                          </p:val>
                                        </p:tav>
                                        <p:tav tm="100000">
                                          <p:val>
                                            <p:strVal val="1+ppt_h/2"/>
                                          </p:val>
                                        </p:tav>
                                      </p:tavLst>
                                    </p:anim>
                                    <p:set>
                                      <p:cBhvr>
                                        <p:cTn id="506" dur="1" fill="hold">
                                          <p:stCondLst>
                                            <p:cond delay="2999"/>
                                          </p:stCondLst>
                                        </p:cTn>
                                        <p:tgtEl>
                                          <p:spTgt spid="23"/>
                                        </p:tgtEl>
                                        <p:attrNameLst>
                                          <p:attrName>style.visibility</p:attrName>
                                        </p:attrNameLst>
                                      </p:cBhvr>
                                      <p:to>
                                        <p:strVal val="hidden"/>
                                      </p:to>
                                    </p:set>
                                  </p:childTnLst>
                                </p:cTn>
                              </p:par>
                              <p:par>
                                <p:cTn id="507" presetID="2" presetClass="exit" presetSubtype="4" fill="hold" nodeType="withEffect">
                                  <p:stCondLst>
                                    <p:cond delay="0"/>
                                  </p:stCondLst>
                                  <p:childTnLst>
                                    <p:anim calcmode="lin" valueType="num">
                                      <p:cBhvr additive="base">
                                        <p:cTn id="508" dur="3000"/>
                                        <p:tgtEl>
                                          <p:spTgt spid="27"/>
                                        </p:tgtEl>
                                        <p:attrNameLst>
                                          <p:attrName>ppt_x</p:attrName>
                                        </p:attrNameLst>
                                      </p:cBhvr>
                                      <p:tavLst>
                                        <p:tav tm="0">
                                          <p:val>
                                            <p:strVal val="ppt_x"/>
                                          </p:val>
                                        </p:tav>
                                        <p:tav tm="100000">
                                          <p:val>
                                            <p:strVal val="ppt_x"/>
                                          </p:val>
                                        </p:tav>
                                      </p:tavLst>
                                    </p:anim>
                                    <p:anim calcmode="lin" valueType="num">
                                      <p:cBhvr additive="base">
                                        <p:cTn id="509" dur="3000"/>
                                        <p:tgtEl>
                                          <p:spTgt spid="27"/>
                                        </p:tgtEl>
                                        <p:attrNameLst>
                                          <p:attrName>ppt_y</p:attrName>
                                        </p:attrNameLst>
                                      </p:cBhvr>
                                      <p:tavLst>
                                        <p:tav tm="0">
                                          <p:val>
                                            <p:strVal val="ppt_y"/>
                                          </p:val>
                                        </p:tav>
                                        <p:tav tm="100000">
                                          <p:val>
                                            <p:strVal val="1+ppt_h/2"/>
                                          </p:val>
                                        </p:tav>
                                      </p:tavLst>
                                    </p:anim>
                                    <p:set>
                                      <p:cBhvr>
                                        <p:cTn id="510" dur="1" fill="hold">
                                          <p:stCondLst>
                                            <p:cond delay="2999"/>
                                          </p:stCondLst>
                                        </p:cTn>
                                        <p:tgtEl>
                                          <p:spTgt spid="27"/>
                                        </p:tgtEl>
                                        <p:attrNameLst>
                                          <p:attrName>style.visibility</p:attrName>
                                        </p:attrNameLst>
                                      </p:cBhvr>
                                      <p:to>
                                        <p:strVal val="hidden"/>
                                      </p:to>
                                    </p:set>
                                  </p:childTnLst>
                                </p:cTn>
                              </p:par>
                              <p:par>
                                <p:cTn id="511" presetID="2" presetClass="exit" presetSubtype="4" fill="hold" nodeType="withEffect">
                                  <p:stCondLst>
                                    <p:cond delay="0"/>
                                  </p:stCondLst>
                                  <p:childTnLst>
                                    <p:anim calcmode="lin" valueType="num">
                                      <p:cBhvr additive="base">
                                        <p:cTn id="512" dur="3000"/>
                                        <p:tgtEl>
                                          <p:spTgt spid="31"/>
                                        </p:tgtEl>
                                        <p:attrNameLst>
                                          <p:attrName>ppt_x</p:attrName>
                                        </p:attrNameLst>
                                      </p:cBhvr>
                                      <p:tavLst>
                                        <p:tav tm="0">
                                          <p:val>
                                            <p:strVal val="ppt_x"/>
                                          </p:val>
                                        </p:tav>
                                        <p:tav tm="100000">
                                          <p:val>
                                            <p:strVal val="ppt_x"/>
                                          </p:val>
                                        </p:tav>
                                      </p:tavLst>
                                    </p:anim>
                                    <p:anim calcmode="lin" valueType="num">
                                      <p:cBhvr additive="base">
                                        <p:cTn id="513" dur="3000"/>
                                        <p:tgtEl>
                                          <p:spTgt spid="31"/>
                                        </p:tgtEl>
                                        <p:attrNameLst>
                                          <p:attrName>ppt_y</p:attrName>
                                        </p:attrNameLst>
                                      </p:cBhvr>
                                      <p:tavLst>
                                        <p:tav tm="0">
                                          <p:val>
                                            <p:strVal val="ppt_y"/>
                                          </p:val>
                                        </p:tav>
                                        <p:tav tm="100000">
                                          <p:val>
                                            <p:strVal val="1+ppt_h/2"/>
                                          </p:val>
                                        </p:tav>
                                      </p:tavLst>
                                    </p:anim>
                                    <p:set>
                                      <p:cBhvr>
                                        <p:cTn id="514" dur="1" fill="hold">
                                          <p:stCondLst>
                                            <p:cond delay="2999"/>
                                          </p:stCondLst>
                                        </p:cTn>
                                        <p:tgtEl>
                                          <p:spTgt spid="31"/>
                                        </p:tgtEl>
                                        <p:attrNameLst>
                                          <p:attrName>style.visibility</p:attrName>
                                        </p:attrNameLst>
                                      </p:cBhvr>
                                      <p:to>
                                        <p:strVal val="hidden"/>
                                      </p:to>
                                    </p:set>
                                  </p:childTnLst>
                                </p:cTn>
                              </p:par>
                              <p:par>
                                <p:cTn id="515" presetID="2" presetClass="exit" presetSubtype="12" fill="hold" nodeType="withEffect">
                                  <p:stCondLst>
                                    <p:cond delay="0"/>
                                  </p:stCondLst>
                                  <p:childTnLst>
                                    <p:anim calcmode="lin" valueType="num">
                                      <p:cBhvr additive="base">
                                        <p:cTn id="516" dur="3000"/>
                                        <p:tgtEl>
                                          <p:spTgt spid="37"/>
                                        </p:tgtEl>
                                        <p:attrNameLst>
                                          <p:attrName>ppt_x</p:attrName>
                                        </p:attrNameLst>
                                      </p:cBhvr>
                                      <p:tavLst>
                                        <p:tav tm="0">
                                          <p:val>
                                            <p:strVal val="ppt_x"/>
                                          </p:val>
                                        </p:tav>
                                        <p:tav tm="100000">
                                          <p:val>
                                            <p:strVal val="0-ppt_w/2"/>
                                          </p:val>
                                        </p:tav>
                                      </p:tavLst>
                                    </p:anim>
                                    <p:anim calcmode="lin" valueType="num">
                                      <p:cBhvr additive="base">
                                        <p:cTn id="517" dur="3000"/>
                                        <p:tgtEl>
                                          <p:spTgt spid="37"/>
                                        </p:tgtEl>
                                        <p:attrNameLst>
                                          <p:attrName>ppt_y</p:attrName>
                                        </p:attrNameLst>
                                      </p:cBhvr>
                                      <p:tavLst>
                                        <p:tav tm="0">
                                          <p:val>
                                            <p:strVal val="ppt_y"/>
                                          </p:val>
                                        </p:tav>
                                        <p:tav tm="100000">
                                          <p:val>
                                            <p:strVal val="1+ppt_h/2"/>
                                          </p:val>
                                        </p:tav>
                                      </p:tavLst>
                                    </p:anim>
                                    <p:set>
                                      <p:cBhvr>
                                        <p:cTn id="518" dur="1" fill="hold">
                                          <p:stCondLst>
                                            <p:cond delay="2999"/>
                                          </p:stCondLst>
                                        </p:cTn>
                                        <p:tgtEl>
                                          <p:spTgt spid="37"/>
                                        </p:tgtEl>
                                        <p:attrNameLst>
                                          <p:attrName>style.visibility</p:attrName>
                                        </p:attrNameLst>
                                      </p:cBhvr>
                                      <p:to>
                                        <p:strVal val="hidden"/>
                                      </p:to>
                                    </p:set>
                                  </p:childTnLst>
                                </p:cTn>
                              </p:par>
                              <p:par>
                                <p:cTn id="519" presetID="2" presetClass="exit" presetSubtype="12" fill="hold" nodeType="withEffect">
                                  <p:stCondLst>
                                    <p:cond delay="0"/>
                                  </p:stCondLst>
                                  <p:childTnLst>
                                    <p:anim calcmode="lin" valueType="num">
                                      <p:cBhvr additive="base">
                                        <p:cTn id="520" dur="3000"/>
                                        <p:tgtEl>
                                          <p:spTgt spid="38"/>
                                        </p:tgtEl>
                                        <p:attrNameLst>
                                          <p:attrName>ppt_x</p:attrName>
                                        </p:attrNameLst>
                                      </p:cBhvr>
                                      <p:tavLst>
                                        <p:tav tm="0">
                                          <p:val>
                                            <p:strVal val="ppt_x"/>
                                          </p:val>
                                        </p:tav>
                                        <p:tav tm="100000">
                                          <p:val>
                                            <p:strVal val="0-ppt_w/2"/>
                                          </p:val>
                                        </p:tav>
                                      </p:tavLst>
                                    </p:anim>
                                    <p:anim calcmode="lin" valueType="num">
                                      <p:cBhvr additive="base">
                                        <p:cTn id="521" dur="3000"/>
                                        <p:tgtEl>
                                          <p:spTgt spid="38"/>
                                        </p:tgtEl>
                                        <p:attrNameLst>
                                          <p:attrName>ppt_y</p:attrName>
                                        </p:attrNameLst>
                                      </p:cBhvr>
                                      <p:tavLst>
                                        <p:tav tm="0">
                                          <p:val>
                                            <p:strVal val="ppt_y"/>
                                          </p:val>
                                        </p:tav>
                                        <p:tav tm="100000">
                                          <p:val>
                                            <p:strVal val="1+ppt_h/2"/>
                                          </p:val>
                                        </p:tav>
                                      </p:tavLst>
                                    </p:anim>
                                    <p:set>
                                      <p:cBhvr>
                                        <p:cTn id="522" dur="1" fill="hold">
                                          <p:stCondLst>
                                            <p:cond delay="2999"/>
                                          </p:stCondLst>
                                        </p:cTn>
                                        <p:tgtEl>
                                          <p:spTgt spid="38"/>
                                        </p:tgtEl>
                                        <p:attrNameLst>
                                          <p:attrName>style.visibility</p:attrName>
                                        </p:attrNameLst>
                                      </p:cBhvr>
                                      <p:to>
                                        <p:strVal val="hidden"/>
                                      </p:to>
                                    </p:set>
                                  </p:childTnLst>
                                </p:cTn>
                              </p:par>
                              <p:par>
                                <p:cTn id="523" presetID="2" presetClass="exit" presetSubtype="12" fill="hold" nodeType="withEffect">
                                  <p:stCondLst>
                                    <p:cond delay="0"/>
                                  </p:stCondLst>
                                  <p:childTnLst>
                                    <p:anim calcmode="lin" valueType="num">
                                      <p:cBhvr additive="base">
                                        <p:cTn id="524" dur="3000"/>
                                        <p:tgtEl>
                                          <p:spTgt spid="39"/>
                                        </p:tgtEl>
                                        <p:attrNameLst>
                                          <p:attrName>ppt_x</p:attrName>
                                        </p:attrNameLst>
                                      </p:cBhvr>
                                      <p:tavLst>
                                        <p:tav tm="0">
                                          <p:val>
                                            <p:strVal val="ppt_x"/>
                                          </p:val>
                                        </p:tav>
                                        <p:tav tm="100000">
                                          <p:val>
                                            <p:strVal val="0-ppt_w/2"/>
                                          </p:val>
                                        </p:tav>
                                      </p:tavLst>
                                    </p:anim>
                                    <p:anim calcmode="lin" valueType="num">
                                      <p:cBhvr additive="base">
                                        <p:cTn id="525" dur="3000"/>
                                        <p:tgtEl>
                                          <p:spTgt spid="39"/>
                                        </p:tgtEl>
                                        <p:attrNameLst>
                                          <p:attrName>ppt_y</p:attrName>
                                        </p:attrNameLst>
                                      </p:cBhvr>
                                      <p:tavLst>
                                        <p:tav tm="0">
                                          <p:val>
                                            <p:strVal val="ppt_y"/>
                                          </p:val>
                                        </p:tav>
                                        <p:tav tm="100000">
                                          <p:val>
                                            <p:strVal val="1+ppt_h/2"/>
                                          </p:val>
                                        </p:tav>
                                      </p:tavLst>
                                    </p:anim>
                                    <p:set>
                                      <p:cBhvr>
                                        <p:cTn id="526" dur="1" fill="hold">
                                          <p:stCondLst>
                                            <p:cond delay="2999"/>
                                          </p:stCondLst>
                                        </p:cTn>
                                        <p:tgtEl>
                                          <p:spTgt spid="39"/>
                                        </p:tgtEl>
                                        <p:attrNameLst>
                                          <p:attrName>style.visibility</p:attrName>
                                        </p:attrNameLst>
                                      </p:cBhvr>
                                      <p:to>
                                        <p:strVal val="hidden"/>
                                      </p:to>
                                    </p:set>
                                  </p:childTnLst>
                                </p:cTn>
                              </p:par>
                              <p:par>
                                <p:cTn id="527" presetID="2" presetClass="exit" presetSubtype="12" fill="hold" nodeType="withEffect">
                                  <p:stCondLst>
                                    <p:cond delay="0"/>
                                  </p:stCondLst>
                                  <p:childTnLst>
                                    <p:anim calcmode="lin" valueType="num">
                                      <p:cBhvr additive="base">
                                        <p:cTn id="528" dur="3000"/>
                                        <p:tgtEl>
                                          <p:spTgt spid="40"/>
                                        </p:tgtEl>
                                        <p:attrNameLst>
                                          <p:attrName>ppt_x</p:attrName>
                                        </p:attrNameLst>
                                      </p:cBhvr>
                                      <p:tavLst>
                                        <p:tav tm="0">
                                          <p:val>
                                            <p:strVal val="ppt_x"/>
                                          </p:val>
                                        </p:tav>
                                        <p:tav tm="100000">
                                          <p:val>
                                            <p:strVal val="0-ppt_w/2"/>
                                          </p:val>
                                        </p:tav>
                                      </p:tavLst>
                                    </p:anim>
                                    <p:anim calcmode="lin" valueType="num">
                                      <p:cBhvr additive="base">
                                        <p:cTn id="529" dur="3000"/>
                                        <p:tgtEl>
                                          <p:spTgt spid="40"/>
                                        </p:tgtEl>
                                        <p:attrNameLst>
                                          <p:attrName>ppt_y</p:attrName>
                                        </p:attrNameLst>
                                      </p:cBhvr>
                                      <p:tavLst>
                                        <p:tav tm="0">
                                          <p:val>
                                            <p:strVal val="ppt_y"/>
                                          </p:val>
                                        </p:tav>
                                        <p:tav tm="100000">
                                          <p:val>
                                            <p:strVal val="1+ppt_h/2"/>
                                          </p:val>
                                        </p:tav>
                                      </p:tavLst>
                                    </p:anim>
                                    <p:set>
                                      <p:cBhvr>
                                        <p:cTn id="530" dur="1" fill="hold">
                                          <p:stCondLst>
                                            <p:cond delay="2999"/>
                                          </p:stCondLst>
                                        </p:cTn>
                                        <p:tgtEl>
                                          <p:spTgt spid="40"/>
                                        </p:tgtEl>
                                        <p:attrNameLst>
                                          <p:attrName>style.visibility</p:attrName>
                                        </p:attrNameLst>
                                      </p:cBhvr>
                                      <p:to>
                                        <p:strVal val="hidden"/>
                                      </p:to>
                                    </p:set>
                                  </p:childTnLst>
                                </p:cTn>
                              </p:par>
                              <p:par>
                                <p:cTn id="531" presetID="2" presetClass="exit" presetSubtype="8" fill="hold" nodeType="withEffect">
                                  <p:stCondLst>
                                    <p:cond delay="0"/>
                                  </p:stCondLst>
                                  <p:childTnLst>
                                    <p:anim calcmode="lin" valueType="num">
                                      <p:cBhvr additive="base">
                                        <p:cTn id="532" dur="3000"/>
                                        <p:tgtEl>
                                          <p:spTgt spid="25"/>
                                        </p:tgtEl>
                                        <p:attrNameLst>
                                          <p:attrName>ppt_x</p:attrName>
                                        </p:attrNameLst>
                                      </p:cBhvr>
                                      <p:tavLst>
                                        <p:tav tm="0">
                                          <p:val>
                                            <p:strVal val="ppt_x"/>
                                          </p:val>
                                        </p:tav>
                                        <p:tav tm="100000">
                                          <p:val>
                                            <p:strVal val="0-ppt_w/2"/>
                                          </p:val>
                                        </p:tav>
                                      </p:tavLst>
                                    </p:anim>
                                    <p:anim calcmode="lin" valueType="num">
                                      <p:cBhvr additive="base">
                                        <p:cTn id="533" dur="3000"/>
                                        <p:tgtEl>
                                          <p:spTgt spid="25"/>
                                        </p:tgtEl>
                                        <p:attrNameLst>
                                          <p:attrName>ppt_y</p:attrName>
                                        </p:attrNameLst>
                                      </p:cBhvr>
                                      <p:tavLst>
                                        <p:tav tm="0">
                                          <p:val>
                                            <p:strVal val="ppt_y"/>
                                          </p:val>
                                        </p:tav>
                                        <p:tav tm="100000">
                                          <p:val>
                                            <p:strVal val="ppt_y"/>
                                          </p:val>
                                        </p:tav>
                                      </p:tavLst>
                                    </p:anim>
                                    <p:set>
                                      <p:cBhvr>
                                        <p:cTn id="534" dur="1" fill="hold">
                                          <p:stCondLst>
                                            <p:cond delay="2999"/>
                                          </p:stCondLst>
                                        </p:cTn>
                                        <p:tgtEl>
                                          <p:spTgt spid="25"/>
                                        </p:tgtEl>
                                        <p:attrNameLst>
                                          <p:attrName>style.visibility</p:attrName>
                                        </p:attrNameLst>
                                      </p:cBhvr>
                                      <p:to>
                                        <p:strVal val="hidden"/>
                                      </p:to>
                                    </p:set>
                                  </p:childTnLst>
                                </p:cTn>
                              </p:par>
                              <p:par>
                                <p:cTn id="535" presetID="2" presetClass="exit" presetSubtype="8" fill="hold" nodeType="withEffect">
                                  <p:stCondLst>
                                    <p:cond delay="0"/>
                                  </p:stCondLst>
                                  <p:childTnLst>
                                    <p:anim calcmode="lin" valueType="num">
                                      <p:cBhvr additive="base">
                                        <p:cTn id="536" dur="3000"/>
                                        <p:tgtEl>
                                          <p:spTgt spid="28"/>
                                        </p:tgtEl>
                                        <p:attrNameLst>
                                          <p:attrName>ppt_x</p:attrName>
                                        </p:attrNameLst>
                                      </p:cBhvr>
                                      <p:tavLst>
                                        <p:tav tm="0">
                                          <p:val>
                                            <p:strVal val="ppt_x"/>
                                          </p:val>
                                        </p:tav>
                                        <p:tav tm="100000">
                                          <p:val>
                                            <p:strVal val="0-ppt_w/2"/>
                                          </p:val>
                                        </p:tav>
                                      </p:tavLst>
                                    </p:anim>
                                    <p:anim calcmode="lin" valueType="num">
                                      <p:cBhvr additive="base">
                                        <p:cTn id="537" dur="3000"/>
                                        <p:tgtEl>
                                          <p:spTgt spid="28"/>
                                        </p:tgtEl>
                                        <p:attrNameLst>
                                          <p:attrName>ppt_y</p:attrName>
                                        </p:attrNameLst>
                                      </p:cBhvr>
                                      <p:tavLst>
                                        <p:tav tm="0">
                                          <p:val>
                                            <p:strVal val="ppt_y"/>
                                          </p:val>
                                        </p:tav>
                                        <p:tav tm="100000">
                                          <p:val>
                                            <p:strVal val="ppt_y"/>
                                          </p:val>
                                        </p:tav>
                                      </p:tavLst>
                                    </p:anim>
                                    <p:set>
                                      <p:cBhvr>
                                        <p:cTn id="538" dur="1" fill="hold">
                                          <p:stCondLst>
                                            <p:cond delay="2999"/>
                                          </p:stCondLst>
                                        </p:cTn>
                                        <p:tgtEl>
                                          <p:spTgt spid="28"/>
                                        </p:tgtEl>
                                        <p:attrNameLst>
                                          <p:attrName>style.visibility</p:attrName>
                                        </p:attrNameLst>
                                      </p:cBhvr>
                                      <p:to>
                                        <p:strVal val="hidden"/>
                                      </p:to>
                                    </p:set>
                                  </p:childTnLst>
                                </p:cTn>
                              </p:par>
                              <p:par>
                                <p:cTn id="539" presetID="2" presetClass="exit" presetSubtype="8" fill="hold" nodeType="withEffect">
                                  <p:stCondLst>
                                    <p:cond delay="0"/>
                                  </p:stCondLst>
                                  <p:childTnLst>
                                    <p:anim calcmode="lin" valueType="num">
                                      <p:cBhvr additive="base">
                                        <p:cTn id="540" dur="3000"/>
                                        <p:tgtEl>
                                          <p:spTgt spid="33"/>
                                        </p:tgtEl>
                                        <p:attrNameLst>
                                          <p:attrName>ppt_x</p:attrName>
                                        </p:attrNameLst>
                                      </p:cBhvr>
                                      <p:tavLst>
                                        <p:tav tm="0">
                                          <p:val>
                                            <p:strVal val="ppt_x"/>
                                          </p:val>
                                        </p:tav>
                                        <p:tav tm="100000">
                                          <p:val>
                                            <p:strVal val="0-ppt_w/2"/>
                                          </p:val>
                                        </p:tav>
                                      </p:tavLst>
                                    </p:anim>
                                    <p:anim calcmode="lin" valueType="num">
                                      <p:cBhvr additive="base">
                                        <p:cTn id="541" dur="3000"/>
                                        <p:tgtEl>
                                          <p:spTgt spid="33"/>
                                        </p:tgtEl>
                                        <p:attrNameLst>
                                          <p:attrName>ppt_y</p:attrName>
                                        </p:attrNameLst>
                                      </p:cBhvr>
                                      <p:tavLst>
                                        <p:tav tm="0">
                                          <p:val>
                                            <p:strVal val="ppt_y"/>
                                          </p:val>
                                        </p:tav>
                                        <p:tav tm="100000">
                                          <p:val>
                                            <p:strVal val="ppt_y"/>
                                          </p:val>
                                        </p:tav>
                                      </p:tavLst>
                                    </p:anim>
                                    <p:set>
                                      <p:cBhvr>
                                        <p:cTn id="542" dur="1" fill="hold">
                                          <p:stCondLst>
                                            <p:cond delay="2999"/>
                                          </p:stCondLst>
                                        </p:cTn>
                                        <p:tgtEl>
                                          <p:spTgt spid="33"/>
                                        </p:tgtEl>
                                        <p:attrNameLst>
                                          <p:attrName>style.visibility</p:attrName>
                                        </p:attrNameLst>
                                      </p:cBhvr>
                                      <p:to>
                                        <p:strVal val="hidden"/>
                                      </p:to>
                                    </p:set>
                                  </p:childTnLst>
                                </p:cTn>
                              </p:par>
                              <p:par>
                                <p:cTn id="543" presetID="2" presetClass="exit" presetSubtype="8" fill="hold" nodeType="withEffect">
                                  <p:stCondLst>
                                    <p:cond delay="0"/>
                                  </p:stCondLst>
                                  <p:childTnLst>
                                    <p:anim calcmode="lin" valueType="num">
                                      <p:cBhvr additive="base">
                                        <p:cTn id="544" dur="3000"/>
                                        <p:tgtEl>
                                          <p:spTgt spid="36"/>
                                        </p:tgtEl>
                                        <p:attrNameLst>
                                          <p:attrName>ppt_x</p:attrName>
                                        </p:attrNameLst>
                                      </p:cBhvr>
                                      <p:tavLst>
                                        <p:tav tm="0">
                                          <p:val>
                                            <p:strVal val="ppt_x"/>
                                          </p:val>
                                        </p:tav>
                                        <p:tav tm="100000">
                                          <p:val>
                                            <p:strVal val="0-ppt_w/2"/>
                                          </p:val>
                                        </p:tav>
                                      </p:tavLst>
                                    </p:anim>
                                    <p:anim calcmode="lin" valueType="num">
                                      <p:cBhvr additive="base">
                                        <p:cTn id="545" dur="3000"/>
                                        <p:tgtEl>
                                          <p:spTgt spid="36"/>
                                        </p:tgtEl>
                                        <p:attrNameLst>
                                          <p:attrName>ppt_y</p:attrName>
                                        </p:attrNameLst>
                                      </p:cBhvr>
                                      <p:tavLst>
                                        <p:tav tm="0">
                                          <p:val>
                                            <p:strVal val="ppt_y"/>
                                          </p:val>
                                        </p:tav>
                                        <p:tav tm="100000">
                                          <p:val>
                                            <p:strVal val="ppt_y"/>
                                          </p:val>
                                        </p:tav>
                                      </p:tavLst>
                                    </p:anim>
                                    <p:set>
                                      <p:cBhvr>
                                        <p:cTn id="546" dur="1" fill="hold">
                                          <p:stCondLst>
                                            <p:cond delay="2999"/>
                                          </p:stCondLst>
                                        </p:cTn>
                                        <p:tgtEl>
                                          <p:spTgt spid="36"/>
                                        </p:tgtEl>
                                        <p:attrNameLst>
                                          <p:attrName>style.visibility</p:attrName>
                                        </p:attrNameLst>
                                      </p:cBhvr>
                                      <p:to>
                                        <p:strVal val="hidden"/>
                                      </p:to>
                                    </p:set>
                                  </p:childTnLst>
                                </p:cTn>
                              </p:par>
                              <p:par>
                                <p:cTn id="547" presetID="2" presetClass="exit" presetSubtype="9" fill="hold" nodeType="withEffect">
                                  <p:stCondLst>
                                    <p:cond delay="0"/>
                                  </p:stCondLst>
                                  <p:childTnLst>
                                    <p:anim calcmode="lin" valueType="num">
                                      <p:cBhvr additive="base">
                                        <p:cTn id="548" dur="3000"/>
                                        <p:tgtEl>
                                          <p:spTgt spid="49"/>
                                        </p:tgtEl>
                                        <p:attrNameLst>
                                          <p:attrName>ppt_x</p:attrName>
                                        </p:attrNameLst>
                                      </p:cBhvr>
                                      <p:tavLst>
                                        <p:tav tm="0">
                                          <p:val>
                                            <p:strVal val="ppt_x"/>
                                          </p:val>
                                        </p:tav>
                                        <p:tav tm="100000">
                                          <p:val>
                                            <p:strVal val="0-ppt_w/2"/>
                                          </p:val>
                                        </p:tav>
                                      </p:tavLst>
                                    </p:anim>
                                    <p:anim calcmode="lin" valueType="num">
                                      <p:cBhvr additive="base">
                                        <p:cTn id="549" dur="3000"/>
                                        <p:tgtEl>
                                          <p:spTgt spid="49"/>
                                        </p:tgtEl>
                                        <p:attrNameLst>
                                          <p:attrName>ppt_y</p:attrName>
                                        </p:attrNameLst>
                                      </p:cBhvr>
                                      <p:tavLst>
                                        <p:tav tm="0">
                                          <p:val>
                                            <p:strVal val="ppt_y"/>
                                          </p:val>
                                        </p:tav>
                                        <p:tav tm="100000">
                                          <p:val>
                                            <p:strVal val="0-ppt_h/2"/>
                                          </p:val>
                                        </p:tav>
                                      </p:tavLst>
                                    </p:anim>
                                    <p:set>
                                      <p:cBhvr>
                                        <p:cTn id="550" dur="1" fill="hold">
                                          <p:stCondLst>
                                            <p:cond delay="2999"/>
                                          </p:stCondLst>
                                        </p:cTn>
                                        <p:tgtEl>
                                          <p:spTgt spid="49"/>
                                        </p:tgtEl>
                                        <p:attrNameLst>
                                          <p:attrName>style.visibility</p:attrName>
                                        </p:attrNameLst>
                                      </p:cBhvr>
                                      <p:to>
                                        <p:strVal val="hidden"/>
                                      </p:to>
                                    </p:set>
                                  </p:childTnLst>
                                </p:cTn>
                              </p:par>
                              <p:par>
                                <p:cTn id="551" presetID="2" presetClass="exit" presetSubtype="9" fill="hold" nodeType="withEffect">
                                  <p:stCondLst>
                                    <p:cond delay="0"/>
                                  </p:stCondLst>
                                  <p:childTnLst>
                                    <p:anim calcmode="lin" valueType="num">
                                      <p:cBhvr additive="base">
                                        <p:cTn id="552" dur="3000"/>
                                        <p:tgtEl>
                                          <p:spTgt spid="50"/>
                                        </p:tgtEl>
                                        <p:attrNameLst>
                                          <p:attrName>ppt_x</p:attrName>
                                        </p:attrNameLst>
                                      </p:cBhvr>
                                      <p:tavLst>
                                        <p:tav tm="0">
                                          <p:val>
                                            <p:strVal val="ppt_x"/>
                                          </p:val>
                                        </p:tav>
                                        <p:tav tm="100000">
                                          <p:val>
                                            <p:strVal val="0-ppt_w/2"/>
                                          </p:val>
                                        </p:tav>
                                      </p:tavLst>
                                    </p:anim>
                                    <p:anim calcmode="lin" valueType="num">
                                      <p:cBhvr additive="base">
                                        <p:cTn id="553" dur="3000"/>
                                        <p:tgtEl>
                                          <p:spTgt spid="50"/>
                                        </p:tgtEl>
                                        <p:attrNameLst>
                                          <p:attrName>ppt_y</p:attrName>
                                        </p:attrNameLst>
                                      </p:cBhvr>
                                      <p:tavLst>
                                        <p:tav tm="0">
                                          <p:val>
                                            <p:strVal val="ppt_y"/>
                                          </p:val>
                                        </p:tav>
                                        <p:tav tm="100000">
                                          <p:val>
                                            <p:strVal val="0-ppt_h/2"/>
                                          </p:val>
                                        </p:tav>
                                      </p:tavLst>
                                    </p:anim>
                                    <p:set>
                                      <p:cBhvr>
                                        <p:cTn id="554" dur="1" fill="hold">
                                          <p:stCondLst>
                                            <p:cond delay="2999"/>
                                          </p:stCondLst>
                                        </p:cTn>
                                        <p:tgtEl>
                                          <p:spTgt spid="50"/>
                                        </p:tgtEl>
                                        <p:attrNameLst>
                                          <p:attrName>style.visibility</p:attrName>
                                        </p:attrNameLst>
                                      </p:cBhvr>
                                      <p:to>
                                        <p:strVal val="hidden"/>
                                      </p:to>
                                    </p:set>
                                  </p:childTnLst>
                                </p:cTn>
                              </p:par>
                              <p:par>
                                <p:cTn id="555" presetID="2" presetClass="exit" presetSubtype="9" fill="hold" nodeType="withEffect">
                                  <p:stCondLst>
                                    <p:cond delay="0"/>
                                  </p:stCondLst>
                                  <p:childTnLst>
                                    <p:anim calcmode="lin" valueType="num">
                                      <p:cBhvr additive="base">
                                        <p:cTn id="556" dur="3000"/>
                                        <p:tgtEl>
                                          <p:spTgt spid="51"/>
                                        </p:tgtEl>
                                        <p:attrNameLst>
                                          <p:attrName>ppt_x</p:attrName>
                                        </p:attrNameLst>
                                      </p:cBhvr>
                                      <p:tavLst>
                                        <p:tav tm="0">
                                          <p:val>
                                            <p:strVal val="ppt_x"/>
                                          </p:val>
                                        </p:tav>
                                        <p:tav tm="100000">
                                          <p:val>
                                            <p:strVal val="0-ppt_w/2"/>
                                          </p:val>
                                        </p:tav>
                                      </p:tavLst>
                                    </p:anim>
                                    <p:anim calcmode="lin" valueType="num">
                                      <p:cBhvr additive="base">
                                        <p:cTn id="557" dur="3000"/>
                                        <p:tgtEl>
                                          <p:spTgt spid="51"/>
                                        </p:tgtEl>
                                        <p:attrNameLst>
                                          <p:attrName>ppt_y</p:attrName>
                                        </p:attrNameLst>
                                      </p:cBhvr>
                                      <p:tavLst>
                                        <p:tav tm="0">
                                          <p:val>
                                            <p:strVal val="ppt_y"/>
                                          </p:val>
                                        </p:tav>
                                        <p:tav tm="100000">
                                          <p:val>
                                            <p:strVal val="0-ppt_h/2"/>
                                          </p:val>
                                        </p:tav>
                                      </p:tavLst>
                                    </p:anim>
                                    <p:set>
                                      <p:cBhvr>
                                        <p:cTn id="558" dur="1" fill="hold">
                                          <p:stCondLst>
                                            <p:cond delay="2999"/>
                                          </p:stCondLst>
                                        </p:cTn>
                                        <p:tgtEl>
                                          <p:spTgt spid="51"/>
                                        </p:tgtEl>
                                        <p:attrNameLst>
                                          <p:attrName>style.visibility</p:attrName>
                                        </p:attrNameLst>
                                      </p:cBhvr>
                                      <p:to>
                                        <p:strVal val="hidden"/>
                                      </p:to>
                                    </p:set>
                                  </p:childTnLst>
                                </p:cTn>
                              </p:par>
                              <p:par>
                                <p:cTn id="559" presetID="2" presetClass="exit" presetSubtype="9" fill="hold" nodeType="withEffect">
                                  <p:stCondLst>
                                    <p:cond delay="0"/>
                                  </p:stCondLst>
                                  <p:childTnLst>
                                    <p:anim calcmode="lin" valueType="num">
                                      <p:cBhvr additive="base">
                                        <p:cTn id="560" dur="3000"/>
                                        <p:tgtEl>
                                          <p:spTgt spid="52"/>
                                        </p:tgtEl>
                                        <p:attrNameLst>
                                          <p:attrName>ppt_x</p:attrName>
                                        </p:attrNameLst>
                                      </p:cBhvr>
                                      <p:tavLst>
                                        <p:tav tm="0">
                                          <p:val>
                                            <p:strVal val="ppt_x"/>
                                          </p:val>
                                        </p:tav>
                                        <p:tav tm="100000">
                                          <p:val>
                                            <p:strVal val="0-ppt_w/2"/>
                                          </p:val>
                                        </p:tav>
                                      </p:tavLst>
                                    </p:anim>
                                    <p:anim calcmode="lin" valueType="num">
                                      <p:cBhvr additive="base">
                                        <p:cTn id="561" dur="3000"/>
                                        <p:tgtEl>
                                          <p:spTgt spid="52"/>
                                        </p:tgtEl>
                                        <p:attrNameLst>
                                          <p:attrName>ppt_y</p:attrName>
                                        </p:attrNameLst>
                                      </p:cBhvr>
                                      <p:tavLst>
                                        <p:tav tm="0">
                                          <p:val>
                                            <p:strVal val="ppt_y"/>
                                          </p:val>
                                        </p:tav>
                                        <p:tav tm="100000">
                                          <p:val>
                                            <p:strVal val="0-ppt_h/2"/>
                                          </p:val>
                                        </p:tav>
                                      </p:tavLst>
                                    </p:anim>
                                    <p:set>
                                      <p:cBhvr>
                                        <p:cTn id="562" dur="1" fill="hold">
                                          <p:stCondLst>
                                            <p:cond delay="2999"/>
                                          </p:stCondLst>
                                        </p:cTn>
                                        <p:tgtEl>
                                          <p:spTgt spid="52"/>
                                        </p:tgtEl>
                                        <p:attrNameLst>
                                          <p:attrName>style.visibility</p:attrName>
                                        </p:attrNameLst>
                                      </p:cBhvr>
                                      <p:to>
                                        <p:strVal val="hidden"/>
                                      </p:to>
                                    </p:set>
                                  </p:childTnLst>
                                </p:cTn>
                              </p:par>
                              <p:par>
                                <p:cTn id="563" presetID="2" presetClass="exit" presetSubtype="1" fill="hold" nodeType="withEffect">
                                  <p:stCondLst>
                                    <p:cond delay="0"/>
                                  </p:stCondLst>
                                  <p:childTnLst>
                                    <p:anim calcmode="lin" valueType="num">
                                      <p:cBhvr additive="base">
                                        <p:cTn id="564" dur="3000"/>
                                        <p:tgtEl>
                                          <p:spTgt spid="24"/>
                                        </p:tgtEl>
                                        <p:attrNameLst>
                                          <p:attrName>ppt_x</p:attrName>
                                        </p:attrNameLst>
                                      </p:cBhvr>
                                      <p:tavLst>
                                        <p:tav tm="0">
                                          <p:val>
                                            <p:strVal val="ppt_x"/>
                                          </p:val>
                                        </p:tav>
                                        <p:tav tm="100000">
                                          <p:val>
                                            <p:strVal val="ppt_x"/>
                                          </p:val>
                                        </p:tav>
                                      </p:tavLst>
                                    </p:anim>
                                    <p:anim calcmode="lin" valueType="num">
                                      <p:cBhvr additive="base">
                                        <p:cTn id="565" dur="3000"/>
                                        <p:tgtEl>
                                          <p:spTgt spid="24"/>
                                        </p:tgtEl>
                                        <p:attrNameLst>
                                          <p:attrName>ppt_y</p:attrName>
                                        </p:attrNameLst>
                                      </p:cBhvr>
                                      <p:tavLst>
                                        <p:tav tm="0">
                                          <p:val>
                                            <p:strVal val="ppt_y"/>
                                          </p:val>
                                        </p:tav>
                                        <p:tav tm="100000">
                                          <p:val>
                                            <p:strVal val="0-ppt_h/2"/>
                                          </p:val>
                                        </p:tav>
                                      </p:tavLst>
                                    </p:anim>
                                    <p:set>
                                      <p:cBhvr>
                                        <p:cTn id="566" dur="1" fill="hold">
                                          <p:stCondLst>
                                            <p:cond delay="2999"/>
                                          </p:stCondLst>
                                        </p:cTn>
                                        <p:tgtEl>
                                          <p:spTgt spid="24"/>
                                        </p:tgtEl>
                                        <p:attrNameLst>
                                          <p:attrName>style.visibility</p:attrName>
                                        </p:attrNameLst>
                                      </p:cBhvr>
                                      <p:to>
                                        <p:strVal val="hidden"/>
                                      </p:to>
                                    </p:set>
                                  </p:childTnLst>
                                </p:cTn>
                              </p:par>
                              <p:par>
                                <p:cTn id="567" presetID="2" presetClass="exit" presetSubtype="1" fill="hold" nodeType="withEffect">
                                  <p:stCondLst>
                                    <p:cond delay="0"/>
                                  </p:stCondLst>
                                  <p:childTnLst>
                                    <p:anim calcmode="lin" valueType="num">
                                      <p:cBhvr additive="base">
                                        <p:cTn id="568" dur="3000"/>
                                        <p:tgtEl>
                                          <p:spTgt spid="29"/>
                                        </p:tgtEl>
                                        <p:attrNameLst>
                                          <p:attrName>ppt_x</p:attrName>
                                        </p:attrNameLst>
                                      </p:cBhvr>
                                      <p:tavLst>
                                        <p:tav tm="0">
                                          <p:val>
                                            <p:strVal val="ppt_x"/>
                                          </p:val>
                                        </p:tav>
                                        <p:tav tm="100000">
                                          <p:val>
                                            <p:strVal val="ppt_x"/>
                                          </p:val>
                                        </p:tav>
                                      </p:tavLst>
                                    </p:anim>
                                    <p:anim calcmode="lin" valueType="num">
                                      <p:cBhvr additive="base">
                                        <p:cTn id="569" dur="3000"/>
                                        <p:tgtEl>
                                          <p:spTgt spid="29"/>
                                        </p:tgtEl>
                                        <p:attrNameLst>
                                          <p:attrName>ppt_y</p:attrName>
                                        </p:attrNameLst>
                                      </p:cBhvr>
                                      <p:tavLst>
                                        <p:tav tm="0">
                                          <p:val>
                                            <p:strVal val="ppt_y"/>
                                          </p:val>
                                        </p:tav>
                                        <p:tav tm="100000">
                                          <p:val>
                                            <p:strVal val="0-ppt_h/2"/>
                                          </p:val>
                                        </p:tav>
                                      </p:tavLst>
                                    </p:anim>
                                    <p:set>
                                      <p:cBhvr>
                                        <p:cTn id="570" dur="1" fill="hold">
                                          <p:stCondLst>
                                            <p:cond delay="2999"/>
                                          </p:stCondLst>
                                        </p:cTn>
                                        <p:tgtEl>
                                          <p:spTgt spid="29"/>
                                        </p:tgtEl>
                                        <p:attrNameLst>
                                          <p:attrName>style.visibility</p:attrName>
                                        </p:attrNameLst>
                                      </p:cBhvr>
                                      <p:to>
                                        <p:strVal val="hidden"/>
                                      </p:to>
                                    </p:set>
                                  </p:childTnLst>
                                </p:cTn>
                              </p:par>
                              <p:par>
                                <p:cTn id="571" presetID="2" presetClass="exit" presetSubtype="1" fill="hold" nodeType="withEffect">
                                  <p:stCondLst>
                                    <p:cond delay="0"/>
                                  </p:stCondLst>
                                  <p:childTnLst>
                                    <p:anim calcmode="lin" valueType="num">
                                      <p:cBhvr additive="base">
                                        <p:cTn id="572" dur="3000"/>
                                        <p:tgtEl>
                                          <p:spTgt spid="32"/>
                                        </p:tgtEl>
                                        <p:attrNameLst>
                                          <p:attrName>ppt_x</p:attrName>
                                        </p:attrNameLst>
                                      </p:cBhvr>
                                      <p:tavLst>
                                        <p:tav tm="0">
                                          <p:val>
                                            <p:strVal val="ppt_x"/>
                                          </p:val>
                                        </p:tav>
                                        <p:tav tm="100000">
                                          <p:val>
                                            <p:strVal val="ppt_x"/>
                                          </p:val>
                                        </p:tav>
                                      </p:tavLst>
                                    </p:anim>
                                    <p:anim calcmode="lin" valueType="num">
                                      <p:cBhvr additive="base">
                                        <p:cTn id="573" dur="3000"/>
                                        <p:tgtEl>
                                          <p:spTgt spid="32"/>
                                        </p:tgtEl>
                                        <p:attrNameLst>
                                          <p:attrName>ppt_y</p:attrName>
                                        </p:attrNameLst>
                                      </p:cBhvr>
                                      <p:tavLst>
                                        <p:tav tm="0">
                                          <p:val>
                                            <p:strVal val="ppt_y"/>
                                          </p:val>
                                        </p:tav>
                                        <p:tav tm="100000">
                                          <p:val>
                                            <p:strVal val="0-ppt_h/2"/>
                                          </p:val>
                                        </p:tav>
                                      </p:tavLst>
                                    </p:anim>
                                    <p:set>
                                      <p:cBhvr>
                                        <p:cTn id="574" dur="1" fill="hold">
                                          <p:stCondLst>
                                            <p:cond delay="2999"/>
                                          </p:stCondLst>
                                        </p:cTn>
                                        <p:tgtEl>
                                          <p:spTgt spid="32"/>
                                        </p:tgtEl>
                                        <p:attrNameLst>
                                          <p:attrName>style.visibility</p:attrName>
                                        </p:attrNameLst>
                                      </p:cBhvr>
                                      <p:to>
                                        <p:strVal val="hidden"/>
                                      </p:to>
                                    </p:set>
                                  </p:childTnLst>
                                </p:cTn>
                              </p:par>
                              <p:par>
                                <p:cTn id="575" presetID="2" presetClass="exit" presetSubtype="3" fill="hold" nodeType="withEffect">
                                  <p:stCondLst>
                                    <p:cond delay="0"/>
                                  </p:stCondLst>
                                  <p:childTnLst>
                                    <p:anim calcmode="lin" valueType="num">
                                      <p:cBhvr additive="base">
                                        <p:cTn id="576" dur="3000"/>
                                        <p:tgtEl>
                                          <p:spTgt spid="41"/>
                                        </p:tgtEl>
                                        <p:attrNameLst>
                                          <p:attrName>ppt_x</p:attrName>
                                        </p:attrNameLst>
                                      </p:cBhvr>
                                      <p:tavLst>
                                        <p:tav tm="0">
                                          <p:val>
                                            <p:strVal val="ppt_x"/>
                                          </p:val>
                                        </p:tav>
                                        <p:tav tm="100000">
                                          <p:val>
                                            <p:strVal val="1+ppt_w/2"/>
                                          </p:val>
                                        </p:tav>
                                      </p:tavLst>
                                    </p:anim>
                                    <p:anim calcmode="lin" valueType="num">
                                      <p:cBhvr additive="base">
                                        <p:cTn id="577" dur="3000"/>
                                        <p:tgtEl>
                                          <p:spTgt spid="41"/>
                                        </p:tgtEl>
                                        <p:attrNameLst>
                                          <p:attrName>ppt_y</p:attrName>
                                        </p:attrNameLst>
                                      </p:cBhvr>
                                      <p:tavLst>
                                        <p:tav tm="0">
                                          <p:val>
                                            <p:strVal val="ppt_y"/>
                                          </p:val>
                                        </p:tav>
                                        <p:tav tm="100000">
                                          <p:val>
                                            <p:strVal val="0-ppt_h/2"/>
                                          </p:val>
                                        </p:tav>
                                      </p:tavLst>
                                    </p:anim>
                                    <p:set>
                                      <p:cBhvr>
                                        <p:cTn id="578" dur="1" fill="hold">
                                          <p:stCondLst>
                                            <p:cond delay="2999"/>
                                          </p:stCondLst>
                                        </p:cTn>
                                        <p:tgtEl>
                                          <p:spTgt spid="41"/>
                                        </p:tgtEl>
                                        <p:attrNameLst>
                                          <p:attrName>style.visibility</p:attrName>
                                        </p:attrNameLst>
                                      </p:cBhvr>
                                      <p:to>
                                        <p:strVal val="hidden"/>
                                      </p:to>
                                    </p:set>
                                  </p:childTnLst>
                                </p:cTn>
                              </p:par>
                              <p:par>
                                <p:cTn id="579" presetID="2" presetClass="exit" presetSubtype="3" fill="hold" nodeType="withEffect">
                                  <p:stCondLst>
                                    <p:cond delay="0"/>
                                  </p:stCondLst>
                                  <p:childTnLst>
                                    <p:anim calcmode="lin" valueType="num">
                                      <p:cBhvr additive="base">
                                        <p:cTn id="580" dur="3000"/>
                                        <p:tgtEl>
                                          <p:spTgt spid="42"/>
                                        </p:tgtEl>
                                        <p:attrNameLst>
                                          <p:attrName>ppt_x</p:attrName>
                                        </p:attrNameLst>
                                      </p:cBhvr>
                                      <p:tavLst>
                                        <p:tav tm="0">
                                          <p:val>
                                            <p:strVal val="ppt_x"/>
                                          </p:val>
                                        </p:tav>
                                        <p:tav tm="100000">
                                          <p:val>
                                            <p:strVal val="1+ppt_w/2"/>
                                          </p:val>
                                        </p:tav>
                                      </p:tavLst>
                                    </p:anim>
                                    <p:anim calcmode="lin" valueType="num">
                                      <p:cBhvr additive="base">
                                        <p:cTn id="581" dur="3000"/>
                                        <p:tgtEl>
                                          <p:spTgt spid="42"/>
                                        </p:tgtEl>
                                        <p:attrNameLst>
                                          <p:attrName>ppt_y</p:attrName>
                                        </p:attrNameLst>
                                      </p:cBhvr>
                                      <p:tavLst>
                                        <p:tav tm="0">
                                          <p:val>
                                            <p:strVal val="ppt_y"/>
                                          </p:val>
                                        </p:tav>
                                        <p:tav tm="100000">
                                          <p:val>
                                            <p:strVal val="0-ppt_h/2"/>
                                          </p:val>
                                        </p:tav>
                                      </p:tavLst>
                                    </p:anim>
                                    <p:set>
                                      <p:cBhvr>
                                        <p:cTn id="582" dur="1" fill="hold">
                                          <p:stCondLst>
                                            <p:cond delay="2999"/>
                                          </p:stCondLst>
                                        </p:cTn>
                                        <p:tgtEl>
                                          <p:spTgt spid="42"/>
                                        </p:tgtEl>
                                        <p:attrNameLst>
                                          <p:attrName>style.visibility</p:attrName>
                                        </p:attrNameLst>
                                      </p:cBhvr>
                                      <p:to>
                                        <p:strVal val="hidden"/>
                                      </p:to>
                                    </p:set>
                                  </p:childTnLst>
                                </p:cTn>
                              </p:par>
                              <p:par>
                                <p:cTn id="583" presetID="2" presetClass="exit" presetSubtype="3" fill="hold" nodeType="withEffect">
                                  <p:stCondLst>
                                    <p:cond delay="0"/>
                                  </p:stCondLst>
                                  <p:childTnLst>
                                    <p:anim calcmode="lin" valueType="num">
                                      <p:cBhvr additive="base">
                                        <p:cTn id="584" dur="3000"/>
                                        <p:tgtEl>
                                          <p:spTgt spid="43"/>
                                        </p:tgtEl>
                                        <p:attrNameLst>
                                          <p:attrName>ppt_x</p:attrName>
                                        </p:attrNameLst>
                                      </p:cBhvr>
                                      <p:tavLst>
                                        <p:tav tm="0">
                                          <p:val>
                                            <p:strVal val="ppt_x"/>
                                          </p:val>
                                        </p:tav>
                                        <p:tav tm="100000">
                                          <p:val>
                                            <p:strVal val="1+ppt_w/2"/>
                                          </p:val>
                                        </p:tav>
                                      </p:tavLst>
                                    </p:anim>
                                    <p:anim calcmode="lin" valueType="num">
                                      <p:cBhvr additive="base">
                                        <p:cTn id="585" dur="3000"/>
                                        <p:tgtEl>
                                          <p:spTgt spid="43"/>
                                        </p:tgtEl>
                                        <p:attrNameLst>
                                          <p:attrName>ppt_y</p:attrName>
                                        </p:attrNameLst>
                                      </p:cBhvr>
                                      <p:tavLst>
                                        <p:tav tm="0">
                                          <p:val>
                                            <p:strVal val="ppt_y"/>
                                          </p:val>
                                        </p:tav>
                                        <p:tav tm="100000">
                                          <p:val>
                                            <p:strVal val="0-ppt_h/2"/>
                                          </p:val>
                                        </p:tav>
                                      </p:tavLst>
                                    </p:anim>
                                    <p:set>
                                      <p:cBhvr>
                                        <p:cTn id="586" dur="1" fill="hold">
                                          <p:stCondLst>
                                            <p:cond delay="2999"/>
                                          </p:stCondLst>
                                        </p:cTn>
                                        <p:tgtEl>
                                          <p:spTgt spid="43"/>
                                        </p:tgtEl>
                                        <p:attrNameLst>
                                          <p:attrName>style.visibility</p:attrName>
                                        </p:attrNameLst>
                                      </p:cBhvr>
                                      <p:to>
                                        <p:strVal val="hidden"/>
                                      </p:to>
                                    </p:set>
                                  </p:childTnLst>
                                </p:cTn>
                              </p:par>
                              <p:par>
                                <p:cTn id="587" presetID="2" presetClass="exit" presetSubtype="3" fill="hold" nodeType="withEffect">
                                  <p:stCondLst>
                                    <p:cond delay="0"/>
                                  </p:stCondLst>
                                  <p:childTnLst>
                                    <p:anim calcmode="lin" valueType="num">
                                      <p:cBhvr additive="base">
                                        <p:cTn id="588" dur="3000"/>
                                        <p:tgtEl>
                                          <p:spTgt spid="44"/>
                                        </p:tgtEl>
                                        <p:attrNameLst>
                                          <p:attrName>ppt_x</p:attrName>
                                        </p:attrNameLst>
                                      </p:cBhvr>
                                      <p:tavLst>
                                        <p:tav tm="0">
                                          <p:val>
                                            <p:strVal val="ppt_x"/>
                                          </p:val>
                                        </p:tav>
                                        <p:tav tm="100000">
                                          <p:val>
                                            <p:strVal val="1+ppt_w/2"/>
                                          </p:val>
                                        </p:tav>
                                      </p:tavLst>
                                    </p:anim>
                                    <p:anim calcmode="lin" valueType="num">
                                      <p:cBhvr additive="base">
                                        <p:cTn id="589" dur="3000"/>
                                        <p:tgtEl>
                                          <p:spTgt spid="44"/>
                                        </p:tgtEl>
                                        <p:attrNameLst>
                                          <p:attrName>ppt_y</p:attrName>
                                        </p:attrNameLst>
                                      </p:cBhvr>
                                      <p:tavLst>
                                        <p:tav tm="0">
                                          <p:val>
                                            <p:strVal val="ppt_y"/>
                                          </p:val>
                                        </p:tav>
                                        <p:tav tm="100000">
                                          <p:val>
                                            <p:strVal val="0-ppt_h/2"/>
                                          </p:val>
                                        </p:tav>
                                      </p:tavLst>
                                    </p:anim>
                                    <p:set>
                                      <p:cBhvr>
                                        <p:cTn id="590" dur="1" fill="hold">
                                          <p:stCondLst>
                                            <p:cond delay="2999"/>
                                          </p:stCondLst>
                                        </p:cTn>
                                        <p:tgtEl>
                                          <p:spTgt spid="44"/>
                                        </p:tgtEl>
                                        <p:attrNameLst>
                                          <p:attrName>style.visibility</p:attrName>
                                        </p:attrNameLst>
                                      </p:cBhvr>
                                      <p:to>
                                        <p:strVal val="hidden"/>
                                      </p:to>
                                    </p:set>
                                  </p:childTnLst>
                                </p:cTn>
                              </p:par>
                              <p:par>
                                <p:cTn id="591" presetID="2" presetClass="exit" presetSubtype="2" fill="hold" nodeType="withEffect">
                                  <p:stCondLst>
                                    <p:cond delay="0"/>
                                  </p:stCondLst>
                                  <p:childTnLst>
                                    <p:anim calcmode="lin" valueType="num">
                                      <p:cBhvr additive="base">
                                        <p:cTn id="592" dur="3000"/>
                                        <p:tgtEl>
                                          <p:spTgt spid="26"/>
                                        </p:tgtEl>
                                        <p:attrNameLst>
                                          <p:attrName>ppt_x</p:attrName>
                                        </p:attrNameLst>
                                      </p:cBhvr>
                                      <p:tavLst>
                                        <p:tav tm="0">
                                          <p:val>
                                            <p:strVal val="ppt_x"/>
                                          </p:val>
                                        </p:tav>
                                        <p:tav tm="100000">
                                          <p:val>
                                            <p:strVal val="1+ppt_w/2"/>
                                          </p:val>
                                        </p:tav>
                                      </p:tavLst>
                                    </p:anim>
                                    <p:anim calcmode="lin" valueType="num">
                                      <p:cBhvr additive="base">
                                        <p:cTn id="593" dur="3000"/>
                                        <p:tgtEl>
                                          <p:spTgt spid="26"/>
                                        </p:tgtEl>
                                        <p:attrNameLst>
                                          <p:attrName>ppt_y</p:attrName>
                                        </p:attrNameLst>
                                      </p:cBhvr>
                                      <p:tavLst>
                                        <p:tav tm="0">
                                          <p:val>
                                            <p:strVal val="ppt_y"/>
                                          </p:val>
                                        </p:tav>
                                        <p:tav tm="100000">
                                          <p:val>
                                            <p:strVal val="ppt_y"/>
                                          </p:val>
                                        </p:tav>
                                      </p:tavLst>
                                    </p:anim>
                                    <p:set>
                                      <p:cBhvr>
                                        <p:cTn id="594" dur="1" fill="hold">
                                          <p:stCondLst>
                                            <p:cond delay="2999"/>
                                          </p:stCondLst>
                                        </p:cTn>
                                        <p:tgtEl>
                                          <p:spTgt spid="26"/>
                                        </p:tgtEl>
                                        <p:attrNameLst>
                                          <p:attrName>style.visibility</p:attrName>
                                        </p:attrNameLst>
                                      </p:cBhvr>
                                      <p:to>
                                        <p:strVal val="hidden"/>
                                      </p:to>
                                    </p:set>
                                  </p:childTnLst>
                                </p:cTn>
                              </p:par>
                              <p:par>
                                <p:cTn id="595" presetID="2" presetClass="exit" presetSubtype="2" fill="hold" nodeType="withEffect">
                                  <p:stCondLst>
                                    <p:cond delay="0"/>
                                  </p:stCondLst>
                                  <p:childTnLst>
                                    <p:anim calcmode="lin" valueType="num">
                                      <p:cBhvr additive="base">
                                        <p:cTn id="596" dur="3000"/>
                                        <p:tgtEl>
                                          <p:spTgt spid="30"/>
                                        </p:tgtEl>
                                        <p:attrNameLst>
                                          <p:attrName>ppt_x</p:attrName>
                                        </p:attrNameLst>
                                      </p:cBhvr>
                                      <p:tavLst>
                                        <p:tav tm="0">
                                          <p:val>
                                            <p:strVal val="ppt_x"/>
                                          </p:val>
                                        </p:tav>
                                        <p:tav tm="100000">
                                          <p:val>
                                            <p:strVal val="1+ppt_w/2"/>
                                          </p:val>
                                        </p:tav>
                                      </p:tavLst>
                                    </p:anim>
                                    <p:anim calcmode="lin" valueType="num">
                                      <p:cBhvr additive="base">
                                        <p:cTn id="597" dur="3000"/>
                                        <p:tgtEl>
                                          <p:spTgt spid="30"/>
                                        </p:tgtEl>
                                        <p:attrNameLst>
                                          <p:attrName>ppt_y</p:attrName>
                                        </p:attrNameLst>
                                      </p:cBhvr>
                                      <p:tavLst>
                                        <p:tav tm="0">
                                          <p:val>
                                            <p:strVal val="ppt_y"/>
                                          </p:val>
                                        </p:tav>
                                        <p:tav tm="100000">
                                          <p:val>
                                            <p:strVal val="ppt_y"/>
                                          </p:val>
                                        </p:tav>
                                      </p:tavLst>
                                    </p:anim>
                                    <p:set>
                                      <p:cBhvr>
                                        <p:cTn id="598" dur="1" fill="hold">
                                          <p:stCondLst>
                                            <p:cond delay="2999"/>
                                          </p:stCondLst>
                                        </p:cTn>
                                        <p:tgtEl>
                                          <p:spTgt spid="30"/>
                                        </p:tgtEl>
                                        <p:attrNameLst>
                                          <p:attrName>style.visibility</p:attrName>
                                        </p:attrNameLst>
                                      </p:cBhvr>
                                      <p:to>
                                        <p:strVal val="hidden"/>
                                      </p:to>
                                    </p:set>
                                  </p:childTnLst>
                                </p:cTn>
                              </p:par>
                              <p:par>
                                <p:cTn id="599" presetID="2" presetClass="exit" presetSubtype="2" fill="hold" nodeType="withEffect">
                                  <p:stCondLst>
                                    <p:cond delay="0"/>
                                  </p:stCondLst>
                                  <p:childTnLst>
                                    <p:anim calcmode="lin" valueType="num">
                                      <p:cBhvr additive="base">
                                        <p:cTn id="600" dur="3000"/>
                                        <p:tgtEl>
                                          <p:spTgt spid="34"/>
                                        </p:tgtEl>
                                        <p:attrNameLst>
                                          <p:attrName>ppt_x</p:attrName>
                                        </p:attrNameLst>
                                      </p:cBhvr>
                                      <p:tavLst>
                                        <p:tav tm="0">
                                          <p:val>
                                            <p:strVal val="ppt_x"/>
                                          </p:val>
                                        </p:tav>
                                        <p:tav tm="100000">
                                          <p:val>
                                            <p:strVal val="1+ppt_w/2"/>
                                          </p:val>
                                        </p:tav>
                                      </p:tavLst>
                                    </p:anim>
                                    <p:anim calcmode="lin" valueType="num">
                                      <p:cBhvr additive="base">
                                        <p:cTn id="601" dur="3000"/>
                                        <p:tgtEl>
                                          <p:spTgt spid="34"/>
                                        </p:tgtEl>
                                        <p:attrNameLst>
                                          <p:attrName>ppt_y</p:attrName>
                                        </p:attrNameLst>
                                      </p:cBhvr>
                                      <p:tavLst>
                                        <p:tav tm="0">
                                          <p:val>
                                            <p:strVal val="ppt_y"/>
                                          </p:val>
                                        </p:tav>
                                        <p:tav tm="100000">
                                          <p:val>
                                            <p:strVal val="ppt_y"/>
                                          </p:val>
                                        </p:tav>
                                      </p:tavLst>
                                    </p:anim>
                                    <p:set>
                                      <p:cBhvr>
                                        <p:cTn id="602" dur="1" fill="hold">
                                          <p:stCondLst>
                                            <p:cond delay="2999"/>
                                          </p:stCondLst>
                                        </p:cTn>
                                        <p:tgtEl>
                                          <p:spTgt spid="34"/>
                                        </p:tgtEl>
                                        <p:attrNameLst>
                                          <p:attrName>style.visibility</p:attrName>
                                        </p:attrNameLst>
                                      </p:cBhvr>
                                      <p:to>
                                        <p:strVal val="hidden"/>
                                      </p:to>
                                    </p:set>
                                  </p:childTnLst>
                                </p:cTn>
                              </p:par>
                              <p:par>
                                <p:cTn id="603" presetID="2" presetClass="exit" presetSubtype="2" fill="hold" nodeType="withEffect">
                                  <p:stCondLst>
                                    <p:cond delay="0"/>
                                  </p:stCondLst>
                                  <p:childTnLst>
                                    <p:anim calcmode="lin" valueType="num">
                                      <p:cBhvr additive="base">
                                        <p:cTn id="604" dur="3000"/>
                                        <p:tgtEl>
                                          <p:spTgt spid="35"/>
                                        </p:tgtEl>
                                        <p:attrNameLst>
                                          <p:attrName>ppt_x</p:attrName>
                                        </p:attrNameLst>
                                      </p:cBhvr>
                                      <p:tavLst>
                                        <p:tav tm="0">
                                          <p:val>
                                            <p:strVal val="ppt_x"/>
                                          </p:val>
                                        </p:tav>
                                        <p:tav tm="100000">
                                          <p:val>
                                            <p:strVal val="1+ppt_w/2"/>
                                          </p:val>
                                        </p:tav>
                                      </p:tavLst>
                                    </p:anim>
                                    <p:anim calcmode="lin" valueType="num">
                                      <p:cBhvr additive="base">
                                        <p:cTn id="605" dur="3000"/>
                                        <p:tgtEl>
                                          <p:spTgt spid="35"/>
                                        </p:tgtEl>
                                        <p:attrNameLst>
                                          <p:attrName>ppt_y</p:attrName>
                                        </p:attrNameLst>
                                      </p:cBhvr>
                                      <p:tavLst>
                                        <p:tav tm="0">
                                          <p:val>
                                            <p:strVal val="ppt_y"/>
                                          </p:val>
                                        </p:tav>
                                        <p:tav tm="100000">
                                          <p:val>
                                            <p:strVal val="ppt_y"/>
                                          </p:val>
                                        </p:tav>
                                      </p:tavLst>
                                    </p:anim>
                                    <p:set>
                                      <p:cBhvr>
                                        <p:cTn id="606" dur="1" fill="hold">
                                          <p:stCondLst>
                                            <p:cond delay="2999"/>
                                          </p:stCondLst>
                                        </p:cTn>
                                        <p:tgtEl>
                                          <p:spTgt spid="35"/>
                                        </p:tgtEl>
                                        <p:attrNameLst>
                                          <p:attrName>style.visibility</p:attrName>
                                        </p:attrNameLst>
                                      </p:cBhvr>
                                      <p:to>
                                        <p:strVal val="hidden"/>
                                      </p:to>
                                    </p:set>
                                  </p:childTnLst>
                                </p:cTn>
                              </p:par>
                              <p:par>
                                <p:cTn id="607" presetID="23" presetClass="entr" presetSubtype="16" fill="hold" nodeType="withEffect">
                                  <p:stCondLst>
                                    <p:cond delay="0"/>
                                  </p:stCondLst>
                                  <p:childTnLst>
                                    <p:set>
                                      <p:cBhvr>
                                        <p:cTn id="608" dur="1" fill="hold">
                                          <p:stCondLst>
                                            <p:cond delay="0"/>
                                          </p:stCondLst>
                                        </p:cTn>
                                        <p:tgtEl>
                                          <p:spTgt spid="2"/>
                                        </p:tgtEl>
                                        <p:attrNameLst>
                                          <p:attrName>style.visibility</p:attrName>
                                        </p:attrNameLst>
                                      </p:cBhvr>
                                      <p:to>
                                        <p:strVal val="visible"/>
                                      </p:to>
                                    </p:set>
                                    <p:anim calcmode="lin" valueType="num">
                                      <p:cBhvr>
                                        <p:cTn id="609" dur="3000" fill="hold"/>
                                        <p:tgtEl>
                                          <p:spTgt spid="2"/>
                                        </p:tgtEl>
                                        <p:attrNameLst>
                                          <p:attrName>ppt_w</p:attrName>
                                        </p:attrNameLst>
                                      </p:cBhvr>
                                      <p:tavLst>
                                        <p:tav tm="0">
                                          <p:val>
                                            <p:fltVal val="0"/>
                                          </p:val>
                                        </p:tav>
                                        <p:tav tm="100000">
                                          <p:val>
                                            <p:strVal val="#ppt_w"/>
                                          </p:val>
                                        </p:tav>
                                      </p:tavLst>
                                    </p:anim>
                                    <p:anim calcmode="lin" valueType="num">
                                      <p:cBhvr>
                                        <p:cTn id="610" dur="3000" fill="hold"/>
                                        <p:tgtEl>
                                          <p:spTgt spid="2"/>
                                        </p:tgtEl>
                                        <p:attrNameLst>
                                          <p:attrName>ppt_h</p:attrName>
                                        </p:attrNameLst>
                                      </p:cBhvr>
                                      <p:tavLst>
                                        <p:tav tm="0">
                                          <p:val>
                                            <p:fltVal val="0"/>
                                          </p:val>
                                        </p:tav>
                                        <p:tav tm="100000">
                                          <p:val>
                                            <p:strVal val="#ppt_h"/>
                                          </p:val>
                                        </p:tav>
                                      </p:tavLst>
                                    </p:anim>
                                  </p:childTnLst>
                                </p:cTn>
                              </p:par>
                              <p:par>
                                <p:cTn id="611" presetID="4" presetClass="entr" presetSubtype="32" fill="hold" nodeType="withEffect">
                                  <p:stCondLst>
                                    <p:cond delay="0"/>
                                  </p:stCondLst>
                                  <p:childTnLst>
                                    <p:set>
                                      <p:cBhvr>
                                        <p:cTn id="612" dur="1" fill="hold">
                                          <p:stCondLst>
                                            <p:cond delay="0"/>
                                          </p:stCondLst>
                                        </p:cTn>
                                        <p:tgtEl>
                                          <p:spTgt spid="2"/>
                                        </p:tgtEl>
                                        <p:attrNameLst>
                                          <p:attrName>style.visibility</p:attrName>
                                        </p:attrNameLst>
                                      </p:cBhvr>
                                      <p:to>
                                        <p:strVal val="visible"/>
                                      </p:to>
                                    </p:set>
                                    <p:animEffect transition="in" filter="box(out)">
                                      <p:cBhvr>
                                        <p:cTn id="613" dur="3000"/>
                                        <p:tgtEl>
                                          <p:spTgt spid="2"/>
                                        </p:tgtEl>
                                      </p:cBhvr>
                                    </p:animEffect>
                                  </p:childTnLst>
                                </p:cTn>
                              </p:par>
                            </p:childTnLst>
                          </p:cTn>
                        </p:par>
                        <p:par>
                          <p:cTn id="614" fill="hold">
                            <p:stCondLst>
                              <p:cond delay="3000"/>
                            </p:stCondLst>
                            <p:childTnLst>
                              <p:par>
                                <p:cTn id="615" presetID="52" presetClass="entr" presetSubtype="0" fill="hold" nodeType="afterEffect">
                                  <p:stCondLst>
                                    <p:cond delay="0"/>
                                  </p:stCondLst>
                                  <p:childTnLst>
                                    <p:set>
                                      <p:cBhvr>
                                        <p:cTn id="616" dur="1" fill="hold">
                                          <p:stCondLst>
                                            <p:cond delay="0"/>
                                          </p:stCondLst>
                                        </p:cTn>
                                        <p:tgtEl>
                                          <p:spTgt spid="54"/>
                                        </p:tgtEl>
                                        <p:attrNameLst>
                                          <p:attrName>style.visibility</p:attrName>
                                        </p:attrNameLst>
                                      </p:cBhvr>
                                      <p:to>
                                        <p:strVal val="visible"/>
                                      </p:to>
                                    </p:set>
                                    <p:animScale>
                                      <p:cBhvr>
                                        <p:cTn id="617" dur="2000" decel="50000" fill="hold">
                                          <p:stCondLst>
                                            <p:cond delay="0"/>
                                          </p:stCondLst>
                                        </p:cTn>
                                        <p:tgtEl>
                                          <p:spTgt spid="5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8" dur="2000" decel="50000" fill="hold">
                                          <p:stCondLst>
                                            <p:cond delay="0"/>
                                          </p:stCondLst>
                                        </p:cTn>
                                        <p:tgtEl>
                                          <p:spTgt spid="54"/>
                                        </p:tgtEl>
                                        <p:attrNameLst>
                                          <p:attrName>ppt_x</p:attrName>
                                          <p:attrName>ppt_y</p:attrName>
                                        </p:attrNameLst>
                                      </p:cBhvr>
                                    </p:animMotion>
                                    <p:animEffect transition="in" filter="fade">
                                      <p:cBhvr>
                                        <p:cTn id="619" dur="2000"/>
                                        <p:tgtEl>
                                          <p:spTgt spid="54"/>
                                        </p:tgtEl>
                                      </p:cBhvr>
                                    </p:animEffect>
                                  </p:childTnLst>
                                </p:cTn>
                              </p:par>
                            </p:childTnLst>
                          </p:cTn>
                        </p:par>
                        <p:par>
                          <p:cTn id="620" fill="hold">
                            <p:stCondLst>
                              <p:cond delay="5000"/>
                            </p:stCondLst>
                            <p:childTnLst>
                              <p:par>
                                <p:cTn id="621" presetID="52" presetClass="entr" presetSubtype="0" fill="hold" nodeType="afterEffect">
                                  <p:stCondLst>
                                    <p:cond delay="0"/>
                                  </p:stCondLst>
                                  <p:childTnLst>
                                    <p:set>
                                      <p:cBhvr>
                                        <p:cTn id="622" dur="1" fill="hold">
                                          <p:stCondLst>
                                            <p:cond delay="0"/>
                                          </p:stCondLst>
                                        </p:cTn>
                                        <p:tgtEl>
                                          <p:spTgt spid="55"/>
                                        </p:tgtEl>
                                        <p:attrNameLst>
                                          <p:attrName>style.visibility</p:attrName>
                                        </p:attrNameLst>
                                      </p:cBhvr>
                                      <p:to>
                                        <p:strVal val="visible"/>
                                      </p:to>
                                    </p:set>
                                    <p:animScale>
                                      <p:cBhvr>
                                        <p:cTn id="623" dur="2000" decel="50000" fill="hold">
                                          <p:stCondLst>
                                            <p:cond delay="0"/>
                                          </p:stCondLst>
                                        </p:cTn>
                                        <p:tgtEl>
                                          <p:spTgt spid="5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24" dur="2000" decel="50000" fill="hold">
                                          <p:stCondLst>
                                            <p:cond delay="0"/>
                                          </p:stCondLst>
                                        </p:cTn>
                                        <p:tgtEl>
                                          <p:spTgt spid="55"/>
                                        </p:tgtEl>
                                        <p:attrNameLst>
                                          <p:attrName>ppt_x</p:attrName>
                                          <p:attrName>ppt_y</p:attrName>
                                        </p:attrNameLst>
                                      </p:cBhvr>
                                    </p:animMotion>
                                    <p:animEffect transition="in" filter="fade">
                                      <p:cBhvr>
                                        <p:cTn id="625" dur="2000"/>
                                        <p:tgtEl>
                                          <p:spTgt spid="55"/>
                                        </p:tgtEl>
                                      </p:cBhvr>
                                    </p:animEffect>
                                  </p:childTnLst>
                                </p:cTn>
                              </p:par>
                            </p:childTnLst>
                          </p:cTn>
                        </p:par>
                        <p:par>
                          <p:cTn id="626" fill="hold">
                            <p:stCondLst>
                              <p:cond delay="7000"/>
                            </p:stCondLst>
                            <p:childTnLst>
                              <p:par>
                                <p:cTn id="627" presetID="52" presetClass="entr" presetSubtype="0" fill="hold" nodeType="afterEffect">
                                  <p:stCondLst>
                                    <p:cond delay="0"/>
                                  </p:stCondLst>
                                  <p:childTnLst>
                                    <p:set>
                                      <p:cBhvr>
                                        <p:cTn id="628" dur="1" fill="hold">
                                          <p:stCondLst>
                                            <p:cond delay="0"/>
                                          </p:stCondLst>
                                        </p:cTn>
                                        <p:tgtEl>
                                          <p:spTgt spid="56"/>
                                        </p:tgtEl>
                                        <p:attrNameLst>
                                          <p:attrName>style.visibility</p:attrName>
                                        </p:attrNameLst>
                                      </p:cBhvr>
                                      <p:to>
                                        <p:strVal val="visible"/>
                                      </p:to>
                                    </p:set>
                                    <p:animScale>
                                      <p:cBhvr>
                                        <p:cTn id="629" dur="2000" decel="50000" fill="hold">
                                          <p:stCondLst>
                                            <p:cond delay="0"/>
                                          </p:stCondLst>
                                        </p:cTn>
                                        <p:tgtEl>
                                          <p:spTgt spid="5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30" dur="2000" decel="50000" fill="hold">
                                          <p:stCondLst>
                                            <p:cond delay="0"/>
                                          </p:stCondLst>
                                        </p:cTn>
                                        <p:tgtEl>
                                          <p:spTgt spid="56"/>
                                        </p:tgtEl>
                                        <p:attrNameLst>
                                          <p:attrName>ppt_x</p:attrName>
                                          <p:attrName>ppt_y</p:attrName>
                                        </p:attrNameLst>
                                      </p:cBhvr>
                                    </p:animMotion>
                                    <p:animEffect transition="in" filter="fade">
                                      <p:cBhvr>
                                        <p:cTn id="631" dur="2000"/>
                                        <p:tgtEl>
                                          <p:spTgt spid="56"/>
                                        </p:tgtEl>
                                      </p:cBhvr>
                                    </p:animEffect>
                                  </p:childTnLst>
                                </p:cTn>
                              </p:par>
                            </p:childTnLst>
                          </p:cTn>
                        </p:par>
                        <p:par>
                          <p:cTn id="632" fill="hold">
                            <p:stCondLst>
                              <p:cond delay="9000"/>
                            </p:stCondLst>
                            <p:childTnLst>
                              <p:par>
                                <p:cTn id="633" presetID="52" presetClass="entr" presetSubtype="0" fill="hold" nodeType="afterEffect">
                                  <p:stCondLst>
                                    <p:cond delay="0"/>
                                  </p:stCondLst>
                                  <p:childTnLst>
                                    <p:set>
                                      <p:cBhvr>
                                        <p:cTn id="634" dur="1" fill="hold">
                                          <p:stCondLst>
                                            <p:cond delay="0"/>
                                          </p:stCondLst>
                                        </p:cTn>
                                        <p:tgtEl>
                                          <p:spTgt spid="57"/>
                                        </p:tgtEl>
                                        <p:attrNameLst>
                                          <p:attrName>style.visibility</p:attrName>
                                        </p:attrNameLst>
                                      </p:cBhvr>
                                      <p:to>
                                        <p:strVal val="visible"/>
                                      </p:to>
                                    </p:set>
                                    <p:animScale>
                                      <p:cBhvr>
                                        <p:cTn id="635" dur="2000" decel="50000" fill="hold">
                                          <p:stCondLst>
                                            <p:cond delay="0"/>
                                          </p:stCondLst>
                                        </p:cTn>
                                        <p:tgtEl>
                                          <p:spTgt spid="5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36" dur="2000" decel="50000" fill="hold">
                                          <p:stCondLst>
                                            <p:cond delay="0"/>
                                          </p:stCondLst>
                                        </p:cTn>
                                        <p:tgtEl>
                                          <p:spTgt spid="57"/>
                                        </p:tgtEl>
                                        <p:attrNameLst>
                                          <p:attrName>ppt_x</p:attrName>
                                          <p:attrName>ppt_y</p:attrName>
                                        </p:attrNameLst>
                                      </p:cBhvr>
                                    </p:animMotion>
                                    <p:animEffect transition="in" filter="fade">
                                      <p:cBhvr>
                                        <p:cTn id="637" dur="2000"/>
                                        <p:tgtEl>
                                          <p:spTgt spid="57"/>
                                        </p:tgtEl>
                                      </p:cBhvr>
                                    </p:animEffect>
                                  </p:childTnLst>
                                </p:cTn>
                              </p:par>
                            </p:childTnLst>
                          </p:cTn>
                        </p:par>
                        <p:par>
                          <p:cTn id="638" fill="hold">
                            <p:stCondLst>
                              <p:cond delay="11000"/>
                            </p:stCondLst>
                            <p:childTnLst>
                              <p:par>
                                <p:cTn id="639" presetID="52" presetClass="entr" presetSubtype="0" fill="hold" nodeType="afterEffect">
                                  <p:stCondLst>
                                    <p:cond delay="0"/>
                                  </p:stCondLst>
                                  <p:childTnLst>
                                    <p:set>
                                      <p:cBhvr>
                                        <p:cTn id="640" dur="1" fill="hold">
                                          <p:stCondLst>
                                            <p:cond delay="0"/>
                                          </p:stCondLst>
                                        </p:cTn>
                                        <p:tgtEl>
                                          <p:spTgt spid="58"/>
                                        </p:tgtEl>
                                        <p:attrNameLst>
                                          <p:attrName>style.visibility</p:attrName>
                                        </p:attrNameLst>
                                      </p:cBhvr>
                                      <p:to>
                                        <p:strVal val="visible"/>
                                      </p:to>
                                    </p:set>
                                    <p:animScale>
                                      <p:cBhvr>
                                        <p:cTn id="641" dur="2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2" dur="2000" decel="50000" fill="hold">
                                          <p:stCondLst>
                                            <p:cond delay="0"/>
                                          </p:stCondLst>
                                        </p:cTn>
                                        <p:tgtEl>
                                          <p:spTgt spid="58"/>
                                        </p:tgtEl>
                                        <p:attrNameLst>
                                          <p:attrName>ppt_x</p:attrName>
                                          <p:attrName>ppt_y</p:attrName>
                                        </p:attrNameLst>
                                      </p:cBhvr>
                                    </p:animMotion>
                                    <p:animEffect transition="in" filter="fade">
                                      <p:cBhvr>
                                        <p:cTn id="643" dur="20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212F13"/>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5" name="4 Imagen" descr="Imagen1.png"/>
          <p:cNvPicPr>
            <a:picLocks noChangeAspect="1"/>
          </p:cNvPicPr>
          <p:nvPr/>
        </p:nvPicPr>
        <p:blipFill>
          <a:blip r:embed="rId2"/>
          <a:stretch>
            <a:fillRect/>
          </a:stretch>
        </p:blipFill>
        <p:spPr>
          <a:xfrm>
            <a:off x="357158" y="0"/>
            <a:ext cx="8429684" cy="5143500"/>
          </a:xfrm>
          <a:prstGeom prst="rect">
            <a:avLst/>
          </a:prstGeom>
        </p:spPr>
      </p:pic>
      <p:sp>
        <p:nvSpPr>
          <p:cNvPr id="7" name="6 Rectángulo"/>
          <p:cNvSpPr/>
          <p:nvPr/>
        </p:nvSpPr>
        <p:spPr>
          <a:xfrm>
            <a:off x="0" y="0"/>
            <a:ext cx="35715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786842" y="0"/>
            <a:ext cx="35715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3428992" y="1428742"/>
            <a:ext cx="2500330" cy="1754326"/>
          </a:xfrm>
          <a:prstGeom prst="rect">
            <a:avLst/>
          </a:prstGeom>
          <a:noFill/>
        </p:spPr>
        <p:txBody>
          <a:bodyPr wrap="square" rtlCol="0">
            <a:spAutoFit/>
          </a:bodyPr>
          <a:lstStyle/>
          <a:p>
            <a:pPr algn="ctr"/>
            <a:r>
              <a:rPr lang="es-PE" sz="1000" dirty="0" smtClean="0">
                <a:latin typeface="Arial" pitchFamily="34" charset="0"/>
                <a:cs typeface="Arial" pitchFamily="34" charset="0"/>
              </a:rPr>
              <a:t>La comunicación ha cambiado, pero no la necesidad de expresar nuestros sentimientos. Hoy se materializan en (emoticonos de tristeza, sorpresa o risa, pero no contienen el timbre y la sintonía de los que queremos. Ahora están automatizados y son fáciles de procesar, dejan ligeros nuestros mensajes pero apresan nuestras dudas.</a:t>
            </a:r>
          </a:p>
          <a:p>
            <a:endParaRPr lang="es-PE" dirty="0"/>
          </a:p>
        </p:txBody>
      </p:sp>
      <p:sp>
        <p:nvSpPr>
          <p:cNvPr id="9" name="8 Rectángulo"/>
          <p:cNvSpPr/>
          <p:nvPr/>
        </p:nvSpPr>
        <p:spPr>
          <a:xfrm>
            <a:off x="0" y="-142894"/>
            <a:ext cx="9429784"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3143240" y="0"/>
            <a:ext cx="1428760" cy="785794"/>
          </a:xfrm>
          <a:prstGeom prst="parallelogram">
            <a:avLst>
              <a:gd name="adj" fmla="val 88032"/>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4572000" y="0"/>
            <a:ext cx="1357322" cy="785794"/>
          </a:xfrm>
          <a:prstGeom prst="parallelogram">
            <a:avLst>
              <a:gd name="adj" fmla="val 80759"/>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357158" y="0"/>
            <a:ext cx="1428760" cy="785794"/>
          </a:xfrm>
          <a:prstGeom prst="parallelogram">
            <a:avLst>
              <a:gd name="adj" fmla="val 88032"/>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785918" y="0"/>
            <a:ext cx="1357322" cy="785794"/>
          </a:xfrm>
          <a:prstGeom prst="parallelogram">
            <a:avLst>
              <a:gd name="adj" fmla="val 80759"/>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5929322" y="0"/>
            <a:ext cx="1428760" cy="785794"/>
          </a:xfrm>
          <a:prstGeom prst="parallelogram">
            <a:avLst>
              <a:gd name="adj" fmla="val 88032"/>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7358082" y="0"/>
            <a:ext cx="1357322" cy="785794"/>
          </a:xfrm>
          <a:prstGeom prst="parallelogram">
            <a:avLst>
              <a:gd name="adj" fmla="val 80759"/>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143240" y="785794"/>
            <a:ext cx="1428760" cy="785794"/>
          </a:xfrm>
          <a:prstGeom prst="parallelogram">
            <a:avLst>
              <a:gd name="adj" fmla="val 88032"/>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4572000" y="785794"/>
            <a:ext cx="1357322" cy="785794"/>
          </a:xfrm>
          <a:prstGeom prst="parallelogram">
            <a:avLst>
              <a:gd name="adj" fmla="val 80759"/>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57158" y="785794"/>
            <a:ext cx="1428760" cy="785794"/>
          </a:xfrm>
          <a:prstGeom prst="parallelogram">
            <a:avLst>
              <a:gd name="adj" fmla="val 88032"/>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1785918" y="785794"/>
            <a:ext cx="1357322" cy="785794"/>
          </a:xfrm>
          <a:prstGeom prst="parallelogram">
            <a:avLst>
              <a:gd name="adj" fmla="val 80759"/>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5929322" y="785794"/>
            <a:ext cx="1428760" cy="785794"/>
          </a:xfrm>
          <a:prstGeom prst="parallelogram">
            <a:avLst>
              <a:gd name="adj" fmla="val 88032"/>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7358082" y="785794"/>
            <a:ext cx="1357322" cy="785794"/>
          </a:xfrm>
          <a:prstGeom prst="parallelogram">
            <a:avLst>
              <a:gd name="adj" fmla="val 80759"/>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3143240" y="1571612"/>
            <a:ext cx="1428760" cy="785794"/>
          </a:xfrm>
          <a:prstGeom prst="parallelogram">
            <a:avLst>
              <a:gd name="adj" fmla="val 88032"/>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4572000" y="1571612"/>
            <a:ext cx="1357322" cy="785794"/>
          </a:xfrm>
          <a:prstGeom prst="parallelogram">
            <a:avLst>
              <a:gd name="adj" fmla="val 80759"/>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57158" y="1571612"/>
            <a:ext cx="1428760" cy="785794"/>
          </a:xfrm>
          <a:prstGeom prst="parallelogram">
            <a:avLst>
              <a:gd name="adj" fmla="val 88032"/>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1785918" y="1571612"/>
            <a:ext cx="1357322" cy="785794"/>
          </a:xfrm>
          <a:prstGeom prst="parallelogram">
            <a:avLst>
              <a:gd name="adj" fmla="val 80759"/>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5929322" y="1571612"/>
            <a:ext cx="1428760" cy="785794"/>
          </a:xfrm>
          <a:prstGeom prst="parallelogram">
            <a:avLst>
              <a:gd name="adj" fmla="val 88032"/>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7358082" y="1571612"/>
            <a:ext cx="1357322" cy="785794"/>
          </a:xfrm>
          <a:prstGeom prst="parallelogram">
            <a:avLst>
              <a:gd name="adj" fmla="val 80759"/>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3143240" y="2357430"/>
            <a:ext cx="1428760" cy="785794"/>
          </a:xfrm>
          <a:prstGeom prst="parallelogram">
            <a:avLst>
              <a:gd name="adj" fmla="val 88032"/>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flipH="1">
            <a:off x="4572000" y="2357430"/>
            <a:ext cx="1357322" cy="785794"/>
          </a:xfrm>
          <a:prstGeom prst="parallelogram">
            <a:avLst>
              <a:gd name="adj" fmla="val 80759"/>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a:off x="357158" y="2357430"/>
            <a:ext cx="1428760" cy="785794"/>
          </a:xfrm>
          <a:prstGeom prst="parallelogram">
            <a:avLst>
              <a:gd name="adj" fmla="val 88032"/>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flipH="1">
            <a:off x="1785918" y="2357430"/>
            <a:ext cx="1357322" cy="785794"/>
          </a:xfrm>
          <a:prstGeom prst="parallelogram">
            <a:avLst>
              <a:gd name="adj" fmla="val 80759"/>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5929322" y="2357430"/>
            <a:ext cx="1428760" cy="785794"/>
          </a:xfrm>
          <a:prstGeom prst="parallelogram">
            <a:avLst>
              <a:gd name="adj" fmla="val 88032"/>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flipH="1">
            <a:off x="7358082" y="2357430"/>
            <a:ext cx="1357322" cy="785794"/>
          </a:xfrm>
          <a:prstGeom prst="parallelogram">
            <a:avLst>
              <a:gd name="adj" fmla="val 80759"/>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3214678" y="3143272"/>
            <a:ext cx="1428760" cy="785794"/>
          </a:xfrm>
          <a:prstGeom prst="parallelogram">
            <a:avLst>
              <a:gd name="adj" fmla="val 88032"/>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flipH="1">
            <a:off x="4643438" y="3143272"/>
            <a:ext cx="1357322" cy="785794"/>
          </a:xfrm>
          <a:prstGeom prst="parallelogram">
            <a:avLst>
              <a:gd name="adj" fmla="val 80759"/>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a:off x="428596" y="3143272"/>
            <a:ext cx="1428760" cy="785794"/>
          </a:xfrm>
          <a:prstGeom prst="parallelogram">
            <a:avLst>
              <a:gd name="adj" fmla="val 88032"/>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flipH="1">
            <a:off x="1857356" y="3143272"/>
            <a:ext cx="1357322" cy="785794"/>
          </a:xfrm>
          <a:prstGeom prst="parallelogram">
            <a:avLst>
              <a:gd name="adj" fmla="val 80759"/>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a:off x="6000760" y="3143272"/>
            <a:ext cx="1428760" cy="785794"/>
          </a:xfrm>
          <a:prstGeom prst="parallelogram">
            <a:avLst>
              <a:gd name="adj" fmla="val 88032"/>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flipH="1">
            <a:off x="7429520" y="3143272"/>
            <a:ext cx="1357322" cy="785794"/>
          </a:xfrm>
          <a:prstGeom prst="parallelogram">
            <a:avLst>
              <a:gd name="adj" fmla="val 80759"/>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a:off x="3214678" y="3929066"/>
            <a:ext cx="1428760" cy="785794"/>
          </a:xfrm>
          <a:prstGeom prst="parallelogram">
            <a:avLst>
              <a:gd name="adj" fmla="val 88032"/>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flipH="1">
            <a:off x="4643438" y="3929066"/>
            <a:ext cx="1357322" cy="785794"/>
          </a:xfrm>
          <a:prstGeom prst="parallelogram">
            <a:avLst>
              <a:gd name="adj" fmla="val 80759"/>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a:off x="428596" y="3929066"/>
            <a:ext cx="1428760" cy="785794"/>
          </a:xfrm>
          <a:prstGeom prst="parallelogram">
            <a:avLst>
              <a:gd name="adj" fmla="val 88032"/>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flipH="1">
            <a:off x="1857356" y="3929066"/>
            <a:ext cx="1357322" cy="785794"/>
          </a:xfrm>
          <a:prstGeom prst="parallelogram">
            <a:avLst>
              <a:gd name="adj" fmla="val 80759"/>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Paralelogramo"/>
          <p:cNvSpPr/>
          <p:nvPr/>
        </p:nvSpPr>
        <p:spPr>
          <a:xfrm>
            <a:off x="6000760" y="3929066"/>
            <a:ext cx="1428760" cy="785794"/>
          </a:xfrm>
          <a:prstGeom prst="parallelogram">
            <a:avLst>
              <a:gd name="adj" fmla="val 88032"/>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Paralelogramo"/>
          <p:cNvSpPr/>
          <p:nvPr/>
        </p:nvSpPr>
        <p:spPr>
          <a:xfrm flipH="1">
            <a:off x="7429520" y="3929066"/>
            <a:ext cx="1357322" cy="785794"/>
          </a:xfrm>
          <a:prstGeom prst="parallelogram">
            <a:avLst>
              <a:gd name="adj" fmla="val 80759"/>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Paralelogramo"/>
          <p:cNvSpPr/>
          <p:nvPr/>
        </p:nvSpPr>
        <p:spPr>
          <a:xfrm>
            <a:off x="3214678" y="4714884"/>
            <a:ext cx="1428760" cy="785794"/>
          </a:xfrm>
          <a:prstGeom prst="parallelogram">
            <a:avLst>
              <a:gd name="adj" fmla="val 88032"/>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Paralelogramo"/>
          <p:cNvSpPr/>
          <p:nvPr/>
        </p:nvSpPr>
        <p:spPr>
          <a:xfrm flipH="1">
            <a:off x="4643438" y="4714884"/>
            <a:ext cx="1357322" cy="785794"/>
          </a:xfrm>
          <a:prstGeom prst="parallelogram">
            <a:avLst>
              <a:gd name="adj" fmla="val 80759"/>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Paralelogramo"/>
          <p:cNvSpPr/>
          <p:nvPr/>
        </p:nvSpPr>
        <p:spPr>
          <a:xfrm>
            <a:off x="428596" y="4714884"/>
            <a:ext cx="1428760" cy="785794"/>
          </a:xfrm>
          <a:prstGeom prst="parallelogram">
            <a:avLst>
              <a:gd name="adj" fmla="val 88032"/>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Paralelogramo"/>
          <p:cNvSpPr/>
          <p:nvPr/>
        </p:nvSpPr>
        <p:spPr>
          <a:xfrm flipH="1">
            <a:off x="1857356" y="4714884"/>
            <a:ext cx="1357322" cy="785794"/>
          </a:xfrm>
          <a:prstGeom prst="parallelogram">
            <a:avLst>
              <a:gd name="adj" fmla="val 80759"/>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Paralelogramo"/>
          <p:cNvSpPr/>
          <p:nvPr/>
        </p:nvSpPr>
        <p:spPr>
          <a:xfrm>
            <a:off x="6000760" y="4714884"/>
            <a:ext cx="1428760" cy="785794"/>
          </a:xfrm>
          <a:prstGeom prst="parallelogram">
            <a:avLst>
              <a:gd name="adj" fmla="val 88032"/>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Paralelogramo"/>
          <p:cNvSpPr/>
          <p:nvPr/>
        </p:nvSpPr>
        <p:spPr>
          <a:xfrm flipH="1">
            <a:off x="7429520" y="4714884"/>
            <a:ext cx="1357322" cy="785794"/>
          </a:xfrm>
          <a:prstGeom prst="parallelogram">
            <a:avLst>
              <a:gd name="adj" fmla="val 80759"/>
            </a:avLst>
          </a:prstGeom>
          <a:gradFill flip="none" rotWithShape="1">
            <a:gsLst>
              <a:gs pos="0">
                <a:srgbClr val="C00000"/>
              </a:gs>
              <a:gs pos="64999">
                <a:srgbClr val="F0EBD5"/>
              </a:gs>
              <a:gs pos="100000">
                <a:srgbClr val="D1C39F"/>
              </a:gs>
            </a:gsLst>
            <a:lin ang="54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0" y="-142894"/>
            <a:ext cx="9429784" cy="6500858"/>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5"/>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ppt_x"/>
                                          </p:val>
                                        </p:tav>
                                        <p:tav tm="100000">
                                          <p:val>
                                            <p:strVal val="#ppt_x"/>
                                          </p:val>
                                        </p:tav>
                                      </p:tavLst>
                                    </p:anim>
                                    <p:anim calcmode="lin" valueType="num">
                                      <p:cBhvr additive="base">
                                        <p:cTn id="42" dur="3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ppt_x"/>
                                          </p:val>
                                        </p:tav>
                                        <p:tav tm="100000">
                                          <p:val>
                                            <p:strVal val="#ppt_x"/>
                                          </p:val>
                                        </p:tav>
                                      </p:tavLst>
                                    </p:anim>
                                    <p:anim calcmode="lin" valueType="num">
                                      <p:cBhvr additive="base">
                                        <p:cTn id="46" dur="3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ppt_x"/>
                                          </p:val>
                                        </p:tav>
                                        <p:tav tm="100000">
                                          <p:val>
                                            <p:strVal val="#ppt_x"/>
                                          </p:val>
                                        </p:tav>
                                      </p:tavLst>
                                    </p:anim>
                                    <p:anim calcmode="lin" valueType="num">
                                      <p:cBhvr additive="base">
                                        <p:cTn id="50" dur="3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ppt_x"/>
                                          </p:val>
                                        </p:tav>
                                        <p:tav tm="100000">
                                          <p:val>
                                            <p:strVal val="#ppt_x"/>
                                          </p:val>
                                        </p:tav>
                                      </p:tavLst>
                                    </p:anim>
                                    <p:anim calcmode="lin" valueType="num">
                                      <p:cBhvr additive="base">
                                        <p:cTn id="54" dur="3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ppt_x"/>
                                          </p:val>
                                        </p:tav>
                                        <p:tav tm="100000">
                                          <p:val>
                                            <p:strVal val="#ppt_x"/>
                                          </p:val>
                                        </p:tav>
                                      </p:tavLst>
                                    </p:anim>
                                    <p:anim calcmode="lin" valueType="num">
                                      <p:cBhvr additive="base">
                                        <p:cTn id="58" dur="3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ppt_x"/>
                                          </p:val>
                                        </p:tav>
                                        <p:tav tm="100000">
                                          <p:val>
                                            <p:strVal val="#ppt_x"/>
                                          </p:val>
                                        </p:tav>
                                      </p:tavLst>
                                    </p:anim>
                                    <p:anim calcmode="lin" valueType="num">
                                      <p:cBhvr additive="base">
                                        <p:cTn id="62" dur="3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ppt_x"/>
                                          </p:val>
                                        </p:tav>
                                        <p:tav tm="100000">
                                          <p:val>
                                            <p:strVal val="#ppt_x"/>
                                          </p:val>
                                        </p:tav>
                                      </p:tavLst>
                                    </p:anim>
                                    <p:anim calcmode="lin" valueType="num">
                                      <p:cBhvr additive="base">
                                        <p:cTn id="66" dur="3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ppt_x"/>
                                          </p:val>
                                        </p:tav>
                                        <p:tav tm="100000">
                                          <p:val>
                                            <p:strVal val="#ppt_x"/>
                                          </p:val>
                                        </p:tav>
                                      </p:tavLst>
                                    </p:anim>
                                    <p:anim calcmode="lin" valueType="num">
                                      <p:cBhvr additive="base">
                                        <p:cTn id="70" dur="3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ppt_x"/>
                                          </p:val>
                                        </p:tav>
                                        <p:tav tm="100000">
                                          <p:val>
                                            <p:strVal val="#ppt_x"/>
                                          </p:val>
                                        </p:tav>
                                      </p:tavLst>
                                    </p:anim>
                                    <p:anim calcmode="lin" valueType="num">
                                      <p:cBhvr additive="base">
                                        <p:cTn id="74" dur="3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ppt_x"/>
                                          </p:val>
                                        </p:tav>
                                        <p:tav tm="100000">
                                          <p:val>
                                            <p:strVal val="#ppt_x"/>
                                          </p:val>
                                        </p:tav>
                                      </p:tavLst>
                                    </p:anim>
                                    <p:anim calcmode="lin" valueType="num">
                                      <p:cBhvr additive="base">
                                        <p:cTn id="78" dur="3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3000" fill="hold"/>
                                        <p:tgtEl>
                                          <p:spTgt spid="21"/>
                                        </p:tgtEl>
                                        <p:attrNameLst>
                                          <p:attrName>ppt_x</p:attrName>
                                        </p:attrNameLst>
                                      </p:cBhvr>
                                      <p:tavLst>
                                        <p:tav tm="0">
                                          <p:val>
                                            <p:strVal val="#ppt_x"/>
                                          </p:val>
                                        </p:tav>
                                        <p:tav tm="100000">
                                          <p:val>
                                            <p:strVal val="#ppt_x"/>
                                          </p:val>
                                        </p:tav>
                                      </p:tavLst>
                                    </p:anim>
                                    <p:anim calcmode="lin" valueType="num">
                                      <p:cBhvr additive="base">
                                        <p:cTn id="82" dur="3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3000" fill="hold"/>
                                        <p:tgtEl>
                                          <p:spTgt spid="22"/>
                                        </p:tgtEl>
                                        <p:attrNameLst>
                                          <p:attrName>ppt_x</p:attrName>
                                        </p:attrNameLst>
                                      </p:cBhvr>
                                      <p:tavLst>
                                        <p:tav tm="0">
                                          <p:val>
                                            <p:strVal val="#ppt_x"/>
                                          </p:val>
                                        </p:tav>
                                        <p:tav tm="100000">
                                          <p:val>
                                            <p:strVal val="#ppt_x"/>
                                          </p:val>
                                        </p:tav>
                                      </p:tavLst>
                                    </p:anim>
                                    <p:anim calcmode="lin" valueType="num">
                                      <p:cBhvr additive="base">
                                        <p:cTn id="86" dur="3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3000" fill="hold"/>
                                        <p:tgtEl>
                                          <p:spTgt spid="23"/>
                                        </p:tgtEl>
                                        <p:attrNameLst>
                                          <p:attrName>ppt_x</p:attrName>
                                        </p:attrNameLst>
                                      </p:cBhvr>
                                      <p:tavLst>
                                        <p:tav tm="0">
                                          <p:val>
                                            <p:strVal val="#ppt_x"/>
                                          </p:val>
                                        </p:tav>
                                        <p:tav tm="100000">
                                          <p:val>
                                            <p:strVal val="#ppt_x"/>
                                          </p:val>
                                        </p:tav>
                                      </p:tavLst>
                                    </p:anim>
                                    <p:anim calcmode="lin" valueType="num">
                                      <p:cBhvr additive="base">
                                        <p:cTn id="90" dur="3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3000" fill="hold"/>
                                        <p:tgtEl>
                                          <p:spTgt spid="24"/>
                                        </p:tgtEl>
                                        <p:attrNameLst>
                                          <p:attrName>ppt_x</p:attrName>
                                        </p:attrNameLst>
                                      </p:cBhvr>
                                      <p:tavLst>
                                        <p:tav tm="0">
                                          <p:val>
                                            <p:strVal val="#ppt_x"/>
                                          </p:val>
                                        </p:tav>
                                        <p:tav tm="100000">
                                          <p:val>
                                            <p:strVal val="#ppt_x"/>
                                          </p:val>
                                        </p:tav>
                                      </p:tavLst>
                                    </p:anim>
                                    <p:anim calcmode="lin" valueType="num">
                                      <p:cBhvr additive="base">
                                        <p:cTn id="94" dur="3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3000" fill="hold"/>
                                        <p:tgtEl>
                                          <p:spTgt spid="25"/>
                                        </p:tgtEl>
                                        <p:attrNameLst>
                                          <p:attrName>ppt_x</p:attrName>
                                        </p:attrNameLst>
                                      </p:cBhvr>
                                      <p:tavLst>
                                        <p:tav tm="0">
                                          <p:val>
                                            <p:strVal val="#ppt_x"/>
                                          </p:val>
                                        </p:tav>
                                        <p:tav tm="100000">
                                          <p:val>
                                            <p:strVal val="#ppt_x"/>
                                          </p:val>
                                        </p:tav>
                                      </p:tavLst>
                                    </p:anim>
                                    <p:anim calcmode="lin" valueType="num">
                                      <p:cBhvr additive="base">
                                        <p:cTn id="98" dur="3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3000" fill="hold"/>
                                        <p:tgtEl>
                                          <p:spTgt spid="26"/>
                                        </p:tgtEl>
                                        <p:attrNameLst>
                                          <p:attrName>ppt_x</p:attrName>
                                        </p:attrNameLst>
                                      </p:cBhvr>
                                      <p:tavLst>
                                        <p:tav tm="0">
                                          <p:val>
                                            <p:strVal val="#ppt_x"/>
                                          </p:val>
                                        </p:tav>
                                        <p:tav tm="100000">
                                          <p:val>
                                            <p:strVal val="#ppt_x"/>
                                          </p:val>
                                        </p:tav>
                                      </p:tavLst>
                                    </p:anim>
                                    <p:anim calcmode="lin" valueType="num">
                                      <p:cBhvr additive="base">
                                        <p:cTn id="102" dur="3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3000" fill="hold"/>
                                        <p:tgtEl>
                                          <p:spTgt spid="27"/>
                                        </p:tgtEl>
                                        <p:attrNameLst>
                                          <p:attrName>ppt_x</p:attrName>
                                        </p:attrNameLst>
                                      </p:cBhvr>
                                      <p:tavLst>
                                        <p:tav tm="0">
                                          <p:val>
                                            <p:strVal val="#ppt_x"/>
                                          </p:val>
                                        </p:tav>
                                        <p:tav tm="100000">
                                          <p:val>
                                            <p:strVal val="#ppt_x"/>
                                          </p:val>
                                        </p:tav>
                                      </p:tavLst>
                                    </p:anim>
                                    <p:anim calcmode="lin" valueType="num">
                                      <p:cBhvr additive="base">
                                        <p:cTn id="106" dur="3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3000" fill="hold"/>
                                        <p:tgtEl>
                                          <p:spTgt spid="28"/>
                                        </p:tgtEl>
                                        <p:attrNameLst>
                                          <p:attrName>ppt_x</p:attrName>
                                        </p:attrNameLst>
                                      </p:cBhvr>
                                      <p:tavLst>
                                        <p:tav tm="0">
                                          <p:val>
                                            <p:strVal val="#ppt_x"/>
                                          </p:val>
                                        </p:tav>
                                        <p:tav tm="100000">
                                          <p:val>
                                            <p:strVal val="#ppt_x"/>
                                          </p:val>
                                        </p:tav>
                                      </p:tavLst>
                                    </p:anim>
                                    <p:anim calcmode="lin" valueType="num">
                                      <p:cBhvr additive="base">
                                        <p:cTn id="110" dur="3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3000" fill="hold"/>
                                        <p:tgtEl>
                                          <p:spTgt spid="29"/>
                                        </p:tgtEl>
                                        <p:attrNameLst>
                                          <p:attrName>ppt_x</p:attrName>
                                        </p:attrNameLst>
                                      </p:cBhvr>
                                      <p:tavLst>
                                        <p:tav tm="0">
                                          <p:val>
                                            <p:strVal val="#ppt_x"/>
                                          </p:val>
                                        </p:tav>
                                        <p:tav tm="100000">
                                          <p:val>
                                            <p:strVal val="#ppt_x"/>
                                          </p:val>
                                        </p:tav>
                                      </p:tavLst>
                                    </p:anim>
                                    <p:anim calcmode="lin" valueType="num">
                                      <p:cBhvr additive="base">
                                        <p:cTn id="114" dur="3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3000" fill="hold"/>
                                        <p:tgtEl>
                                          <p:spTgt spid="30"/>
                                        </p:tgtEl>
                                        <p:attrNameLst>
                                          <p:attrName>ppt_x</p:attrName>
                                        </p:attrNameLst>
                                      </p:cBhvr>
                                      <p:tavLst>
                                        <p:tav tm="0">
                                          <p:val>
                                            <p:strVal val="#ppt_x"/>
                                          </p:val>
                                        </p:tav>
                                        <p:tav tm="100000">
                                          <p:val>
                                            <p:strVal val="#ppt_x"/>
                                          </p:val>
                                        </p:tav>
                                      </p:tavLst>
                                    </p:anim>
                                    <p:anim calcmode="lin" valueType="num">
                                      <p:cBhvr additive="base">
                                        <p:cTn id="118" dur="30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3000" fill="hold"/>
                                        <p:tgtEl>
                                          <p:spTgt spid="31"/>
                                        </p:tgtEl>
                                        <p:attrNameLst>
                                          <p:attrName>ppt_x</p:attrName>
                                        </p:attrNameLst>
                                      </p:cBhvr>
                                      <p:tavLst>
                                        <p:tav tm="0">
                                          <p:val>
                                            <p:strVal val="#ppt_x"/>
                                          </p:val>
                                        </p:tav>
                                        <p:tav tm="100000">
                                          <p:val>
                                            <p:strVal val="#ppt_x"/>
                                          </p:val>
                                        </p:tav>
                                      </p:tavLst>
                                    </p:anim>
                                    <p:anim calcmode="lin" valueType="num">
                                      <p:cBhvr additive="base">
                                        <p:cTn id="122" dur="3000" fill="hold"/>
                                        <p:tgtEl>
                                          <p:spTgt spid="31"/>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3000" fill="hold"/>
                                        <p:tgtEl>
                                          <p:spTgt spid="32"/>
                                        </p:tgtEl>
                                        <p:attrNameLst>
                                          <p:attrName>ppt_x</p:attrName>
                                        </p:attrNameLst>
                                      </p:cBhvr>
                                      <p:tavLst>
                                        <p:tav tm="0">
                                          <p:val>
                                            <p:strVal val="#ppt_x"/>
                                          </p:val>
                                        </p:tav>
                                        <p:tav tm="100000">
                                          <p:val>
                                            <p:strVal val="#ppt_x"/>
                                          </p:val>
                                        </p:tav>
                                      </p:tavLst>
                                    </p:anim>
                                    <p:anim calcmode="lin" valueType="num">
                                      <p:cBhvr additive="base">
                                        <p:cTn id="126" dur="3000" fill="hold"/>
                                        <p:tgtEl>
                                          <p:spTgt spid="32"/>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3000" fill="hold"/>
                                        <p:tgtEl>
                                          <p:spTgt spid="33"/>
                                        </p:tgtEl>
                                        <p:attrNameLst>
                                          <p:attrName>ppt_x</p:attrName>
                                        </p:attrNameLst>
                                      </p:cBhvr>
                                      <p:tavLst>
                                        <p:tav tm="0">
                                          <p:val>
                                            <p:strVal val="#ppt_x"/>
                                          </p:val>
                                        </p:tav>
                                        <p:tav tm="100000">
                                          <p:val>
                                            <p:strVal val="#ppt_x"/>
                                          </p:val>
                                        </p:tav>
                                      </p:tavLst>
                                    </p:anim>
                                    <p:anim calcmode="lin" valueType="num">
                                      <p:cBhvr additive="base">
                                        <p:cTn id="130" dur="3000" fill="hold"/>
                                        <p:tgtEl>
                                          <p:spTgt spid="33"/>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3000" fill="hold"/>
                                        <p:tgtEl>
                                          <p:spTgt spid="34"/>
                                        </p:tgtEl>
                                        <p:attrNameLst>
                                          <p:attrName>ppt_x</p:attrName>
                                        </p:attrNameLst>
                                      </p:cBhvr>
                                      <p:tavLst>
                                        <p:tav tm="0">
                                          <p:val>
                                            <p:strVal val="#ppt_x"/>
                                          </p:val>
                                        </p:tav>
                                        <p:tav tm="100000">
                                          <p:val>
                                            <p:strVal val="#ppt_x"/>
                                          </p:val>
                                        </p:tav>
                                      </p:tavLst>
                                    </p:anim>
                                    <p:anim calcmode="lin" valueType="num">
                                      <p:cBhvr additive="base">
                                        <p:cTn id="134" dur="3000" fill="hold"/>
                                        <p:tgtEl>
                                          <p:spTgt spid="34"/>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3000" fill="hold"/>
                                        <p:tgtEl>
                                          <p:spTgt spid="35"/>
                                        </p:tgtEl>
                                        <p:attrNameLst>
                                          <p:attrName>ppt_x</p:attrName>
                                        </p:attrNameLst>
                                      </p:cBhvr>
                                      <p:tavLst>
                                        <p:tav tm="0">
                                          <p:val>
                                            <p:strVal val="#ppt_x"/>
                                          </p:val>
                                        </p:tav>
                                        <p:tav tm="100000">
                                          <p:val>
                                            <p:strVal val="#ppt_x"/>
                                          </p:val>
                                        </p:tav>
                                      </p:tavLst>
                                    </p:anim>
                                    <p:anim calcmode="lin" valueType="num">
                                      <p:cBhvr additive="base">
                                        <p:cTn id="138" dur="3000" fill="hold"/>
                                        <p:tgtEl>
                                          <p:spTgt spid="35"/>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3000" fill="hold"/>
                                        <p:tgtEl>
                                          <p:spTgt spid="36"/>
                                        </p:tgtEl>
                                        <p:attrNameLst>
                                          <p:attrName>ppt_x</p:attrName>
                                        </p:attrNameLst>
                                      </p:cBhvr>
                                      <p:tavLst>
                                        <p:tav tm="0">
                                          <p:val>
                                            <p:strVal val="#ppt_x"/>
                                          </p:val>
                                        </p:tav>
                                        <p:tav tm="100000">
                                          <p:val>
                                            <p:strVal val="#ppt_x"/>
                                          </p:val>
                                        </p:tav>
                                      </p:tavLst>
                                    </p:anim>
                                    <p:anim calcmode="lin" valueType="num">
                                      <p:cBhvr additive="base">
                                        <p:cTn id="142" dur="3000" fill="hold"/>
                                        <p:tgtEl>
                                          <p:spTgt spid="36"/>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3000" fill="hold"/>
                                        <p:tgtEl>
                                          <p:spTgt spid="37"/>
                                        </p:tgtEl>
                                        <p:attrNameLst>
                                          <p:attrName>ppt_x</p:attrName>
                                        </p:attrNameLst>
                                      </p:cBhvr>
                                      <p:tavLst>
                                        <p:tav tm="0">
                                          <p:val>
                                            <p:strVal val="#ppt_x"/>
                                          </p:val>
                                        </p:tav>
                                        <p:tav tm="100000">
                                          <p:val>
                                            <p:strVal val="#ppt_x"/>
                                          </p:val>
                                        </p:tav>
                                      </p:tavLst>
                                    </p:anim>
                                    <p:anim calcmode="lin" valueType="num">
                                      <p:cBhvr additive="base">
                                        <p:cTn id="146" dur="3000" fill="hold"/>
                                        <p:tgtEl>
                                          <p:spTgt spid="37"/>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3000" fill="hold"/>
                                        <p:tgtEl>
                                          <p:spTgt spid="38"/>
                                        </p:tgtEl>
                                        <p:attrNameLst>
                                          <p:attrName>ppt_x</p:attrName>
                                        </p:attrNameLst>
                                      </p:cBhvr>
                                      <p:tavLst>
                                        <p:tav tm="0">
                                          <p:val>
                                            <p:strVal val="#ppt_x"/>
                                          </p:val>
                                        </p:tav>
                                        <p:tav tm="100000">
                                          <p:val>
                                            <p:strVal val="#ppt_x"/>
                                          </p:val>
                                        </p:tav>
                                      </p:tavLst>
                                    </p:anim>
                                    <p:anim calcmode="lin" valueType="num">
                                      <p:cBhvr additive="base">
                                        <p:cTn id="150" dur="3000" fill="hold"/>
                                        <p:tgtEl>
                                          <p:spTgt spid="38"/>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39"/>
                                        </p:tgtEl>
                                        <p:attrNameLst>
                                          <p:attrName>style.visibility</p:attrName>
                                        </p:attrNameLst>
                                      </p:cBhvr>
                                      <p:to>
                                        <p:strVal val="visible"/>
                                      </p:to>
                                    </p:set>
                                    <p:anim calcmode="lin" valueType="num">
                                      <p:cBhvr additive="base">
                                        <p:cTn id="153" dur="3000" fill="hold"/>
                                        <p:tgtEl>
                                          <p:spTgt spid="39"/>
                                        </p:tgtEl>
                                        <p:attrNameLst>
                                          <p:attrName>ppt_x</p:attrName>
                                        </p:attrNameLst>
                                      </p:cBhvr>
                                      <p:tavLst>
                                        <p:tav tm="0">
                                          <p:val>
                                            <p:strVal val="#ppt_x"/>
                                          </p:val>
                                        </p:tav>
                                        <p:tav tm="100000">
                                          <p:val>
                                            <p:strVal val="#ppt_x"/>
                                          </p:val>
                                        </p:tav>
                                      </p:tavLst>
                                    </p:anim>
                                    <p:anim calcmode="lin" valueType="num">
                                      <p:cBhvr additive="base">
                                        <p:cTn id="154" dur="3000" fill="hold"/>
                                        <p:tgtEl>
                                          <p:spTgt spid="39"/>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40"/>
                                        </p:tgtEl>
                                        <p:attrNameLst>
                                          <p:attrName>style.visibility</p:attrName>
                                        </p:attrNameLst>
                                      </p:cBhvr>
                                      <p:to>
                                        <p:strVal val="visible"/>
                                      </p:to>
                                    </p:set>
                                    <p:anim calcmode="lin" valueType="num">
                                      <p:cBhvr additive="base">
                                        <p:cTn id="157" dur="3000" fill="hold"/>
                                        <p:tgtEl>
                                          <p:spTgt spid="40"/>
                                        </p:tgtEl>
                                        <p:attrNameLst>
                                          <p:attrName>ppt_x</p:attrName>
                                        </p:attrNameLst>
                                      </p:cBhvr>
                                      <p:tavLst>
                                        <p:tav tm="0">
                                          <p:val>
                                            <p:strVal val="#ppt_x"/>
                                          </p:val>
                                        </p:tav>
                                        <p:tav tm="100000">
                                          <p:val>
                                            <p:strVal val="#ppt_x"/>
                                          </p:val>
                                        </p:tav>
                                      </p:tavLst>
                                    </p:anim>
                                    <p:anim calcmode="lin" valueType="num">
                                      <p:cBhvr additive="base">
                                        <p:cTn id="158" dur="3000" fill="hold"/>
                                        <p:tgtEl>
                                          <p:spTgt spid="40"/>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41"/>
                                        </p:tgtEl>
                                        <p:attrNameLst>
                                          <p:attrName>style.visibility</p:attrName>
                                        </p:attrNameLst>
                                      </p:cBhvr>
                                      <p:to>
                                        <p:strVal val="visible"/>
                                      </p:to>
                                    </p:set>
                                    <p:anim calcmode="lin" valueType="num">
                                      <p:cBhvr additive="base">
                                        <p:cTn id="161" dur="3000" fill="hold"/>
                                        <p:tgtEl>
                                          <p:spTgt spid="41"/>
                                        </p:tgtEl>
                                        <p:attrNameLst>
                                          <p:attrName>ppt_x</p:attrName>
                                        </p:attrNameLst>
                                      </p:cBhvr>
                                      <p:tavLst>
                                        <p:tav tm="0">
                                          <p:val>
                                            <p:strVal val="#ppt_x"/>
                                          </p:val>
                                        </p:tav>
                                        <p:tav tm="100000">
                                          <p:val>
                                            <p:strVal val="#ppt_x"/>
                                          </p:val>
                                        </p:tav>
                                      </p:tavLst>
                                    </p:anim>
                                    <p:anim calcmode="lin" valueType="num">
                                      <p:cBhvr additive="base">
                                        <p:cTn id="162" dur="3000" fill="hold"/>
                                        <p:tgtEl>
                                          <p:spTgt spid="41"/>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42"/>
                                        </p:tgtEl>
                                        <p:attrNameLst>
                                          <p:attrName>style.visibility</p:attrName>
                                        </p:attrNameLst>
                                      </p:cBhvr>
                                      <p:to>
                                        <p:strVal val="visible"/>
                                      </p:to>
                                    </p:set>
                                    <p:anim calcmode="lin" valueType="num">
                                      <p:cBhvr additive="base">
                                        <p:cTn id="165" dur="3000" fill="hold"/>
                                        <p:tgtEl>
                                          <p:spTgt spid="42"/>
                                        </p:tgtEl>
                                        <p:attrNameLst>
                                          <p:attrName>ppt_x</p:attrName>
                                        </p:attrNameLst>
                                      </p:cBhvr>
                                      <p:tavLst>
                                        <p:tav tm="0">
                                          <p:val>
                                            <p:strVal val="#ppt_x"/>
                                          </p:val>
                                        </p:tav>
                                        <p:tav tm="100000">
                                          <p:val>
                                            <p:strVal val="#ppt_x"/>
                                          </p:val>
                                        </p:tav>
                                      </p:tavLst>
                                    </p:anim>
                                    <p:anim calcmode="lin" valueType="num">
                                      <p:cBhvr additive="base">
                                        <p:cTn id="166" dur="3000" fill="hold"/>
                                        <p:tgtEl>
                                          <p:spTgt spid="42"/>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43"/>
                                        </p:tgtEl>
                                        <p:attrNameLst>
                                          <p:attrName>style.visibility</p:attrName>
                                        </p:attrNameLst>
                                      </p:cBhvr>
                                      <p:to>
                                        <p:strVal val="visible"/>
                                      </p:to>
                                    </p:set>
                                    <p:anim calcmode="lin" valueType="num">
                                      <p:cBhvr additive="base">
                                        <p:cTn id="169" dur="3000" fill="hold"/>
                                        <p:tgtEl>
                                          <p:spTgt spid="43"/>
                                        </p:tgtEl>
                                        <p:attrNameLst>
                                          <p:attrName>ppt_x</p:attrName>
                                        </p:attrNameLst>
                                      </p:cBhvr>
                                      <p:tavLst>
                                        <p:tav tm="0">
                                          <p:val>
                                            <p:strVal val="#ppt_x"/>
                                          </p:val>
                                        </p:tav>
                                        <p:tav tm="100000">
                                          <p:val>
                                            <p:strVal val="#ppt_x"/>
                                          </p:val>
                                        </p:tav>
                                      </p:tavLst>
                                    </p:anim>
                                    <p:anim calcmode="lin" valueType="num">
                                      <p:cBhvr additive="base">
                                        <p:cTn id="170" dur="3000" fill="hold"/>
                                        <p:tgtEl>
                                          <p:spTgt spid="43"/>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44"/>
                                        </p:tgtEl>
                                        <p:attrNameLst>
                                          <p:attrName>style.visibility</p:attrName>
                                        </p:attrNameLst>
                                      </p:cBhvr>
                                      <p:to>
                                        <p:strVal val="visible"/>
                                      </p:to>
                                    </p:set>
                                    <p:anim calcmode="lin" valueType="num">
                                      <p:cBhvr additive="base">
                                        <p:cTn id="173" dur="3000" fill="hold"/>
                                        <p:tgtEl>
                                          <p:spTgt spid="44"/>
                                        </p:tgtEl>
                                        <p:attrNameLst>
                                          <p:attrName>ppt_x</p:attrName>
                                        </p:attrNameLst>
                                      </p:cBhvr>
                                      <p:tavLst>
                                        <p:tav tm="0">
                                          <p:val>
                                            <p:strVal val="#ppt_x"/>
                                          </p:val>
                                        </p:tav>
                                        <p:tav tm="100000">
                                          <p:val>
                                            <p:strVal val="#ppt_x"/>
                                          </p:val>
                                        </p:tav>
                                      </p:tavLst>
                                    </p:anim>
                                    <p:anim calcmode="lin" valueType="num">
                                      <p:cBhvr additive="base">
                                        <p:cTn id="174" dur="3000" fill="hold"/>
                                        <p:tgtEl>
                                          <p:spTgt spid="44"/>
                                        </p:tgtEl>
                                        <p:attrNameLst>
                                          <p:attrName>ppt_y</p:attrName>
                                        </p:attrNameLst>
                                      </p:cBhvr>
                                      <p:tavLst>
                                        <p:tav tm="0">
                                          <p:val>
                                            <p:strVal val="1+#ppt_h/2"/>
                                          </p:val>
                                        </p:tav>
                                        <p:tav tm="100000">
                                          <p:val>
                                            <p:strVal val="#ppt_y"/>
                                          </p:val>
                                        </p:tav>
                                      </p:tavLst>
                                    </p:anim>
                                  </p:childTnLst>
                                </p:cTn>
                              </p:par>
                              <p:par>
                                <p:cTn id="175" presetID="8" presetClass="emph" presetSubtype="0" fill="hold" grpId="1" nodeType="withEffect">
                                  <p:stCondLst>
                                    <p:cond delay="0"/>
                                  </p:stCondLst>
                                  <p:childTnLst>
                                    <p:animRot by="21600000">
                                      <p:cBhvr>
                                        <p:cTn id="176" dur="3000" fill="hold"/>
                                        <p:tgtEl>
                                          <p:spTgt spid="5"/>
                                        </p:tgtEl>
                                        <p:attrNameLst>
                                          <p:attrName>r</p:attrName>
                                        </p:attrNameLst>
                                      </p:cBhvr>
                                    </p:animRot>
                                  </p:childTnLst>
                                </p:cTn>
                              </p:par>
                              <p:par>
                                <p:cTn id="177" presetID="8" presetClass="emph" presetSubtype="0" fill="hold" grpId="1" nodeType="withEffect">
                                  <p:stCondLst>
                                    <p:cond delay="0"/>
                                  </p:stCondLst>
                                  <p:childTnLst>
                                    <p:animRot by="21600000">
                                      <p:cBhvr>
                                        <p:cTn id="178" dur="3000" fill="hold"/>
                                        <p:tgtEl>
                                          <p:spTgt spid="11"/>
                                        </p:tgtEl>
                                        <p:attrNameLst>
                                          <p:attrName>r</p:attrName>
                                        </p:attrNameLst>
                                      </p:cBhvr>
                                    </p:animRot>
                                  </p:childTnLst>
                                </p:cTn>
                              </p:par>
                              <p:par>
                                <p:cTn id="179" presetID="8" presetClass="emph" presetSubtype="0" fill="hold" grpId="1" nodeType="withEffect">
                                  <p:stCondLst>
                                    <p:cond delay="0"/>
                                  </p:stCondLst>
                                  <p:childTnLst>
                                    <p:animRot by="21600000">
                                      <p:cBhvr>
                                        <p:cTn id="180" dur="3000" fill="hold"/>
                                        <p:tgtEl>
                                          <p:spTgt spid="17"/>
                                        </p:tgtEl>
                                        <p:attrNameLst>
                                          <p:attrName>r</p:attrName>
                                        </p:attrNameLst>
                                      </p:cBhvr>
                                    </p:animRot>
                                  </p:childTnLst>
                                </p:cTn>
                              </p:par>
                              <p:par>
                                <p:cTn id="181" presetID="8" presetClass="emph" presetSubtype="0" fill="hold" grpId="1" nodeType="withEffect">
                                  <p:stCondLst>
                                    <p:cond delay="0"/>
                                  </p:stCondLst>
                                  <p:childTnLst>
                                    <p:animRot by="21600000">
                                      <p:cBhvr>
                                        <p:cTn id="182" dur="3000" fill="hold"/>
                                        <p:tgtEl>
                                          <p:spTgt spid="23"/>
                                        </p:tgtEl>
                                        <p:attrNameLst>
                                          <p:attrName>r</p:attrName>
                                        </p:attrNameLst>
                                      </p:cBhvr>
                                    </p:animRot>
                                  </p:childTnLst>
                                </p:cTn>
                              </p:par>
                              <p:par>
                                <p:cTn id="183" presetID="8" presetClass="emph" presetSubtype="0" fill="hold" grpId="1" nodeType="withEffect">
                                  <p:stCondLst>
                                    <p:cond delay="0"/>
                                  </p:stCondLst>
                                  <p:childTnLst>
                                    <p:animRot by="21600000">
                                      <p:cBhvr>
                                        <p:cTn id="184" dur="3000" fill="hold"/>
                                        <p:tgtEl>
                                          <p:spTgt spid="29"/>
                                        </p:tgtEl>
                                        <p:attrNameLst>
                                          <p:attrName>r</p:attrName>
                                        </p:attrNameLst>
                                      </p:cBhvr>
                                    </p:animRot>
                                  </p:childTnLst>
                                </p:cTn>
                              </p:par>
                              <p:par>
                                <p:cTn id="185" presetID="8" presetClass="emph" presetSubtype="0" fill="hold" grpId="1" nodeType="withEffect">
                                  <p:stCondLst>
                                    <p:cond delay="0"/>
                                  </p:stCondLst>
                                  <p:childTnLst>
                                    <p:animRot by="21600000">
                                      <p:cBhvr>
                                        <p:cTn id="186" dur="3000" fill="hold"/>
                                        <p:tgtEl>
                                          <p:spTgt spid="35"/>
                                        </p:tgtEl>
                                        <p:attrNameLst>
                                          <p:attrName>r</p:attrName>
                                        </p:attrNameLst>
                                      </p:cBhvr>
                                    </p:animRot>
                                  </p:childTnLst>
                                </p:cTn>
                              </p:par>
                              <p:par>
                                <p:cTn id="187" presetID="8" presetClass="emph" presetSubtype="0" fill="hold" grpId="1" nodeType="withEffect">
                                  <p:stCondLst>
                                    <p:cond delay="0"/>
                                  </p:stCondLst>
                                  <p:childTnLst>
                                    <p:animRot by="21600000">
                                      <p:cBhvr>
                                        <p:cTn id="188" dur="3000" fill="hold"/>
                                        <p:tgtEl>
                                          <p:spTgt spid="41"/>
                                        </p:tgtEl>
                                        <p:attrNameLst>
                                          <p:attrName>r</p:attrName>
                                        </p:attrNameLst>
                                      </p:cBhvr>
                                    </p:animRot>
                                  </p:childTnLst>
                                </p:cTn>
                              </p:par>
                              <p:par>
                                <p:cTn id="189" presetID="8" presetClass="emph" presetSubtype="0" fill="hold" grpId="1" nodeType="withEffect">
                                  <p:stCondLst>
                                    <p:cond delay="0"/>
                                  </p:stCondLst>
                                  <p:childTnLst>
                                    <p:animRot by="-21600000">
                                      <p:cBhvr>
                                        <p:cTn id="190" dur="3000" fill="hold"/>
                                        <p:tgtEl>
                                          <p:spTgt spid="6"/>
                                        </p:tgtEl>
                                        <p:attrNameLst>
                                          <p:attrName>r</p:attrName>
                                        </p:attrNameLst>
                                      </p:cBhvr>
                                    </p:animRot>
                                  </p:childTnLst>
                                </p:cTn>
                              </p:par>
                              <p:par>
                                <p:cTn id="191" presetID="8" presetClass="emph" presetSubtype="0" fill="hold" grpId="1"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grpId="1" nodeType="withEffect">
                                  <p:stCondLst>
                                    <p:cond delay="0"/>
                                  </p:stCondLst>
                                  <p:childTnLst>
                                    <p:animRot by="-21600000">
                                      <p:cBhvr>
                                        <p:cTn id="194" dur="3000" fill="hold"/>
                                        <p:tgtEl>
                                          <p:spTgt spid="18"/>
                                        </p:tgtEl>
                                        <p:attrNameLst>
                                          <p:attrName>r</p:attrName>
                                        </p:attrNameLst>
                                      </p:cBhvr>
                                    </p:animRot>
                                  </p:childTnLst>
                                </p:cTn>
                              </p:par>
                              <p:par>
                                <p:cTn id="195" presetID="8" presetClass="emph" presetSubtype="0" fill="hold" grpId="1" nodeType="withEffect">
                                  <p:stCondLst>
                                    <p:cond delay="0"/>
                                  </p:stCondLst>
                                  <p:childTnLst>
                                    <p:animRot by="-21600000">
                                      <p:cBhvr>
                                        <p:cTn id="196" dur="3000" fill="hold"/>
                                        <p:tgtEl>
                                          <p:spTgt spid="24"/>
                                        </p:tgtEl>
                                        <p:attrNameLst>
                                          <p:attrName>r</p:attrName>
                                        </p:attrNameLst>
                                      </p:cBhvr>
                                    </p:animRot>
                                  </p:childTnLst>
                                </p:cTn>
                              </p:par>
                              <p:par>
                                <p:cTn id="197" presetID="8" presetClass="emph" presetSubtype="0" fill="hold" grpId="1" nodeType="withEffect">
                                  <p:stCondLst>
                                    <p:cond delay="0"/>
                                  </p:stCondLst>
                                  <p:childTnLst>
                                    <p:animRot by="-21600000">
                                      <p:cBhvr>
                                        <p:cTn id="198" dur="3000" fill="hold"/>
                                        <p:tgtEl>
                                          <p:spTgt spid="30"/>
                                        </p:tgtEl>
                                        <p:attrNameLst>
                                          <p:attrName>r</p:attrName>
                                        </p:attrNameLst>
                                      </p:cBhvr>
                                    </p:animRot>
                                  </p:childTnLst>
                                </p:cTn>
                              </p:par>
                              <p:par>
                                <p:cTn id="199" presetID="8" presetClass="emph" presetSubtype="0" fill="hold" grpId="1" nodeType="withEffect">
                                  <p:stCondLst>
                                    <p:cond delay="0"/>
                                  </p:stCondLst>
                                  <p:childTnLst>
                                    <p:animRot by="-21600000">
                                      <p:cBhvr>
                                        <p:cTn id="200" dur="3000" fill="hold"/>
                                        <p:tgtEl>
                                          <p:spTgt spid="36"/>
                                        </p:tgtEl>
                                        <p:attrNameLst>
                                          <p:attrName>r</p:attrName>
                                        </p:attrNameLst>
                                      </p:cBhvr>
                                    </p:animRot>
                                  </p:childTnLst>
                                </p:cTn>
                              </p:par>
                              <p:par>
                                <p:cTn id="201" presetID="8" presetClass="emph" presetSubtype="0" fill="hold" grpId="1" nodeType="withEffect">
                                  <p:stCondLst>
                                    <p:cond delay="0"/>
                                  </p:stCondLst>
                                  <p:childTnLst>
                                    <p:animRot by="-21600000">
                                      <p:cBhvr>
                                        <p:cTn id="202" dur="3000" fill="hold"/>
                                        <p:tgtEl>
                                          <p:spTgt spid="42"/>
                                        </p:tgtEl>
                                        <p:attrNameLst>
                                          <p:attrName>r</p:attrName>
                                        </p:attrNameLst>
                                      </p:cBhvr>
                                    </p:animRot>
                                  </p:childTnLst>
                                </p:cTn>
                              </p:par>
                              <p:par>
                                <p:cTn id="203" presetID="8" presetClass="emph" presetSubtype="0" fill="hold" grpId="1" nodeType="withEffect">
                                  <p:stCondLst>
                                    <p:cond delay="0"/>
                                  </p:stCondLst>
                                  <p:childTnLst>
                                    <p:animRot by="21600000">
                                      <p:cBhvr>
                                        <p:cTn id="204" dur="3000" fill="hold"/>
                                        <p:tgtEl>
                                          <p:spTgt spid="3"/>
                                        </p:tgtEl>
                                        <p:attrNameLst>
                                          <p:attrName>r</p:attrName>
                                        </p:attrNameLst>
                                      </p:cBhvr>
                                    </p:animRot>
                                  </p:childTnLst>
                                </p:cTn>
                              </p:par>
                              <p:par>
                                <p:cTn id="205" presetID="8" presetClass="emph" presetSubtype="0" fill="hold" grpId="1" nodeType="withEffect">
                                  <p:stCondLst>
                                    <p:cond delay="0"/>
                                  </p:stCondLst>
                                  <p:childTnLst>
                                    <p:animRot by="21600000">
                                      <p:cBhvr>
                                        <p:cTn id="206" dur="3000" fill="hold"/>
                                        <p:tgtEl>
                                          <p:spTgt spid="9"/>
                                        </p:tgtEl>
                                        <p:attrNameLst>
                                          <p:attrName>r</p:attrName>
                                        </p:attrNameLst>
                                      </p:cBhvr>
                                    </p:animRot>
                                  </p:childTnLst>
                                </p:cTn>
                              </p:par>
                              <p:par>
                                <p:cTn id="207" presetID="8" presetClass="emph" presetSubtype="0" fill="hold" grpId="1" nodeType="withEffect">
                                  <p:stCondLst>
                                    <p:cond delay="0"/>
                                  </p:stCondLst>
                                  <p:childTnLst>
                                    <p:animRot by="21600000">
                                      <p:cBhvr>
                                        <p:cTn id="208" dur="3000" fill="hold"/>
                                        <p:tgtEl>
                                          <p:spTgt spid="15"/>
                                        </p:tgtEl>
                                        <p:attrNameLst>
                                          <p:attrName>r</p:attrName>
                                        </p:attrNameLst>
                                      </p:cBhvr>
                                    </p:animRot>
                                  </p:childTnLst>
                                </p:cTn>
                              </p:par>
                              <p:par>
                                <p:cTn id="209" presetID="8" presetClass="emph" presetSubtype="0" fill="hold" grpId="1" nodeType="withEffect">
                                  <p:stCondLst>
                                    <p:cond delay="0"/>
                                  </p:stCondLst>
                                  <p:childTnLst>
                                    <p:animRot by="21600000">
                                      <p:cBhvr>
                                        <p:cTn id="210" dur="3000" fill="hold"/>
                                        <p:tgtEl>
                                          <p:spTgt spid="21"/>
                                        </p:tgtEl>
                                        <p:attrNameLst>
                                          <p:attrName>r</p:attrName>
                                        </p:attrNameLst>
                                      </p:cBhvr>
                                    </p:animRot>
                                  </p:childTnLst>
                                </p:cTn>
                              </p:par>
                              <p:par>
                                <p:cTn id="211" presetID="8" presetClass="emph" presetSubtype="0" fill="hold" grpId="1" nodeType="withEffect">
                                  <p:stCondLst>
                                    <p:cond delay="0"/>
                                  </p:stCondLst>
                                  <p:childTnLst>
                                    <p:animRot by="21600000">
                                      <p:cBhvr>
                                        <p:cTn id="212" dur="3000" fill="hold"/>
                                        <p:tgtEl>
                                          <p:spTgt spid="27"/>
                                        </p:tgtEl>
                                        <p:attrNameLst>
                                          <p:attrName>r</p:attrName>
                                        </p:attrNameLst>
                                      </p:cBhvr>
                                    </p:animRot>
                                  </p:childTnLst>
                                </p:cTn>
                              </p:par>
                              <p:par>
                                <p:cTn id="213" presetID="8" presetClass="emph" presetSubtype="0" fill="hold" grpId="1" nodeType="withEffect">
                                  <p:stCondLst>
                                    <p:cond delay="0"/>
                                  </p:stCondLst>
                                  <p:childTnLst>
                                    <p:animRot by="21600000">
                                      <p:cBhvr>
                                        <p:cTn id="214" dur="3000" fill="hold"/>
                                        <p:tgtEl>
                                          <p:spTgt spid="33"/>
                                        </p:tgtEl>
                                        <p:attrNameLst>
                                          <p:attrName>r</p:attrName>
                                        </p:attrNameLst>
                                      </p:cBhvr>
                                    </p:animRot>
                                  </p:childTnLst>
                                </p:cTn>
                              </p:par>
                              <p:par>
                                <p:cTn id="215" presetID="8" presetClass="emph" presetSubtype="0" fill="hold" grpId="1" nodeType="withEffect">
                                  <p:stCondLst>
                                    <p:cond delay="0"/>
                                  </p:stCondLst>
                                  <p:childTnLst>
                                    <p:animRot by="21600000">
                                      <p:cBhvr>
                                        <p:cTn id="216" dur="3000" fill="hold"/>
                                        <p:tgtEl>
                                          <p:spTgt spid="39"/>
                                        </p:tgtEl>
                                        <p:attrNameLst>
                                          <p:attrName>r</p:attrName>
                                        </p:attrNameLst>
                                      </p:cBhvr>
                                    </p:animRot>
                                  </p:childTnLst>
                                </p:cTn>
                              </p:par>
                              <p:par>
                                <p:cTn id="217" presetID="8" presetClass="emph" presetSubtype="0" fill="hold" grpId="1" nodeType="withEffect">
                                  <p:stCondLst>
                                    <p:cond delay="0"/>
                                  </p:stCondLst>
                                  <p:childTnLst>
                                    <p:animRot by="-21600000">
                                      <p:cBhvr>
                                        <p:cTn id="218" dur="3000" fill="hold"/>
                                        <p:tgtEl>
                                          <p:spTgt spid="4"/>
                                        </p:tgtEl>
                                        <p:attrNameLst>
                                          <p:attrName>r</p:attrName>
                                        </p:attrNameLst>
                                      </p:cBhvr>
                                    </p:animRot>
                                  </p:childTnLst>
                                </p:cTn>
                              </p:par>
                              <p:par>
                                <p:cTn id="219" presetID="8" presetClass="emph" presetSubtype="0" fill="hold" grpId="1" nodeType="withEffect">
                                  <p:stCondLst>
                                    <p:cond delay="0"/>
                                  </p:stCondLst>
                                  <p:childTnLst>
                                    <p:animRot by="-21600000">
                                      <p:cBhvr>
                                        <p:cTn id="220" dur="3000" fill="hold"/>
                                        <p:tgtEl>
                                          <p:spTgt spid="10"/>
                                        </p:tgtEl>
                                        <p:attrNameLst>
                                          <p:attrName>r</p:attrName>
                                        </p:attrNameLst>
                                      </p:cBhvr>
                                    </p:animRot>
                                  </p:childTnLst>
                                </p:cTn>
                              </p:par>
                              <p:par>
                                <p:cTn id="221" presetID="8" presetClass="emph" presetSubtype="0" fill="hold" grpId="1" nodeType="withEffect">
                                  <p:stCondLst>
                                    <p:cond delay="0"/>
                                  </p:stCondLst>
                                  <p:childTnLst>
                                    <p:animRot by="-21600000">
                                      <p:cBhvr>
                                        <p:cTn id="222" dur="3000" fill="hold"/>
                                        <p:tgtEl>
                                          <p:spTgt spid="16"/>
                                        </p:tgtEl>
                                        <p:attrNameLst>
                                          <p:attrName>r</p:attrName>
                                        </p:attrNameLst>
                                      </p:cBhvr>
                                    </p:animRot>
                                  </p:childTnLst>
                                </p:cTn>
                              </p:par>
                              <p:par>
                                <p:cTn id="223" presetID="8" presetClass="emph" presetSubtype="0" fill="hold" grpId="1" nodeType="withEffect">
                                  <p:stCondLst>
                                    <p:cond delay="0"/>
                                  </p:stCondLst>
                                  <p:childTnLst>
                                    <p:animRot by="-21600000">
                                      <p:cBhvr>
                                        <p:cTn id="224" dur="3000" fill="hold"/>
                                        <p:tgtEl>
                                          <p:spTgt spid="22"/>
                                        </p:tgtEl>
                                        <p:attrNameLst>
                                          <p:attrName>r</p:attrName>
                                        </p:attrNameLst>
                                      </p:cBhvr>
                                    </p:animRot>
                                  </p:childTnLst>
                                </p:cTn>
                              </p:par>
                              <p:par>
                                <p:cTn id="225" presetID="8" presetClass="emph" presetSubtype="0" fill="hold" grpId="1" nodeType="withEffect">
                                  <p:stCondLst>
                                    <p:cond delay="0"/>
                                  </p:stCondLst>
                                  <p:childTnLst>
                                    <p:animRot by="-21600000">
                                      <p:cBhvr>
                                        <p:cTn id="226" dur="3000" fill="hold"/>
                                        <p:tgtEl>
                                          <p:spTgt spid="28"/>
                                        </p:tgtEl>
                                        <p:attrNameLst>
                                          <p:attrName>r</p:attrName>
                                        </p:attrNameLst>
                                      </p:cBhvr>
                                    </p:animRot>
                                  </p:childTnLst>
                                </p:cTn>
                              </p:par>
                              <p:par>
                                <p:cTn id="227" presetID="8" presetClass="emph" presetSubtype="0" fill="hold" grpId="1" nodeType="withEffect">
                                  <p:stCondLst>
                                    <p:cond delay="0"/>
                                  </p:stCondLst>
                                  <p:childTnLst>
                                    <p:animRot by="-21600000">
                                      <p:cBhvr>
                                        <p:cTn id="228" dur="3000" fill="hold"/>
                                        <p:tgtEl>
                                          <p:spTgt spid="34"/>
                                        </p:tgtEl>
                                        <p:attrNameLst>
                                          <p:attrName>r</p:attrName>
                                        </p:attrNameLst>
                                      </p:cBhvr>
                                    </p:animRot>
                                  </p:childTnLst>
                                </p:cTn>
                              </p:par>
                              <p:par>
                                <p:cTn id="229" presetID="8" presetClass="emph" presetSubtype="0" fill="hold" grpId="1" nodeType="withEffect">
                                  <p:stCondLst>
                                    <p:cond delay="0"/>
                                  </p:stCondLst>
                                  <p:childTnLst>
                                    <p:animRot by="-21600000">
                                      <p:cBhvr>
                                        <p:cTn id="230" dur="3000" fill="hold"/>
                                        <p:tgtEl>
                                          <p:spTgt spid="40"/>
                                        </p:tgtEl>
                                        <p:attrNameLst>
                                          <p:attrName>r</p:attrName>
                                        </p:attrNameLst>
                                      </p:cBhvr>
                                    </p:animRot>
                                  </p:childTnLst>
                                </p:cTn>
                              </p:par>
                              <p:par>
                                <p:cTn id="231" presetID="8" presetClass="emph" presetSubtype="0" fill="hold" grpId="1" nodeType="withEffect">
                                  <p:stCondLst>
                                    <p:cond delay="0"/>
                                  </p:stCondLst>
                                  <p:childTnLst>
                                    <p:animRot by="21600000">
                                      <p:cBhvr>
                                        <p:cTn id="232" dur="3000" fill="hold"/>
                                        <p:tgtEl>
                                          <p:spTgt spid="7"/>
                                        </p:tgtEl>
                                        <p:attrNameLst>
                                          <p:attrName>r</p:attrName>
                                        </p:attrNameLst>
                                      </p:cBhvr>
                                    </p:animRot>
                                  </p:childTnLst>
                                </p:cTn>
                              </p:par>
                              <p:par>
                                <p:cTn id="233" presetID="8" presetClass="emph" presetSubtype="0" fill="hold" grpId="1" nodeType="withEffect">
                                  <p:stCondLst>
                                    <p:cond delay="0"/>
                                  </p:stCondLst>
                                  <p:childTnLst>
                                    <p:animRot by="21600000">
                                      <p:cBhvr>
                                        <p:cTn id="234" dur="3000" fill="hold"/>
                                        <p:tgtEl>
                                          <p:spTgt spid="13"/>
                                        </p:tgtEl>
                                        <p:attrNameLst>
                                          <p:attrName>r</p:attrName>
                                        </p:attrNameLst>
                                      </p:cBhvr>
                                    </p:animRot>
                                  </p:childTnLst>
                                </p:cTn>
                              </p:par>
                              <p:par>
                                <p:cTn id="235" presetID="8" presetClass="emph" presetSubtype="0" fill="hold" grpId="1" nodeType="withEffect">
                                  <p:stCondLst>
                                    <p:cond delay="0"/>
                                  </p:stCondLst>
                                  <p:childTnLst>
                                    <p:animRot by="21600000">
                                      <p:cBhvr>
                                        <p:cTn id="236" dur="3000" fill="hold"/>
                                        <p:tgtEl>
                                          <p:spTgt spid="19"/>
                                        </p:tgtEl>
                                        <p:attrNameLst>
                                          <p:attrName>r</p:attrName>
                                        </p:attrNameLst>
                                      </p:cBhvr>
                                    </p:animRot>
                                  </p:childTnLst>
                                </p:cTn>
                              </p:par>
                              <p:par>
                                <p:cTn id="237" presetID="8" presetClass="emph" presetSubtype="0" fill="hold" grpId="1" nodeType="withEffect">
                                  <p:stCondLst>
                                    <p:cond delay="0"/>
                                  </p:stCondLst>
                                  <p:childTnLst>
                                    <p:animRot by="21600000">
                                      <p:cBhvr>
                                        <p:cTn id="238" dur="3000" fill="hold"/>
                                        <p:tgtEl>
                                          <p:spTgt spid="25"/>
                                        </p:tgtEl>
                                        <p:attrNameLst>
                                          <p:attrName>r</p:attrName>
                                        </p:attrNameLst>
                                      </p:cBhvr>
                                    </p:animRot>
                                  </p:childTnLst>
                                </p:cTn>
                              </p:par>
                              <p:par>
                                <p:cTn id="239" presetID="8" presetClass="emph" presetSubtype="0" fill="hold" grpId="1" nodeType="withEffect">
                                  <p:stCondLst>
                                    <p:cond delay="0"/>
                                  </p:stCondLst>
                                  <p:childTnLst>
                                    <p:animRot by="21600000">
                                      <p:cBhvr>
                                        <p:cTn id="240" dur="3000" fill="hold"/>
                                        <p:tgtEl>
                                          <p:spTgt spid="31"/>
                                        </p:tgtEl>
                                        <p:attrNameLst>
                                          <p:attrName>r</p:attrName>
                                        </p:attrNameLst>
                                      </p:cBhvr>
                                    </p:animRot>
                                  </p:childTnLst>
                                </p:cTn>
                              </p:par>
                              <p:par>
                                <p:cTn id="241" presetID="8" presetClass="emph" presetSubtype="0" fill="hold" grpId="1" nodeType="withEffect">
                                  <p:stCondLst>
                                    <p:cond delay="0"/>
                                  </p:stCondLst>
                                  <p:childTnLst>
                                    <p:animRot by="21600000">
                                      <p:cBhvr>
                                        <p:cTn id="242" dur="3000" fill="hold"/>
                                        <p:tgtEl>
                                          <p:spTgt spid="37"/>
                                        </p:tgtEl>
                                        <p:attrNameLst>
                                          <p:attrName>r</p:attrName>
                                        </p:attrNameLst>
                                      </p:cBhvr>
                                    </p:animRot>
                                  </p:childTnLst>
                                </p:cTn>
                              </p:par>
                              <p:par>
                                <p:cTn id="243" presetID="8" presetClass="emph" presetSubtype="0" fill="hold" grpId="1" nodeType="withEffect">
                                  <p:stCondLst>
                                    <p:cond delay="0"/>
                                  </p:stCondLst>
                                  <p:childTnLst>
                                    <p:animRot by="21600000">
                                      <p:cBhvr>
                                        <p:cTn id="244" dur="3000" fill="hold"/>
                                        <p:tgtEl>
                                          <p:spTgt spid="43"/>
                                        </p:tgtEl>
                                        <p:attrNameLst>
                                          <p:attrName>r</p:attrName>
                                        </p:attrNameLst>
                                      </p:cBhvr>
                                    </p:animRot>
                                  </p:childTnLst>
                                </p:cTn>
                              </p:par>
                              <p:par>
                                <p:cTn id="245" presetID="8" presetClass="emph" presetSubtype="0" fill="hold" grpId="1" nodeType="withEffect">
                                  <p:stCondLst>
                                    <p:cond delay="0"/>
                                  </p:stCondLst>
                                  <p:childTnLst>
                                    <p:animRot by="-21600000">
                                      <p:cBhvr>
                                        <p:cTn id="246" dur="3000" fill="hold"/>
                                        <p:tgtEl>
                                          <p:spTgt spid="8"/>
                                        </p:tgtEl>
                                        <p:attrNameLst>
                                          <p:attrName>r</p:attrName>
                                        </p:attrNameLst>
                                      </p:cBhvr>
                                    </p:animRot>
                                  </p:childTnLst>
                                </p:cTn>
                              </p:par>
                              <p:par>
                                <p:cTn id="247" presetID="8" presetClass="emph" presetSubtype="0" fill="hold" grpId="1" nodeType="withEffect">
                                  <p:stCondLst>
                                    <p:cond delay="0"/>
                                  </p:stCondLst>
                                  <p:childTnLst>
                                    <p:animRot by="-21600000">
                                      <p:cBhvr>
                                        <p:cTn id="248" dur="3000" fill="hold"/>
                                        <p:tgtEl>
                                          <p:spTgt spid="14"/>
                                        </p:tgtEl>
                                        <p:attrNameLst>
                                          <p:attrName>r</p:attrName>
                                        </p:attrNameLst>
                                      </p:cBhvr>
                                    </p:animRot>
                                  </p:childTnLst>
                                </p:cTn>
                              </p:par>
                              <p:par>
                                <p:cTn id="249" presetID="8" presetClass="emph" presetSubtype="0" fill="hold" grpId="1" nodeType="withEffect">
                                  <p:stCondLst>
                                    <p:cond delay="0"/>
                                  </p:stCondLst>
                                  <p:childTnLst>
                                    <p:animRot by="-21600000">
                                      <p:cBhvr>
                                        <p:cTn id="250" dur="3000" fill="hold"/>
                                        <p:tgtEl>
                                          <p:spTgt spid="20"/>
                                        </p:tgtEl>
                                        <p:attrNameLst>
                                          <p:attrName>r</p:attrName>
                                        </p:attrNameLst>
                                      </p:cBhvr>
                                    </p:animRot>
                                  </p:childTnLst>
                                </p:cTn>
                              </p:par>
                              <p:par>
                                <p:cTn id="251" presetID="8" presetClass="emph" presetSubtype="0" fill="hold" grpId="1" nodeType="withEffect">
                                  <p:stCondLst>
                                    <p:cond delay="0"/>
                                  </p:stCondLst>
                                  <p:childTnLst>
                                    <p:animRot by="-21600000">
                                      <p:cBhvr>
                                        <p:cTn id="252" dur="3000" fill="hold"/>
                                        <p:tgtEl>
                                          <p:spTgt spid="26"/>
                                        </p:tgtEl>
                                        <p:attrNameLst>
                                          <p:attrName>r</p:attrName>
                                        </p:attrNameLst>
                                      </p:cBhvr>
                                    </p:animRot>
                                  </p:childTnLst>
                                </p:cTn>
                              </p:par>
                              <p:par>
                                <p:cTn id="253" presetID="8" presetClass="emph" presetSubtype="0" fill="hold" grpId="1" nodeType="withEffect">
                                  <p:stCondLst>
                                    <p:cond delay="0"/>
                                  </p:stCondLst>
                                  <p:childTnLst>
                                    <p:animRot by="-21600000">
                                      <p:cBhvr>
                                        <p:cTn id="254" dur="3000" fill="hold"/>
                                        <p:tgtEl>
                                          <p:spTgt spid="32"/>
                                        </p:tgtEl>
                                        <p:attrNameLst>
                                          <p:attrName>r</p:attrName>
                                        </p:attrNameLst>
                                      </p:cBhvr>
                                    </p:animRot>
                                  </p:childTnLst>
                                </p:cTn>
                              </p:par>
                              <p:par>
                                <p:cTn id="255" presetID="8" presetClass="emph" presetSubtype="0" fill="hold" grpId="1" nodeType="withEffect">
                                  <p:stCondLst>
                                    <p:cond delay="0"/>
                                  </p:stCondLst>
                                  <p:childTnLst>
                                    <p:animRot by="-21600000">
                                      <p:cBhvr>
                                        <p:cTn id="256" dur="3000" fill="hold"/>
                                        <p:tgtEl>
                                          <p:spTgt spid="38"/>
                                        </p:tgtEl>
                                        <p:attrNameLst>
                                          <p:attrName>r</p:attrName>
                                        </p:attrNameLst>
                                      </p:cBhvr>
                                    </p:animRot>
                                  </p:childTnLst>
                                </p:cTn>
                              </p:par>
                              <p:par>
                                <p:cTn id="257" presetID="8" presetClass="emph" presetSubtype="0" fill="hold" grpId="1" nodeType="withEffect">
                                  <p:stCondLst>
                                    <p:cond delay="0"/>
                                  </p:stCondLst>
                                  <p:childTnLst>
                                    <p:animRot by="-21600000">
                                      <p:cBhvr>
                                        <p:cTn id="258" dur="3000" fill="hold"/>
                                        <p:tgtEl>
                                          <p:spTgt spid="44"/>
                                        </p:tgtEl>
                                        <p:attrNameLst>
                                          <p:attrName>r</p:attrName>
                                        </p:attrNameLst>
                                      </p:cBhvr>
                                    </p:animRot>
                                  </p:childTnLst>
                                </p:cTn>
                              </p:par>
                              <p:par>
                                <p:cTn id="259" presetID="3" presetClass="entr" presetSubtype="10" fill="hold" grpId="2" nodeType="withEffect">
                                  <p:stCondLst>
                                    <p:cond delay="0"/>
                                  </p:stCondLst>
                                  <p:childTnLst>
                                    <p:set>
                                      <p:cBhvr>
                                        <p:cTn id="260" dur="1" fill="hold">
                                          <p:stCondLst>
                                            <p:cond delay="0"/>
                                          </p:stCondLst>
                                        </p:cTn>
                                        <p:tgtEl>
                                          <p:spTgt spid="3"/>
                                        </p:tgtEl>
                                        <p:attrNameLst>
                                          <p:attrName>style.visibility</p:attrName>
                                        </p:attrNameLst>
                                      </p:cBhvr>
                                      <p:to>
                                        <p:strVal val="visible"/>
                                      </p:to>
                                    </p:set>
                                    <p:animEffect transition="in" filter="blinds(horizontal)">
                                      <p:cBhvr>
                                        <p:cTn id="261" dur="3000"/>
                                        <p:tgtEl>
                                          <p:spTgt spid="3"/>
                                        </p:tgtEl>
                                      </p:cBhvr>
                                    </p:animEffect>
                                  </p:childTnLst>
                                </p:cTn>
                              </p:par>
                              <p:par>
                                <p:cTn id="262" presetID="3" presetClass="entr" presetSubtype="10" fill="hold" grpId="2" nodeType="withEffect">
                                  <p:stCondLst>
                                    <p:cond delay="0"/>
                                  </p:stCondLst>
                                  <p:childTnLst>
                                    <p:set>
                                      <p:cBhvr>
                                        <p:cTn id="263" dur="1" fill="hold">
                                          <p:stCondLst>
                                            <p:cond delay="0"/>
                                          </p:stCondLst>
                                        </p:cTn>
                                        <p:tgtEl>
                                          <p:spTgt spid="4"/>
                                        </p:tgtEl>
                                        <p:attrNameLst>
                                          <p:attrName>style.visibility</p:attrName>
                                        </p:attrNameLst>
                                      </p:cBhvr>
                                      <p:to>
                                        <p:strVal val="visible"/>
                                      </p:to>
                                    </p:set>
                                    <p:animEffect transition="in" filter="blinds(horizontal)">
                                      <p:cBhvr>
                                        <p:cTn id="264" dur="3000"/>
                                        <p:tgtEl>
                                          <p:spTgt spid="4"/>
                                        </p:tgtEl>
                                      </p:cBhvr>
                                    </p:animEffect>
                                  </p:childTnLst>
                                </p:cTn>
                              </p:par>
                              <p:par>
                                <p:cTn id="265" presetID="3" presetClass="entr" presetSubtype="10" fill="hold" grpId="2" nodeType="withEffect">
                                  <p:stCondLst>
                                    <p:cond delay="0"/>
                                  </p:stCondLst>
                                  <p:childTnLst>
                                    <p:set>
                                      <p:cBhvr>
                                        <p:cTn id="266" dur="1" fill="hold">
                                          <p:stCondLst>
                                            <p:cond delay="0"/>
                                          </p:stCondLst>
                                        </p:cTn>
                                        <p:tgtEl>
                                          <p:spTgt spid="5"/>
                                        </p:tgtEl>
                                        <p:attrNameLst>
                                          <p:attrName>style.visibility</p:attrName>
                                        </p:attrNameLst>
                                      </p:cBhvr>
                                      <p:to>
                                        <p:strVal val="visible"/>
                                      </p:to>
                                    </p:set>
                                    <p:animEffect transition="in" filter="blinds(horizontal)">
                                      <p:cBhvr>
                                        <p:cTn id="267" dur="3000"/>
                                        <p:tgtEl>
                                          <p:spTgt spid="5"/>
                                        </p:tgtEl>
                                      </p:cBhvr>
                                    </p:animEffect>
                                  </p:childTnLst>
                                </p:cTn>
                              </p:par>
                              <p:par>
                                <p:cTn id="268" presetID="3" presetClass="entr" presetSubtype="10" fill="hold" grpId="2" nodeType="withEffect">
                                  <p:stCondLst>
                                    <p:cond delay="0"/>
                                  </p:stCondLst>
                                  <p:childTnLst>
                                    <p:set>
                                      <p:cBhvr>
                                        <p:cTn id="269" dur="1" fill="hold">
                                          <p:stCondLst>
                                            <p:cond delay="0"/>
                                          </p:stCondLst>
                                        </p:cTn>
                                        <p:tgtEl>
                                          <p:spTgt spid="6"/>
                                        </p:tgtEl>
                                        <p:attrNameLst>
                                          <p:attrName>style.visibility</p:attrName>
                                        </p:attrNameLst>
                                      </p:cBhvr>
                                      <p:to>
                                        <p:strVal val="visible"/>
                                      </p:to>
                                    </p:set>
                                    <p:animEffect transition="in" filter="blinds(horizontal)">
                                      <p:cBhvr>
                                        <p:cTn id="270" dur="3000"/>
                                        <p:tgtEl>
                                          <p:spTgt spid="6"/>
                                        </p:tgtEl>
                                      </p:cBhvr>
                                    </p:animEffect>
                                  </p:childTnLst>
                                </p:cTn>
                              </p:par>
                              <p:par>
                                <p:cTn id="271" presetID="3" presetClass="entr" presetSubtype="10" fill="hold" grpId="2" nodeType="withEffect">
                                  <p:stCondLst>
                                    <p:cond delay="0"/>
                                  </p:stCondLst>
                                  <p:childTnLst>
                                    <p:set>
                                      <p:cBhvr>
                                        <p:cTn id="272" dur="1" fill="hold">
                                          <p:stCondLst>
                                            <p:cond delay="0"/>
                                          </p:stCondLst>
                                        </p:cTn>
                                        <p:tgtEl>
                                          <p:spTgt spid="7"/>
                                        </p:tgtEl>
                                        <p:attrNameLst>
                                          <p:attrName>style.visibility</p:attrName>
                                        </p:attrNameLst>
                                      </p:cBhvr>
                                      <p:to>
                                        <p:strVal val="visible"/>
                                      </p:to>
                                    </p:set>
                                    <p:animEffect transition="in" filter="blinds(horizontal)">
                                      <p:cBhvr>
                                        <p:cTn id="273" dur="3000"/>
                                        <p:tgtEl>
                                          <p:spTgt spid="7"/>
                                        </p:tgtEl>
                                      </p:cBhvr>
                                    </p:animEffect>
                                  </p:childTnLst>
                                </p:cTn>
                              </p:par>
                              <p:par>
                                <p:cTn id="274" presetID="3" presetClass="entr" presetSubtype="10" fill="hold" grpId="2" nodeType="withEffect">
                                  <p:stCondLst>
                                    <p:cond delay="0"/>
                                  </p:stCondLst>
                                  <p:childTnLst>
                                    <p:set>
                                      <p:cBhvr>
                                        <p:cTn id="275" dur="1" fill="hold">
                                          <p:stCondLst>
                                            <p:cond delay="0"/>
                                          </p:stCondLst>
                                        </p:cTn>
                                        <p:tgtEl>
                                          <p:spTgt spid="8"/>
                                        </p:tgtEl>
                                        <p:attrNameLst>
                                          <p:attrName>style.visibility</p:attrName>
                                        </p:attrNameLst>
                                      </p:cBhvr>
                                      <p:to>
                                        <p:strVal val="visible"/>
                                      </p:to>
                                    </p:set>
                                    <p:animEffect transition="in" filter="blinds(horizontal)">
                                      <p:cBhvr>
                                        <p:cTn id="276" dur="3000"/>
                                        <p:tgtEl>
                                          <p:spTgt spid="8"/>
                                        </p:tgtEl>
                                      </p:cBhvr>
                                    </p:animEffect>
                                  </p:childTnLst>
                                </p:cTn>
                              </p:par>
                              <p:par>
                                <p:cTn id="277" presetID="3" presetClass="entr" presetSubtype="10" fill="hold" grpId="2" nodeType="withEffect">
                                  <p:stCondLst>
                                    <p:cond delay="0"/>
                                  </p:stCondLst>
                                  <p:childTnLst>
                                    <p:set>
                                      <p:cBhvr>
                                        <p:cTn id="278" dur="1" fill="hold">
                                          <p:stCondLst>
                                            <p:cond delay="0"/>
                                          </p:stCondLst>
                                        </p:cTn>
                                        <p:tgtEl>
                                          <p:spTgt spid="9"/>
                                        </p:tgtEl>
                                        <p:attrNameLst>
                                          <p:attrName>style.visibility</p:attrName>
                                        </p:attrNameLst>
                                      </p:cBhvr>
                                      <p:to>
                                        <p:strVal val="visible"/>
                                      </p:to>
                                    </p:set>
                                    <p:animEffect transition="in" filter="blinds(horizontal)">
                                      <p:cBhvr>
                                        <p:cTn id="279" dur="3000"/>
                                        <p:tgtEl>
                                          <p:spTgt spid="9"/>
                                        </p:tgtEl>
                                      </p:cBhvr>
                                    </p:animEffect>
                                  </p:childTnLst>
                                </p:cTn>
                              </p:par>
                              <p:par>
                                <p:cTn id="280" presetID="3" presetClass="entr" presetSubtype="10" fill="hold" grpId="2" nodeType="withEffect">
                                  <p:stCondLst>
                                    <p:cond delay="0"/>
                                  </p:stCondLst>
                                  <p:childTnLst>
                                    <p:set>
                                      <p:cBhvr>
                                        <p:cTn id="281" dur="1" fill="hold">
                                          <p:stCondLst>
                                            <p:cond delay="0"/>
                                          </p:stCondLst>
                                        </p:cTn>
                                        <p:tgtEl>
                                          <p:spTgt spid="10"/>
                                        </p:tgtEl>
                                        <p:attrNameLst>
                                          <p:attrName>style.visibility</p:attrName>
                                        </p:attrNameLst>
                                      </p:cBhvr>
                                      <p:to>
                                        <p:strVal val="visible"/>
                                      </p:to>
                                    </p:set>
                                    <p:animEffect transition="in" filter="blinds(horizontal)">
                                      <p:cBhvr>
                                        <p:cTn id="282" dur="3000"/>
                                        <p:tgtEl>
                                          <p:spTgt spid="10"/>
                                        </p:tgtEl>
                                      </p:cBhvr>
                                    </p:animEffect>
                                  </p:childTnLst>
                                </p:cTn>
                              </p:par>
                              <p:par>
                                <p:cTn id="283" presetID="3" presetClass="entr" presetSubtype="10" fill="hold" grpId="2" nodeType="withEffect">
                                  <p:stCondLst>
                                    <p:cond delay="0"/>
                                  </p:stCondLst>
                                  <p:childTnLst>
                                    <p:set>
                                      <p:cBhvr>
                                        <p:cTn id="284" dur="1" fill="hold">
                                          <p:stCondLst>
                                            <p:cond delay="0"/>
                                          </p:stCondLst>
                                        </p:cTn>
                                        <p:tgtEl>
                                          <p:spTgt spid="11"/>
                                        </p:tgtEl>
                                        <p:attrNameLst>
                                          <p:attrName>style.visibility</p:attrName>
                                        </p:attrNameLst>
                                      </p:cBhvr>
                                      <p:to>
                                        <p:strVal val="visible"/>
                                      </p:to>
                                    </p:set>
                                    <p:animEffect transition="in" filter="blinds(horizontal)">
                                      <p:cBhvr>
                                        <p:cTn id="285" dur="3000"/>
                                        <p:tgtEl>
                                          <p:spTgt spid="11"/>
                                        </p:tgtEl>
                                      </p:cBhvr>
                                    </p:animEffect>
                                  </p:childTnLst>
                                </p:cTn>
                              </p:par>
                              <p:par>
                                <p:cTn id="286" presetID="3" presetClass="entr" presetSubtype="10" fill="hold" grpId="2" nodeType="withEffect">
                                  <p:stCondLst>
                                    <p:cond delay="0"/>
                                  </p:stCondLst>
                                  <p:childTnLst>
                                    <p:set>
                                      <p:cBhvr>
                                        <p:cTn id="287" dur="1" fill="hold">
                                          <p:stCondLst>
                                            <p:cond delay="0"/>
                                          </p:stCondLst>
                                        </p:cTn>
                                        <p:tgtEl>
                                          <p:spTgt spid="12"/>
                                        </p:tgtEl>
                                        <p:attrNameLst>
                                          <p:attrName>style.visibility</p:attrName>
                                        </p:attrNameLst>
                                      </p:cBhvr>
                                      <p:to>
                                        <p:strVal val="visible"/>
                                      </p:to>
                                    </p:set>
                                    <p:animEffect transition="in" filter="blinds(horizontal)">
                                      <p:cBhvr>
                                        <p:cTn id="288" dur="3000"/>
                                        <p:tgtEl>
                                          <p:spTgt spid="12"/>
                                        </p:tgtEl>
                                      </p:cBhvr>
                                    </p:animEffect>
                                  </p:childTnLst>
                                </p:cTn>
                              </p:par>
                              <p:par>
                                <p:cTn id="289" presetID="3" presetClass="entr" presetSubtype="10" fill="hold" grpId="2" nodeType="withEffect">
                                  <p:stCondLst>
                                    <p:cond delay="0"/>
                                  </p:stCondLst>
                                  <p:childTnLst>
                                    <p:set>
                                      <p:cBhvr>
                                        <p:cTn id="290" dur="1" fill="hold">
                                          <p:stCondLst>
                                            <p:cond delay="0"/>
                                          </p:stCondLst>
                                        </p:cTn>
                                        <p:tgtEl>
                                          <p:spTgt spid="13"/>
                                        </p:tgtEl>
                                        <p:attrNameLst>
                                          <p:attrName>style.visibility</p:attrName>
                                        </p:attrNameLst>
                                      </p:cBhvr>
                                      <p:to>
                                        <p:strVal val="visible"/>
                                      </p:to>
                                    </p:set>
                                    <p:animEffect transition="in" filter="blinds(horizontal)">
                                      <p:cBhvr>
                                        <p:cTn id="291" dur="3000"/>
                                        <p:tgtEl>
                                          <p:spTgt spid="13"/>
                                        </p:tgtEl>
                                      </p:cBhvr>
                                    </p:animEffect>
                                  </p:childTnLst>
                                </p:cTn>
                              </p:par>
                              <p:par>
                                <p:cTn id="292" presetID="3" presetClass="entr" presetSubtype="10" fill="hold" grpId="2" nodeType="withEffect">
                                  <p:stCondLst>
                                    <p:cond delay="0"/>
                                  </p:stCondLst>
                                  <p:childTnLst>
                                    <p:set>
                                      <p:cBhvr>
                                        <p:cTn id="293" dur="1" fill="hold">
                                          <p:stCondLst>
                                            <p:cond delay="0"/>
                                          </p:stCondLst>
                                        </p:cTn>
                                        <p:tgtEl>
                                          <p:spTgt spid="14"/>
                                        </p:tgtEl>
                                        <p:attrNameLst>
                                          <p:attrName>style.visibility</p:attrName>
                                        </p:attrNameLst>
                                      </p:cBhvr>
                                      <p:to>
                                        <p:strVal val="visible"/>
                                      </p:to>
                                    </p:set>
                                    <p:animEffect transition="in" filter="blinds(horizontal)">
                                      <p:cBhvr>
                                        <p:cTn id="294" dur="3000"/>
                                        <p:tgtEl>
                                          <p:spTgt spid="14"/>
                                        </p:tgtEl>
                                      </p:cBhvr>
                                    </p:animEffect>
                                  </p:childTnLst>
                                </p:cTn>
                              </p:par>
                              <p:par>
                                <p:cTn id="295" presetID="3" presetClass="entr" presetSubtype="10" fill="hold" grpId="2" nodeType="withEffect">
                                  <p:stCondLst>
                                    <p:cond delay="0"/>
                                  </p:stCondLst>
                                  <p:childTnLst>
                                    <p:set>
                                      <p:cBhvr>
                                        <p:cTn id="296" dur="1" fill="hold">
                                          <p:stCondLst>
                                            <p:cond delay="0"/>
                                          </p:stCondLst>
                                        </p:cTn>
                                        <p:tgtEl>
                                          <p:spTgt spid="15"/>
                                        </p:tgtEl>
                                        <p:attrNameLst>
                                          <p:attrName>style.visibility</p:attrName>
                                        </p:attrNameLst>
                                      </p:cBhvr>
                                      <p:to>
                                        <p:strVal val="visible"/>
                                      </p:to>
                                    </p:set>
                                    <p:animEffect transition="in" filter="blinds(horizontal)">
                                      <p:cBhvr>
                                        <p:cTn id="297" dur="3000"/>
                                        <p:tgtEl>
                                          <p:spTgt spid="15"/>
                                        </p:tgtEl>
                                      </p:cBhvr>
                                    </p:animEffect>
                                  </p:childTnLst>
                                </p:cTn>
                              </p:par>
                              <p:par>
                                <p:cTn id="298" presetID="3" presetClass="entr" presetSubtype="10" fill="hold" grpId="2" nodeType="withEffect">
                                  <p:stCondLst>
                                    <p:cond delay="0"/>
                                  </p:stCondLst>
                                  <p:childTnLst>
                                    <p:set>
                                      <p:cBhvr>
                                        <p:cTn id="299" dur="1" fill="hold">
                                          <p:stCondLst>
                                            <p:cond delay="0"/>
                                          </p:stCondLst>
                                        </p:cTn>
                                        <p:tgtEl>
                                          <p:spTgt spid="16"/>
                                        </p:tgtEl>
                                        <p:attrNameLst>
                                          <p:attrName>style.visibility</p:attrName>
                                        </p:attrNameLst>
                                      </p:cBhvr>
                                      <p:to>
                                        <p:strVal val="visible"/>
                                      </p:to>
                                    </p:set>
                                    <p:animEffect transition="in" filter="blinds(horizontal)">
                                      <p:cBhvr>
                                        <p:cTn id="300" dur="3000"/>
                                        <p:tgtEl>
                                          <p:spTgt spid="16"/>
                                        </p:tgtEl>
                                      </p:cBhvr>
                                    </p:animEffect>
                                  </p:childTnLst>
                                </p:cTn>
                              </p:par>
                              <p:par>
                                <p:cTn id="301" presetID="3" presetClass="entr" presetSubtype="10" fill="hold" grpId="2" nodeType="withEffect">
                                  <p:stCondLst>
                                    <p:cond delay="0"/>
                                  </p:stCondLst>
                                  <p:childTnLst>
                                    <p:set>
                                      <p:cBhvr>
                                        <p:cTn id="302" dur="1" fill="hold">
                                          <p:stCondLst>
                                            <p:cond delay="0"/>
                                          </p:stCondLst>
                                        </p:cTn>
                                        <p:tgtEl>
                                          <p:spTgt spid="17"/>
                                        </p:tgtEl>
                                        <p:attrNameLst>
                                          <p:attrName>style.visibility</p:attrName>
                                        </p:attrNameLst>
                                      </p:cBhvr>
                                      <p:to>
                                        <p:strVal val="visible"/>
                                      </p:to>
                                    </p:set>
                                    <p:animEffect transition="in" filter="blinds(horizontal)">
                                      <p:cBhvr>
                                        <p:cTn id="303" dur="3000"/>
                                        <p:tgtEl>
                                          <p:spTgt spid="17"/>
                                        </p:tgtEl>
                                      </p:cBhvr>
                                    </p:animEffect>
                                  </p:childTnLst>
                                </p:cTn>
                              </p:par>
                              <p:par>
                                <p:cTn id="304" presetID="3" presetClass="entr" presetSubtype="10" fill="hold" grpId="2" nodeType="withEffect">
                                  <p:stCondLst>
                                    <p:cond delay="0"/>
                                  </p:stCondLst>
                                  <p:childTnLst>
                                    <p:set>
                                      <p:cBhvr>
                                        <p:cTn id="305" dur="1" fill="hold">
                                          <p:stCondLst>
                                            <p:cond delay="0"/>
                                          </p:stCondLst>
                                        </p:cTn>
                                        <p:tgtEl>
                                          <p:spTgt spid="18"/>
                                        </p:tgtEl>
                                        <p:attrNameLst>
                                          <p:attrName>style.visibility</p:attrName>
                                        </p:attrNameLst>
                                      </p:cBhvr>
                                      <p:to>
                                        <p:strVal val="visible"/>
                                      </p:to>
                                    </p:set>
                                    <p:animEffect transition="in" filter="blinds(horizontal)">
                                      <p:cBhvr>
                                        <p:cTn id="306" dur="3000"/>
                                        <p:tgtEl>
                                          <p:spTgt spid="18"/>
                                        </p:tgtEl>
                                      </p:cBhvr>
                                    </p:animEffect>
                                  </p:childTnLst>
                                </p:cTn>
                              </p:par>
                              <p:par>
                                <p:cTn id="307" presetID="3" presetClass="entr" presetSubtype="10" fill="hold" grpId="2" nodeType="withEffect">
                                  <p:stCondLst>
                                    <p:cond delay="0"/>
                                  </p:stCondLst>
                                  <p:childTnLst>
                                    <p:set>
                                      <p:cBhvr>
                                        <p:cTn id="308" dur="1" fill="hold">
                                          <p:stCondLst>
                                            <p:cond delay="0"/>
                                          </p:stCondLst>
                                        </p:cTn>
                                        <p:tgtEl>
                                          <p:spTgt spid="19"/>
                                        </p:tgtEl>
                                        <p:attrNameLst>
                                          <p:attrName>style.visibility</p:attrName>
                                        </p:attrNameLst>
                                      </p:cBhvr>
                                      <p:to>
                                        <p:strVal val="visible"/>
                                      </p:to>
                                    </p:set>
                                    <p:animEffect transition="in" filter="blinds(horizontal)">
                                      <p:cBhvr>
                                        <p:cTn id="309" dur="3000"/>
                                        <p:tgtEl>
                                          <p:spTgt spid="19"/>
                                        </p:tgtEl>
                                      </p:cBhvr>
                                    </p:animEffect>
                                  </p:childTnLst>
                                </p:cTn>
                              </p:par>
                              <p:par>
                                <p:cTn id="310" presetID="3" presetClass="entr" presetSubtype="10" fill="hold" grpId="2" nodeType="withEffect">
                                  <p:stCondLst>
                                    <p:cond delay="0"/>
                                  </p:stCondLst>
                                  <p:childTnLst>
                                    <p:set>
                                      <p:cBhvr>
                                        <p:cTn id="311" dur="1" fill="hold">
                                          <p:stCondLst>
                                            <p:cond delay="0"/>
                                          </p:stCondLst>
                                        </p:cTn>
                                        <p:tgtEl>
                                          <p:spTgt spid="20"/>
                                        </p:tgtEl>
                                        <p:attrNameLst>
                                          <p:attrName>style.visibility</p:attrName>
                                        </p:attrNameLst>
                                      </p:cBhvr>
                                      <p:to>
                                        <p:strVal val="visible"/>
                                      </p:to>
                                    </p:set>
                                    <p:animEffect transition="in" filter="blinds(horizontal)">
                                      <p:cBhvr>
                                        <p:cTn id="312" dur="3000"/>
                                        <p:tgtEl>
                                          <p:spTgt spid="20"/>
                                        </p:tgtEl>
                                      </p:cBhvr>
                                    </p:animEffect>
                                  </p:childTnLst>
                                </p:cTn>
                              </p:par>
                              <p:par>
                                <p:cTn id="313" presetID="3" presetClass="entr" presetSubtype="10" fill="hold" grpId="2" nodeType="withEffect">
                                  <p:stCondLst>
                                    <p:cond delay="0"/>
                                  </p:stCondLst>
                                  <p:childTnLst>
                                    <p:set>
                                      <p:cBhvr>
                                        <p:cTn id="314" dur="1" fill="hold">
                                          <p:stCondLst>
                                            <p:cond delay="0"/>
                                          </p:stCondLst>
                                        </p:cTn>
                                        <p:tgtEl>
                                          <p:spTgt spid="21"/>
                                        </p:tgtEl>
                                        <p:attrNameLst>
                                          <p:attrName>style.visibility</p:attrName>
                                        </p:attrNameLst>
                                      </p:cBhvr>
                                      <p:to>
                                        <p:strVal val="visible"/>
                                      </p:to>
                                    </p:set>
                                    <p:animEffect transition="in" filter="blinds(horizontal)">
                                      <p:cBhvr>
                                        <p:cTn id="315" dur="3000"/>
                                        <p:tgtEl>
                                          <p:spTgt spid="21"/>
                                        </p:tgtEl>
                                      </p:cBhvr>
                                    </p:animEffect>
                                  </p:childTnLst>
                                </p:cTn>
                              </p:par>
                              <p:par>
                                <p:cTn id="316" presetID="3" presetClass="entr" presetSubtype="10" fill="hold" grpId="2" nodeType="withEffect">
                                  <p:stCondLst>
                                    <p:cond delay="0"/>
                                  </p:stCondLst>
                                  <p:childTnLst>
                                    <p:set>
                                      <p:cBhvr>
                                        <p:cTn id="317" dur="1" fill="hold">
                                          <p:stCondLst>
                                            <p:cond delay="0"/>
                                          </p:stCondLst>
                                        </p:cTn>
                                        <p:tgtEl>
                                          <p:spTgt spid="22"/>
                                        </p:tgtEl>
                                        <p:attrNameLst>
                                          <p:attrName>style.visibility</p:attrName>
                                        </p:attrNameLst>
                                      </p:cBhvr>
                                      <p:to>
                                        <p:strVal val="visible"/>
                                      </p:to>
                                    </p:set>
                                    <p:animEffect transition="in" filter="blinds(horizontal)">
                                      <p:cBhvr>
                                        <p:cTn id="318" dur="3000"/>
                                        <p:tgtEl>
                                          <p:spTgt spid="22"/>
                                        </p:tgtEl>
                                      </p:cBhvr>
                                    </p:animEffect>
                                  </p:childTnLst>
                                </p:cTn>
                              </p:par>
                              <p:par>
                                <p:cTn id="319" presetID="3" presetClass="entr" presetSubtype="10" fill="hold" grpId="2" nodeType="withEffect">
                                  <p:stCondLst>
                                    <p:cond delay="0"/>
                                  </p:stCondLst>
                                  <p:childTnLst>
                                    <p:set>
                                      <p:cBhvr>
                                        <p:cTn id="320" dur="1" fill="hold">
                                          <p:stCondLst>
                                            <p:cond delay="0"/>
                                          </p:stCondLst>
                                        </p:cTn>
                                        <p:tgtEl>
                                          <p:spTgt spid="23"/>
                                        </p:tgtEl>
                                        <p:attrNameLst>
                                          <p:attrName>style.visibility</p:attrName>
                                        </p:attrNameLst>
                                      </p:cBhvr>
                                      <p:to>
                                        <p:strVal val="visible"/>
                                      </p:to>
                                    </p:set>
                                    <p:animEffect transition="in" filter="blinds(horizontal)">
                                      <p:cBhvr>
                                        <p:cTn id="321" dur="3000"/>
                                        <p:tgtEl>
                                          <p:spTgt spid="23"/>
                                        </p:tgtEl>
                                      </p:cBhvr>
                                    </p:animEffect>
                                  </p:childTnLst>
                                </p:cTn>
                              </p:par>
                              <p:par>
                                <p:cTn id="322" presetID="3" presetClass="entr" presetSubtype="10" fill="hold" grpId="2" nodeType="withEffect">
                                  <p:stCondLst>
                                    <p:cond delay="0"/>
                                  </p:stCondLst>
                                  <p:childTnLst>
                                    <p:set>
                                      <p:cBhvr>
                                        <p:cTn id="323" dur="1" fill="hold">
                                          <p:stCondLst>
                                            <p:cond delay="0"/>
                                          </p:stCondLst>
                                        </p:cTn>
                                        <p:tgtEl>
                                          <p:spTgt spid="24"/>
                                        </p:tgtEl>
                                        <p:attrNameLst>
                                          <p:attrName>style.visibility</p:attrName>
                                        </p:attrNameLst>
                                      </p:cBhvr>
                                      <p:to>
                                        <p:strVal val="visible"/>
                                      </p:to>
                                    </p:set>
                                    <p:animEffect transition="in" filter="blinds(horizontal)">
                                      <p:cBhvr>
                                        <p:cTn id="324" dur="3000"/>
                                        <p:tgtEl>
                                          <p:spTgt spid="24"/>
                                        </p:tgtEl>
                                      </p:cBhvr>
                                    </p:animEffect>
                                  </p:childTnLst>
                                </p:cTn>
                              </p:par>
                              <p:par>
                                <p:cTn id="325" presetID="3" presetClass="entr" presetSubtype="10" fill="hold" grpId="2" nodeType="withEffect">
                                  <p:stCondLst>
                                    <p:cond delay="0"/>
                                  </p:stCondLst>
                                  <p:childTnLst>
                                    <p:set>
                                      <p:cBhvr>
                                        <p:cTn id="326" dur="1" fill="hold">
                                          <p:stCondLst>
                                            <p:cond delay="0"/>
                                          </p:stCondLst>
                                        </p:cTn>
                                        <p:tgtEl>
                                          <p:spTgt spid="25"/>
                                        </p:tgtEl>
                                        <p:attrNameLst>
                                          <p:attrName>style.visibility</p:attrName>
                                        </p:attrNameLst>
                                      </p:cBhvr>
                                      <p:to>
                                        <p:strVal val="visible"/>
                                      </p:to>
                                    </p:set>
                                    <p:animEffect transition="in" filter="blinds(horizontal)">
                                      <p:cBhvr>
                                        <p:cTn id="327" dur="3000"/>
                                        <p:tgtEl>
                                          <p:spTgt spid="25"/>
                                        </p:tgtEl>
                                      </p:cBhvr>
                                    </p:animEffect>
                                  </p:childTnLst>
                                </p:cTn>
                              </p:par>
                              <p:par>
                                <p:cTn id="328" presetID="3" presetClass="entr" presetSubtype="10" fill="hold" grpId="2" nodeType="withEffect">
                                  <p:stCondLst>
                                    <p:cond delay="0"/>
                                  </p:stCondLst>
                                  <p:childTnLst>
                                    <p:set>
                                      <p:cBhvr>
                                        <p:cTn id="329" dur="1" fill="hold">
                                          <p:stCondLst>
                                            <p:cond delay="0"/>
                                          </p:stCondLst>
                                        </p:cTn>
                                        <p:tgtEl>
                                          <p:spTgt spid="26"/>
                                        </p:tgtEl>
                                        <p:attrNameLst>
                                          <p:attrName>style.visibility</p:attrName>
                                        </p:attrNameLst>
                                      </p:cBhvr>
                                      <p:to>
                                        <p:strVal val="visible"/>
                                      </p:to>
                                    </p:set>
                                    <p:animEffect transition="in" filter="blinds(horizontal)">
                                      <p:cBhvr>
                                        <p:cTn id="330" dur="3000"/>
                                        <p:tgtEl>
                                          <p:spTgt spid="26"/>
                                        </p:tgtEl>
                                      </p:cBhvr>
                                    </p:animEffect>
                                  </p:childTnLst>
                                </p:cTn>
                              </p:par>
                              <p:par>
                                <p:cTn id="331" presetID="3" presetClass="entr" presetSubtype="10" fill="hold" grpId="2" nodeType="withEffect">
                                  <p:stCondLst>
                                    <p:cond delay="0"/>
                                  </p:stCondLst>
                                  <p:childTnLst>
                                    <p:set>
                                      <p:cBhvr>
                                        <p:cTn id="332" dur="1" fill="hold">
                                          <p:stCondLst>
                                            <p:cond delay="0"/>
                                          </p:stCondLst>
                                        </p:cTn>
                                        <p:tgtEl>
                                          <p:spTgt spid="27"/>
                                        </p:tgtEl>
                                        <p:attrNameLst>
                                          <p:attrName>style.visibility</p:attrName>
                                        </p:attrNameLst>
                                      </p:cBhvr>
                                      <p:to>
                                        <p:strVal val="visible"/>
                                      </p:to>
                                    </p:set>
                                    <p:animEffect transition="in" filter="blinds(horizontal)">
                                      <p:cBhvr>
                                        <p:cTn id="333" dur="3000"/>
                                        <p:tgtEl>
                                          <p:spTgt spid="27"/>
                                        </p:tgtEl>
                                      </p:cBhvr>
                                    </p:animEffect>
                                  </p:childTnLst>
                                </p:cTn>
                              </p:par>
                              <p:par>
                                <p:cTn id="334" presetID="3" presetClass="entr" presetSubtype="10" fill="hold" grpId="2" nodeType="withEffect">
                                  <p:stCondLst>
                                    <p:cond delay="0"/>
                                  </p:stCondLst>
                                  <p:childTnLst>
                                    <p:set>
                                      <p:cBhvr>
                                        <p:cTn id="335" dur="1" fill="hold">
                                          <p:stCondLst>
                                            <p:cond delay="0"/>
                                          </p:stCondLst>
                                        </p:cTn>
                                        <p:tgtEl>
                                          <p:spTgt spid="28"/>
                                        </p:tgtEl>
                                        <p:attrNameLst>
                                          <p:attrName>style.visibility</p:attrName>
                                        </p:attrNameLst>
                                      </p:cBhvr>
                                      <p:to>
                                        <p:strVal val="visible"/>
                                      </p:to>
                                    </p:set>
                                    <p:animEffect transition="in" filter="blinds(horizontal)">
                                      <p:cBhvr>
                                        <p:cTn id="336" dur="3000"/>
                                        <p:tgtEl>
                                          <p:spTgt spid="28"/>
                                        </p:tgtEl>
                                      </p:cBhvr>
                                    </p:animEffect>
                                  </p:childTnLst>
                                </p:cTn>
                              </p:par>
                              <p:par>
                                <p:cTn id="337" presetID="3" presetClass="entr" presetSubtype="10" fill="hold" grpId="2" nodeType="withEffect">
                                  <p:stCondLst>
                                    <p:cond delay="0"/>
                                  </p:stCondLst>
                                  <p:childTnLst>
                                    <p:set>
                                      <p:cBhvr>
                                        <p:cTn id="338" dur="1" fill="hold">
                                          <p:stCondLst>
                                            <p:cond delay="0"/>
                                          </p:stCondLst>
                                        </p:cTn>
                                        <p:tgtEl>
                                          <p:spTgt spid="29"/>
                                        </p:tgtEl>
                                        <p:attrNameLst>
                                          <p:attrName>style.visibility</p:attrName>
                                        </p:attrNameLst>
                                      </p:cBhvr>
                                      <p:to>
                                        <p:strVal val="visible"/>
                                      </p:to>
                                    </p:set>
                                    <p:animEffect transition="in" filter="blinds(horizontal)">
                                      <p:cBhvr>
                                        <p:cTn id="339" dur="3000"/>
                                        <p:tgtEl>
                                          <p:spTgt spid="29"/>
                                        </p:tgtEl>
                                      </p:cBhvr>
                                    </p:animEffect>
                                  </p:childTnLst>
                                </p:cTn>
                              </p:par>
                              <p:par>
                                <p:cTn id="340" presetID="3" presetClass="entr" presetSubtype="1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blinds(horizontal)">
                                      <p:cBhvr>
                                        <p:cTn id="342" dur="3000"/>
                                        <p:tgtEl>
                                          <p:spTgt spid="30"/>
                                        </p:tgtEl>
                                      </p:cBhvr>
                                    </p:animEffect>
                                  </p:childTnLst>
                                </p:cTn>
                              </p:par>
                              <p:par>
                                <p:cTn id="343" presetID="3" presetClass="entr" presetSubtype="10" fill="hold" grpId="2" nodeType="withEffect">
                                  <p:stCondLst>
                                    <p:cond delay="0"/>
                                  </p:stCondLst>
                                  <p:childTnLst>
                                    <p:set>
                                      <p:cBhvr>
                                        <p:cTn id="344" dur="1" fill="hold">
                                          <p:stCondLst>
                                            <p:cond delay="0"/>
                                          </p:stCondLst>
                                        </p:cTn>
                                        <p:tgtEl>
                                          <p:spTgt spid="31"/>
                                        </p:tgtEl>
                                        <p:attrNameLst>
                                          <p:attrName>style.visibility</p:attrName>
                                        </p:attrNameLst>
                                      </p:cBhvr>
                                      <p:to>
                                        <p:strVal val="visible"/>
                                      </p:to>
                                    </p:set>
                                    <p:animEffect transition="in" filter="blinds(horizontal)">
                                      <p:cBhvr>
                                        <p:cTn id="345" dur="3000"/>
                                        <p:tgtEl>
                                          <p:spTgt spid="31"/>
                                        </p:tgtEl>
                                      </p:cBhvr>
                                    </p:animEffect>
                                  </p:childTnLst>
                                </p:cTn>
                              </p:par>
                              <p:par>
                                <p:cTn id="346" presetID="3" presetClass="entr" presetSubtype="10" fill="hold" grpId="2" nodeType="withEffect">
                                  <p:stCondLst>
                                    <p:cond delay="0"/>
                                  </p:stCondLst>
                                  <p:childTnLst>
                                    <p:set>
                                      <p:cBhvr>
                                        <p:cTn id="347" dur="1" fill="hold">
                                          <p:stCondLst>
                                            <p:cond delay="0"/>
                                          </p:stCondLst>
                                        </p:cTn>
                                        <p:tgtEl>
                                          <p:spTgt spid="32"/>
                                        </p:tgtEl>
                                        <p:attrNameLst>
                                          <p:attrName>style.visibility</p:attrName>
                                        </p:attrNameLst>
                                      </p:cBhvr>
                                      <p:to>
                                        <p:strVal val="visible"/>
                                      </p:to>
                                    </p:set>
                                    <p:animEffect transition="in" filter="blinds(horizontal)">
                                      <p:cBhvr>
                                        <p:cTn id="348" dur="3000"/>
                                        <p:tgtEl>
                                          <p:spTgt spid="32"/>
                                        </p:tgtEl>
                                      </p:cBhvr>
                                    </p:animEffect>
                                  </p:childTnLst>
                                </p:cTn>
                              </p:par>
                              <p:par>
                                <p:cTn id="349" presetID="3" presetClass="entr" presetSubtype="10" fill="hold" grpId="2" nodeType="withEffect">
                                  <p:stCondLst>
                                    <p:cond delay="0"/>
                                  </p:stCondLst>
                                  <p:childTnLst>
                                    <p:set>
                                      <p:cBhvr>
                                        <p:cTn id="350" dur="1" fill="hold">
                                          <p:stCondLst>
                                            <p:cond delay="0"/>
                                          </p:stCondLst>
                                        </p:cTn>
                                        <p:tgtEl>
                                          <p:spTgt spid="33"/>
                                        </p:tgtEl>
                                        <p:attrNameLst>
                                          <p:attrName>style.visibility</p:attrName>
                                        </p:attrNameLst>
                                      </p:cBhvr>
                                      <p:to>
                                        <p:strVal val="visible"/>
                                      </p:to>
                                    </p:set>
                                    <p:animEffect transition="in" filter="blinds(horizontal)">
                                      <p:cBhvr>
                                        <p:cTn id="351" dur="3000"/>
                                        <p:tgtEl>
                                          <p:spTgt spid="33"/>
                                        </p:tgtEl>
                                      </p:cBhvr>
                                    </p:animEffect>
                                  </p:childTnLst>
                                </p:cTn>
                              </p:par>
                              <p:par>
                                <p:cTn id="352" presetID="3" presetClass="entr" presetSubtype="10" fill="hold" grpId="2" nodeType="withEffect">
                                  <p:stCondLst>
                                    <p:cond delay="0"/>
                                  </p:stCondLst>
                                  <p:childTnLst>
                                    <p:set>
                                      <p:cBhvr>
                                        <p:cTn id="353" dur="1" fill="hold">
                                          <p:stCondLst>
                                            <p:cond delay="0"/>
                                          </p:stCondLst>
                                        </p:cTn>
                                        <p:tgtEl>
                                          <p:spTgt spid="34"/>
                                        </p:tgtEl>
                                        <p:attrNameLst>
                                          <p:attrName>style.visibility</p:attrName>
                                        </p:attrNameLst>
                                      </p:cBhvr>
                                      <p:to>
                                        <p:strVal val="visible"/>
                                      </p:to>
                                    </p:set>
                                    <p:animEffect transition="in" filter="blinds(horizontal)">
                                      <p:cBhvr>
                                        <p:cTn id="354" dur="3000"/>
                                        <p:tgtEl>
                                          <p:spTgt spid="34"/>
                                        </p:tgtEl>
                                      </p:cBhvr>
                                    </p:animEffect>
                                  </p:childTnLst>
                                </p:cTn>
                              </p:par>
                              <p:par>
                                <p:cTn id="355" presetID="3" presetClass="entr" presetSubtype="10" fill="hold" grpId="2" nodeType="withEffect">
                                  <p:stCondLst>
                                    <p:cond delay="0"/>
                                  </p:stCondLst>
                                  <p:childTnLst>
                                    <p:set>
                                      <p:cBhvr>
                                        <p:cTn id="356" dur="1" fill="hold">
                                          <p:stCondLst>
                                            <p:cond delay="0"/>
                                          </p:stCondLst>
                                        </p:cTn>
                                        <p:tgtEl>
                                          <p:spTgt spid="35"/>
                                        </p:tgtEl>
                                        <p:attrNameLst>
                                          <p:attrName>style.visibility</p:attrName>
                                        </p:attrNameLst>
                                      </p:cBhvr>
                                      <p:to>
                                        <p:strVal val="visible"/>
                                      </p:to>
                                    </p:set>
                                    <p:animEffect transition="in" filter="blinds(horizontal)">
                                      <p:cBhvr>
                                        <p:cTn id="357" dur="3000"/>
                                        <p:tgtEl>
                                          <p:spTgt spid="35"/>
                                        </p:tgtEl>
                                      </p:cBhvr>
                                    </p:animEffect>
                                  </p:childTnLst>
                                </p:cTn>
                              </p:par>
                              <p:par>
                                <p:cTn id="358" presetID="3" presetClass="entr" presetSubtype="10" fill="hold" grpId="2" nodeType="withEffect">
                                  <p:stCondLst>
                                    <p:cond delay="0"/>
                                  </p:stCondLst>
                                  <p:childTnLst>
                                    <p:set>
                                      <p:cBhvr>
                                        <p:cTn id="359" dur="1" fill="hold">
                                          <p:stCondLst>
                                            <p:cond delay="0"/>
                                          </p:stCondLst>
                                        </p:cTn>
                                        <p:tgtEl>
                                          <p:spTgt spid="36"/>
                                        </p:tgtEl>
                                        <p:attrNameLst>
                                          <p:attrName>style.visibility</p:attrName>
                                        </p:attrNameLst>
                                      </p:cBhvr>
                                      <p:to>
                                        <p:strVal val="visible"/>
                                      </p:to>
                                    </p:set>
                                    <p:animEffect transition="in" filter="blinds(horizontal)">
                                      <p:cBhvr>
                                        <p:cTn id="360" dur="3000"/>
                                        <p:tgtEl>
                                          <p:spTgt spid="36"/>
                                        </p:tgtEl>
                                      </p:cBhvr>
                                    </p:animEffect>
                                  </p:childTnLst>
                                </p:cTn>
                              </p:par>
                              <p:par>
                                <p:cTn id="361" presetID="3" presetClass="entr" presetSubtype="10" fill="hold" grpId="2" nodeType="withEffect">
                                  <p:stCondLst>
                                    <p:cond delay="0"/>
                                  </p:stCondLst>
                                  <p:childTnLst>
                                    <p:set>
                                      <p:cBhvr>
                                        <p:cTn id="362" dur="1" fill="hold">
                                          <p:stCondLst>
                                            <p:cond delay="0"/>
                                          </p:stCondLst>
                                        </p:cTn>
                                        <p:tgtEl>
                                          <p:spTgt spid="37"/>
                                        </p:tgtEl>
                                        <p:attrNameLst>
                                          <p:attrName>style.visibility</p:attrName>
                                        </p:attrNameLst>
                                      </p:cBhvr>
                                      <p:to>
                                        <p:strVal val="visible"/>
                                      </p:to>
                                    </p:set>
                                    <p:animEffect transition="in" filter="blinds(horizontal)">
                                      <p:cBhvr>
                                        <p:cTn id="363" dur="3000"/>
                                        <p:tgtEl>
                                          <p:spTgt spid="37"/>
                                        </p:tgtEl>
                                      </p:cBhvr>
                                    </p:animEffect>
                                  </p:childTnLst>
                                </p:cTn>
                              </p:par>
                              <p:par>
                                <p:cTn id="364" presetID="3" presetClass="entr" presetSubtype="10" fill="hold" grpId="2" nodeType="withEffect">
                                  <p:stCondLst>
                                    <p:cond delay="0"/>
                                  </p:stCondLst>
                                  <p:childTnLst>
                                    <p:set>
                                      <p:cBhvr>
                                        <p:cTn id="365" dur="1" fill="hold">
                                          <p:stCondLst>
                                            <p:cond delay="0"/>
                                          </p:stCondLst>
                                        </p:cTn>
                                        <p:tgtEl>
                                          <p:spTgt spid="38"/>
                                        </p:tgtEl>
                                        <p:attrNameLst>
                                          <p:attrName>style.visibility</p:attrName>
                                        </p:attrNameLst>
                                      </p:cBhvr>
                                      <p:to>
                                        <p:strVal val="visible"/>
                                      </p:to>
                                    </p:set>
                                    <p:animEffect transition="in" filter="blinds(horizontal)">
                                      <p:cBhvr>
                                        <p:cTn id="366" dur="3000"/>
                                        <p:tgtEl>
                                          <p:spTgt spid="38"/>
                                        </p:tgtEl>
                                      </p:cBhvr>
                                    </p:animEffect>
                                  </p:childTnLst>
                                </p:cTn>
                              </p:par>
                              <p:par>
                                <p:cTn id="367" presetID="3" presetClass="entr" presetSubtype="10" fill="hold" grpId="2" nodeType="withEffect">
                                  <p:stCondLst>
                                    <p:cond delay="0"/>
                                  </p:stCondLst>
                                  <p:childTnLst>
                                    <p:set>
                                      <p:cBhvr>
                                        <p:cTn id="368" dur="1" fill="hold">
                                          <p:stCondLst>
                                            <p:cond delay="0"/>
                                          </p:stCondLst>
                                        </p:cTn>
                                        <p:tgtEl>
                                          <p:spTgt spid="39"/>
                                        </p:tgtEl>
                                        <p:attrNameLst>
                                          <p:attrName>style.visibility</p:attrName>
                                        </p:attrNameLst>
                                      </p:cBhvr>
                                      <p:to>
                                        <p:strVal val="visible"/>
                                      </p:to>
                                    </p:set>
                                    <p:animEffect transition="in" filter="blinds(horizontal)">
                                      <p:cBhvr>
                                        <p:cTn id="369" dur="3000"/>
                                        <p:tgtEl>
                                          <p:spTgt spid="39"/>
                                        </p:tgtEl>
                                      </p:cBhvr>
                                    </p:animEffect>
                                  </p:childTnLst>
                                </p:cTn>
                              </p:par>
                              <p:par>
                                <p:cTn id="370" presetID="3" presetClass="entr" presetSubtype="10" fill="hold" grpId="2" nodeType="withEffect">
                                  <p:stCondLst>
                                    <p:cond delay="0"/>
                                  </p:stCondLst>
                                  <p:childTnLst>
                                    <p:set>
                                      <p:cBhvr>
                                        <p:cTn id="371" dur="1" fill="hold">
                                          <p:stCondLst>
                                            <p:cond delay="0"/>
                                          </p:stCondLst>
                                        </p:cTn>
                                        <p:tgtEl>
                                          <p:spTgt spid="40"/>
                                        </p:tgtEl>
                                        <p:attrNameLst>
                                          <p:attrName>style.visibility</p:attrName>
                                        </p:attrNameLst>
                                      </p:cBhvr>
                                      <p:to>
                                        <p:strVal val="visible"/>
                                      </p:to>
                                    </p:set>
                                    <p:animEffect transition="in" filter="blinds(horizontal)">
                                      <p:cBhvr>
                                        <p:cTn id="372" dur="3000"/>
                                        <p:tgtEl>
                                          <p:spTgt spid="40"/>
                                        </p:tgtEl>
                                      </p:cBhvr>
                                    </p:animEffect>
                                  </p:childTnLst>
                                </p:cTn>
                              </p:par>
                              <p:par>
                                <p:cTn id="373" presetID="3" presetClass="entr" presetSubtype="10" fill="hold" grpId="2" nodeType="withEffect">
                                  <p:stCondLst>
                                    <p:cond delay="0"/>
                                  </p:stCondLst>
                                  <p:childTnLst>
                                    <p:set>
                                      <p:cBhvr>
                                        <p:cTn id="374" dur="1" fill="hold">
                                          <p:stCondLst>
                                            <p:cond delay="0"/>
                                          </p:stCondLst>
                                        </p:cTn>
                                        <p:tgtEl>
                                          <p:spTgt spid="41"/>
                                        </p:tgtEl>
                                        <p:attrNameLst>
                                          <p:attrName>style.visibility</p:attrName>
                                        </p:attrNameLst>
                                      </p:cBhvr>
                                      <p:to>
                                        <p:strVal val="visible"/>
                                      </p:to>
                                    </p:set>
                                    <p:animEffect transition="in" filter="blinds(horizontal)">
                                      <p:cBhvr>
                                        <p:cTn id="375" dur="3000"/>
                                        <p:tgtEl>
                                          <p:spTgt spid="41"/>
                                        </p:tgtEl>
                                      </p:cBhvr>
                                    </p:animEffect>
                                  </p:childTnLst>
                                </p:cTn>
                              </p:par>
                              <p:par>
                                <p:cTn id="376" presetID="3" presetClass="entr" presetSubtype="10" fill="hold" grpId="2" nodeType="withEffect">
                                  <p:stCondLst>
                                    <p:cond delay="0"/>
                                  </p:stCondLst>
                                  <p:childTnLst>
                                    <p:set>
                                      <p:cBhvr>
                                        <p:cTn id="377" dur="1" fill="hold">
                                          <p:stCondLst>
                                            <p:cond delay="0"/>
                                          </p:stCondLst>
                                        </p:cTn>
                                        <p:tgtEl>
                                          <p:spTgt spid="42"/>
                                        </p:tgtEl>
                                        <p:attrNameLst>
                                          <p:attrName>style.visibility</p:attrName>
                                        </p:attrNameLst>
                                      </p:cBhvr>
                                      <p:to>
                                        <p:strVal val="visible"/>
                                      </p:to>
                                    </p:set>
                                    <p:animEffect transition="in" filter="blinds(horizontal)">
                                      <p:cBhvr>
                                        <p:cTn id="378" dur="3000"/>
                                        <p:tgtEl>
                                          <p:spTgt spid="42"/>
                                        </p:tgtEl>
                                      </p:cBhvr>
                                    </p:animEffect>
                                  </p:childTnLst>
                                </p:cTn>
                              </p:par>
                              <p:par>
                                <p:cTn id="379" presetID="3" presetClass="entr" presetSubtype="10" fill="hold" grpId="2" nodeType="withEffect">
                                  <p:stCondLst>
                                    <p:cond delay="0"/>
                                  </p:stCondLst>
                                  <p:childTnLst>
                                    <p:set>
                                      <p:cBhvr>
                                        <p:cTn id="380" dur="1" fill="hold">
                                          <p:stCondLst>
                                            <p:cond delay="0"/>
                                          </p:stCondLst>
                                        </p:cTn>
                                        <p:tgtEl>
                                          <p:spTgt spid="43"/>
                                        </p:tgtEl>
                                        <p:attrNameLst>
                                          <p:attrName>style.visibility</p:attrName>
                                        </p:attrNameLst>
                                      </p:cBhvr>
                                      <p:to>
                                        <p:strVal val="visible"/>
                                      </p:to>
                                    </p:set>
                                    <p:animEffect transition="in" filter="blinds(horizontal)">
                                      <p:cBhvr>
                                        <p:cTn id="381" dur="3000"/>
                                        <p:tgtEl>
                                          <p:spTgt spid="43"/>
                                        </p:tgtEl>
                                      </p:cBhvr>
                                    </p:animEffect>
                                  </p:childTnLst>
                                </p:cTn>
                              </p:par>
                              <p:par>
                                <p:cTn id="382" presetID="3" presetClass="entr" presetSubtype="10" fill="hold" grpId="2" nodeType="withEffect">
                                  <p:stCondLst>
                                    <p:cond delay="0"/>
                                  </p:stCondLst>
                                  <p:childTnLst>
                                    <p:set>
                                      <p:cBhvr>
                                        <p:cTn id="383" dur="1" fill="hold">
                                          <p:stCondLst>
                                            <p:cond delay="0"/>
                                          </p:stCondLst>
                                        </p:cTn>
                                        <p:tgtEl>
                                          <p:spTgt spid="44"/>
                                        </p:tgtEl>
                                        <p:attrNameLst>
                                          <p:attrName>style.visibility</p:attrName>
                                        </p:attrNameLst>
                                      </p:cBhvr>
                                      <p:to>
                                        <p:strVal val="visible"/>
                                      </p:to>
                                    </p:set>
                                    <p:animEffect transition="in" filter="blinds(horizontal)">
                                      <p:cBhvr>
                                        <p:cTn id="384" dur="3000"/>
                                        <p:tgtEl>
                                          <p:spTgt spid="44"/>
                                        </p:tgtEl>
                                      </p:cBhvr>
                                    </p:animEffect>
                                  </p:childTnLst>
                                </p:cTn>
                              </p:par>
                              <p:par>
                                <p:cTn id="385" presetID="2" presetClass="exit" presetSubtype="4" fill="hold" grpId="3" nodeType="withEffect">
                                  <p:stCondLst>
                                    <p:cond delay="0"/>
                                  </p:stCondLst>
                                  <p:childTnLst>
                                    <p:anim calcmode="lin" valueType="num">
                                      <p:cBhvr additive="base">
                                        <p:cTn id="386" dur="3000"/>
                                        <p:tgtEl>
                                          <p:spTgt spid="3"/>
                                        </p:tgtEl>
                                        <p:attrNameLst>
                                          <p:attrName>ppt_x</p:attrName>
                                        </p:attrNameLst>
                                      </p:cBhvr>
                                      <p:tavLst>
                                        <p:tav tm="0">
                                          <p:val>
                                            <p:strVal val="ppt_x"/>
                                          </p:val>
                                        </p:tav>
                                        <p:tav tm="100000">
                                          <p:val>
                                            <p:strVal val="ppt_x"/>
                                          </p:val>
                                        </p:tav>
                                      </p:tavLst>
                                    </p:anim>
                                    <p:anim calcmode="lin" valueType="num">
                                      <p:cBhvr additive="base">
                                        <p:cTn id="387" dur="3000"/>
                                        <p:tgtEl>
                                          <p:spTgt spid="3"/>
                                        </p:tgtEl>
                                        <p:attrNameLst>
                                          <p:attrName>ppt_y</p:attrName>
                                        </p:attrNameLst>
                                      </p:cBhvr>
                                      <p:tavLst>
                                        <p:tav tm="0">
                                          <p:val>
                                            <p:strVal val="ppt_y"/>
                                          </p:val>
                                        </p:tav>
                                        <p:tav tm="100000">
                                          <p:val>
                                            <p:strVal val="1+ppt_h/2"/>
                                          </p:val>
                                        </p:tav>
                                      </p:tavLst>
                                    </p:anim>
                                    <p:set>
                                      <p:cBhvr>
                                        <p:cTn id="388" dur="1" fill="hold">
                                          <p:stCondLst>
                                            <p:cond delay="2999"/>
                                          </p:stCondLst>
                                        </p:cTn>
                                        <p:tgtEl>
                                          <p:spTgt spid="3"/>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4"/>
                                        </p:tgtEl>
                                        <p:attrNameLst>
                                          <p:attrName>ppt_x</p:attrName>
                                        </p:attrNameLst>
                                      </p:cBhvr>
                                      <p:tavLst>
                                        <p:tav tm="0">
                                          <p:val>
                                            <p:strVal val="ppt_x"/>
                                          </p:val>
                                        </p:tav>
                                        <p:tav tm="100000">
                                          <p:val>
                                            <p:strVal val="ppt_x"/>
                                          </p:val>
                                        </p:tav>
                                      </p:tavLst>
                                    </p:anim>
                                    <p:anim calcmode="lin" valueType="num">
                                      <p:cBhvr additive="base">
                                        <p:cTn id="391" dur="3000"/>
                                        <p:tgtEl>
                                          <p:spTgt spid="4"/>
                                        </p:tgtEl>
                                        <p:attrNameLst>
                                          <p:attrName>ppt_y</p:attrName>
                                        </p:attrNameLst>
                                      </p:cBhvr>
                                      <p:tavLst>
                                        <p:tav tm="0">
                                          <p:val>
                                            <p:strVal val="ppt_y"/>
                                          </p:val>
                                        </p:tav>
                                        <p:tav tm="100000">
                                          <p:val>
                                            <p:strVal val="1+ppt_h/2"/>
                                          </p:val>
                                        </p:tav>
                                      </p:tavLst>
                                    </p:anim>
                                    <p:set>
                                      <p:cBhvr>
                                        <p:cTn id="392" dur="1" fill="hold">
                                          <p:stCondLst>
                                            <p:cond delay="2999"/>
                                          </p:stCondLst>
                                        </p:cTn>
                                        <p:tgtEl>
                                          <p:spTgt spid="4"/>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5"/>
                                        </p:tgtEl>
                                        <p:attrNameLst>
                                          <p:attrName>ppt_x</p:attrName>
                                        </p:attrNameLst>
                                      </p:cBhvr>
                                      <p:tavLst>
                                        <p:tav tm="0">
                                          <p:val>
                                            <p:strVal val="ppt_x"/>
                                          </p:val>
                                        </p:tav>
                                        <p:tav tm="100000">
                                          <p:val>
                                            <p:strVal val="ppt_x"/>
                                          </p:val>
                                        </p:tav>
                                      </p:tavLst>
                                    </p:anim>
                                    <p:anim calcmode="lin" valueType="num">
                                      <p:cBhvr additive="base">
                                        <p:cTn id="395" dur="3000"/>
                                        <p:tgtEl>
                                          <p:spTgt spid="5"/>
                                        </p:tgtEl>
                                        <p:attrNameLst>
                                          <p:attrName>ppt_y</p:attrName>
                                        </p:attrNameLst>
                                      </p:cBhvr>
                                      <p:tavLst>
                                        <p:tav tm="0">
                                          <p:val>
                                            <p:strVal val="ppt_y"/>
                                          </p:val>
                                        </p:tav>
                                        <p:tav tm="100000">
                                          <p:val>
                                            <p:strVal val="1+ppt_h/2"/>
                                          </p:val>
                                        </p:tav>
                                      </p:tavLst>
                                    </p:anim>
                                    <p:set>
                                      <p:cBhvr>
                                        <p:cTn id="396" dur="1" fill="hold">
                                          <p:stCondLst>
                                            <p:cond delay="2999"/>
                                          </p:stCondLst>
                                        </p:cTn>
                                        <p:tgtEl>
                                          <p:spTgt spid="5"/>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6"/>
                                        </p:tgtEl>
                                        <p:attrNameLst>
                                          <p:attrName>ppt_x</p:attrName>
                                        </p:attrNameLst>
                                      </p:cBhvr>
                                      <p:tavLst>
                                        <p:tav tm="0">
                                          <p:val>
                                            <p:strVal val="ppt_x"/>
                                          </p:val>
                                        </p:tav>
                                        <p:tav tm="100000">
                                          <p:val>
                                            <p:strVal val="ppt_x"/>
                                          </p:val>
                                        </p:tav>
                                      </p:tavLst>
                                    </p:anim>
                                    <p:anim calcmode="lin" valueType="num">
                                      <p:cBhvr additive="base">
                                        <p:cTn id="399" dur="3000"/>
                                        <p:tgtEl>
                                          <p:spTgt spid="6"/>
                                        </p:tgtEl>
                                        <p:attrNameLst>
                                          <p:attrName>ppt_y</p:attrName>
                                        </p:attrNameLst>
                                      </p:cBhvr>
                                      <p:tavLst>
                                        <p:tav tm="0">
                                          <p:val>
                                            <p:strVal val="ppt_y"/>
                                          </p:val>
                                        </p:tav>
                                        <p:tav tm="100000">
                                          <p:val>
                                            <p:strVal val="1+ppt_h/2"/>
                                          </p:val>
                                        </p:tav>
                                      </p:tavLst>
                                    </p:anim>
                                    <p:set>
                                      <p:cBhvr>
                                        <p:cTn id="400" dur="1" fill="hold">
                                          <p:stCondLst>
                                            <p:cond delay="2999"/>
                                          </p:stCondLst>
                                        </p:cTn>
                                        <p:tgtEl>
                                          <p:spTgt spid="6"/>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7"/>
                                        </p:tgtEl>
                                        <p:attrNameLst>
                                          <p:attrName>ppt_x</p:attrName>
                                        </p:attrNameLst>
                                      </p:cBhvr>
                                      <p:tavLst>
                                        <p:tav tm="0">
                                          <p:val>
                                            <p:strVal val="ppt_x"/>
                                          </p:val>
                                        </p:tav>
                                        <p:tav tm="100000">
                                          <p:val>
                                            <p:strVal val="ppt_x"/>
                                          </p:val>
                                        </p:tav>
                                      </p:tavLst>
                                    </p:anim>
                                    <p:anim calcmode="lin" valueType="num">
                                      <p:cBhvr additive="base">
                                        <p:cTn id="403" dur="3000"/>
                                        <p:tgtEl>
                                          <p:spTgt spid="7"/>
                                        </p:tgtEl>
                                        <p:attrNameLst>
                                          <p:attrName>ppt_y</p:attrName>
                                        </p:attrNameLst>
                                      </p:cBhvr>
                                      <p:tavLst>
                                        <p:tav tm="0">
                                          <p:val>
                                            <p:strVal val="ppt_y"/>
                                          </p:val>
                                        </p:tav>
                                        <p:tav tm="100000">
                                          <p:val>
                                            <p:strVal val="1+ppt_h/2"/>
                                          </p:val>
                                        </p:tav>
                                      </p:tavLst>
                                    </p:anim>
                                    <p:set>
                                      <p:cBhvr>
                                        <p:cTn id="404" dur="1" fill="hold">
                                          <p:stCondLst>
                                            <p:cond delay="2999"/>
                                          </p:stCondLst>
                                        </p:cTn>
                                        <p:tgtEl>
                                          <p:spTgt spid="7"/>
                                        </p:tgtEl>
                                        <p:attrNameLst>
                                          <p:attrName>style.visibility</p:attrName>
                                        </p:attrNameLst>
                                      </p:cBhvr>
                                      <p:to>
                                        <p:strVal val="hidden"/>
                                      </p:to>
                                    </p:set>
                                  </p:childTnLst>
                                </p:cTn>
                              </p:par>
                              <p:par>
                                <p:cTn id="405" presetID="2" presetClass="exit" presetSubtype="4" fill="hold" grpId="3" nodeType="withEffect">
                                  <p:stCondLst>
                                    <p:cond delay="0"/>
                                  </p:stCondLst>
                                  <p:childTnLst>
                                    <p:anim calcmode="lin" valueType="num">
                                      <p:cBhvr additive="base">
                                        <p:cTn id="406" dur="3000"/>
                                        <p:tgtEl>
                                          <p:spTgt spid="8"/>
                                        </p:tgtEl>
                                        <p:attrNameLst>
                                          <p:attrName>ppt_x</p:attrName>
                                        </p:attrNameLst>
                                      </p:cBhvr>
                                      <p:tavLst>
                                        <p:tav tm="0">
                                          <p:val>
                                            <p:strVal val="ppt_x"/>
                                          </p:val>
                                        </p:tav>
                                        <p:tav tm="100000">
                                          <p:val>
                                            <p:strVal val="ppt_x"/>
                                          </p:val>
                                        </p:tav>
                                      </p:tavLst>
                                    </p:anim>
                                    <p:anim calcmode="lin" valueType="num">
                                      <p:cBhvr additive="base">
                                        <p:cTn id="407" dur="3000"/>
                                        <p:tgtEl>
                                          <p:spTgt spid="8"/>
                                        </p:tgtEl>
                                        <p:attrNameLst>
                                          <p:attrName>ppt_y</p:attrName>
                                        </p:attrNameLst>
                                      </p:cBhvr>
                                      <p:tavLst>
                                        <p:tav tm="0">
                                          <p:val>
                                            <p:strVal val="ppt_y"/>
                                          </p:val>
                                        </p:tav>
                                        <p:tav tm="100000">
                                          <p:val>
                                            <p:strVal val="1+ppt_h/2"/>
                                          </p:val>
                                        </p:tav>
                                      </p:tavLst>
                                    </p:anim>
                                    <p:set>
                                      <p:cBhvr>
                                        <p:cTn id="408" dur="1" fill="hold">
                                          <p:stCondLst>
                                            <p:cond delay="2999"/>
                                          </p:stCondLst>
                                        </p:cTn>
                                        <p:tgtEl>
                                          <p:spTgt spid="8"/>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3000"/>
                                        <p:tgtEl>
                                          <p:spTgt spid="9"/>
                                        </p:tgtEl>
                                        <p:attrNameLst>
                                          <p:attrName>ppt_x</p:attrName>
                                        </p:attrNameLst>
                                      </p:cBhvr>
                                      <p:tavLst>
                                        <p:tav tm="0">
                                          <p:val>
                                            <p:strVal val="ppt_x"/>
                                          </p:val>
                                        </p:tav>
                                        <p:tav tm="100000">
                                          <p:val>
                                            <p:strVal val="ppt_x"/>
                                          </p:val>
                                        </p:tav>
                                      </p:tavLst>
                                    </p:anim>
                                    <p:anim calcmode="lin" valueType="num">
                                      <p:cBhvr additive="base">
                                        <p:cTn id="411" dur="3000"/>
                                        <p:tgtEl>
                                          <p:spTgt spid="9"/>
                                        </p:tgtEl>
                                        <p:attrNameLst>
                                          <p:attrName>ppt_y</p:attrName>
                                        </p:attrNameLst>
                                      </p:cBhvr>
                                      <p:tavLst>
                                        <p:tav tm="0">
                                          <p:val>
                                            <p:strVal val="ppt_y"/>
                                          </p:val>
                                        </p:tav>
                                        <p:tav tm="100000">
                                          <p:val>
                                            <p:strVal val="1+ppt_h/2"/>
                                          </p:val>
                                        </p:tav>
                                      </p:tavLst>
                                    </p:anim>
                                    <p:set>
                                      <p:cBhvr>
                                        <p:cTn id="412" dur="1" fill="hold">
                                          <p:stCondLst>
                                            <p:cond delay="2999"/>
                                          </p:stCondLst>
                                        </p:cTn>
                                        <p:tgtEl>
                                          <p:spTgt spid="9"/>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3000"/>
                                        <p:tgtEl>
                                          <p:spTgt spid="10"/>
                                        </p:tgtEl>
                                        <p:attrNameLst>
                                          <p:attrName>ppt_x</p:attrName>
                                        </p:attrNameLst>
                                      </p:cBhvr>
                                      <p:tavLst>
                                        <p:tav tm="0">
                                          <p:val>
                                            <p:strVal val="ppt_x"/>
                                          </p:val>
                                        </p:tav>
                                        <p:tav tm="100000">
                                          <p:val>
                                            <p:strVal val="ppt_x"/>
                                          </p:val>
                                        </p:tav>
                                      </p:tavLst>
                                    </p:anim>
                                    <p:anim calcmode="lin" valueType="num">
                                      <p:cBhvr additive="base">
                                        <p:cTn id="415" dur="3000"/>
                                        <p:tgtEl>
                                          <p:spTgt spid="10"/>
                                        </p:tgtEl>
                                        <p:attrNameLst>
                                          <p:attrName>ppt_y</p:attrName>
                                        </p:attrNameLst>
                                      </p:cBhvr>
                                      <p:tavLst>
                                        <p:tav tm="0">
                                          <p:val>
                                            <p:strVal val="ppt_y"/>
                                          </p:val>
                                        </p:tav>
                                        <p:tav tm="100000">
                                          <p:val>
                                            <p:strVal val="1+ppt_h/2"/>
                                          </p:val>
                                        </p:tav>
                                      </p:tavLst>
                                    </p:anim>
                                    <p:set>
                                      <p:cBhvr>
                                        <p:cTn id="416" dur="1" fill="hold">
                                          <p:stCondLst>
                                            <p:cond delay="2999"/>
                                          </p:stCondLst>
                                        </p:cTn>
                                        <p:tgtEl>
                                          <p:spTgt spid="10"/>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3000"/>
                                        <p:tgtEl>
                                          <p:spTgt spid="11"/>
                                        </p:tgtEl>
                                        <p:attrNameLst>
                                          <p:attrName>ppt_x</p:attrName>
                                        </p:attrNameLst>
                                      </p:cBhvr>
                                      <p:tavLst>
                                        <p:tav tm="0">
                                          <p:val>
                                            <p:strVal val="ppt_x"/>
                                          </p:val>
                                        </p:tav>
                                        <p:tav tm="100000">
                                          <p:val>
                                            <p:strVal val="ppt_x"/>
                                          </p:val>
                                        </p:tav>
                                      </p:tavLst>
                                    </p:anim>
                                    <p:anim calcmode="lin" valueType="num">
                                      <p:cBhvr additive="base">
                                        <p:cTn id="419" dur="3000"/>
                                        <p:tgtEl>
                                          <p:spTgt spid="11"/>
                                        </p:tgtEl>
                                        <p:attrNameLst>
                                          <p:attrName>ppt_y</p:attrName>
                                        </p:attrNameLst>
                                      </p:cBhvr>
                                      <p:tavLst>
                                        <p:tav tm="0">
                                          <p:val>
                                            <p:strVal val="ppt_y"/>
                                          </p:val>
                                        </p:tav>
                                        <p:tav tm="100000">
                                          <p:val>
                                            <p:strVal val="1+ppt_h/2"/>
                                          </p:val>
                                        </p:tav>
                                      </p:tavLst>
                                    </p:anim>
                                    <p:set>
                                      <p:cBhvr>
                                        <p:cTn id="420" dur="1" fill="hold">
                                          <p:stCondLst>
                                            <p:cond delay="2999"/>
                                          </p:stCondLst>
                                        </p:cTn>
                                        <p:tgtEl>
                                          <p:spTgt spid="11"/>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3000"/>
                                        <p:tgtEl>
                                          <p:spTgt spid="12"/>
                                        </p:tgtEl>
                                        <p:attrNameLst>
                                          <p:attrName>ppt_x</p:attrName>
                                        </p:attrNameLst>
                                      </p:cBhvr>
                                      <p:tavLst>
                                        <p:tav tm="0">
                                          <p:val>
                                            <p:strVal val="ppt_x"/>
                                          </p:val>
                                        </p:tav>
                                        <p:tav tm="100000">
                                          <p:val>
                                            <p:strVal val="ppt_x"/>
                                          </p:val>
                                        </p:tav>
                                      </p:tavLst>
                                    </p:anim>
                                    <p:anim calcmode="lin" valueType="num">
                                      <p:cBhvr additive="base">
                                        <p:cTn id="423" dur="3000"/>
                                        <p:tgtEl>
                                          <p:spTgt spid="12"/>
                                        </p:tgtEl>
                                        <p:attrNameLst>
                                          <p:attrName>ppt_y</p:attrName>
                                        </p:attrNameLst>
                                      </p:cBhvr>
                                      <p:tavLst>
                                        <p:tav tm="0">
                                          <p:val>
                                            <p:strVal val="ppt_y"/>
                                          </p:val>
                                        </p:tav>
                                        <p:tav tm="100000">
                                          <p:val>
                                            <p:strVal val="1+ppt_h/2"/>
                                          </p:val>
                                        </p:tav>
                                      </p:tavLst>
                                    </p:anim>
                                    <p:set>
                                      <p:cBhvr>
                                        <p:cTn id="424" dur="1" fill="hold">
                                          <p:stCondLst>
                                            <p:cond delay="2999"/>
                                          </p:stCondLst>
                                        </p:cTn>
                                        <p:tgtEl>
                                          <p:spTgt spid="12"/>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3000"/>
                                        <p:tgtEl>
                                          <p:spTgt spid="13"/>
                                        </p:tgtEl>
                                        <p:attrNameLst>
                                          <p:attrName>ppt_x</p:attrName>
                                        </p:attrNameLst>
                                      </p:cBhvr>
                                      <p:tavLst>
                                        <p:tav tm="0">
                                          <p:val>
                                            <p:strVal val="ppt_x"/>
                                          </p:val>
                                        </p:tav>
                                        <p:tav tm="100000">
                                          <p:val>
                                            <p:strVal val="ppt_x"/>
                                          </p:val>
                                        </p:tav>
                                      </p:tavLst>
                                    </p:anim>
                                    <p:anim calcmode="lin" valueType="num">
                                      <p:cBhvr additive="base">
                                        <p:cTn id="427" dur="3000"/>
                                        <p:tgtEl>
                                          <p:spTgt spid="13"/>
                                        </p:tgtEl>
                                        <p:attrNameLst>
                                          <p:attrName>ppt_y</p:attrName>
                                        </p:attrNameLst>
                                      </p:cBhvr>
                                      <p:tavLst>
                                        <p:tav tm="0">
                                          <p:val>
                                            <p:strVal val="ppt_y"/>
                                          </p:val>
                                        </p:tav>
                                        <p:tav tm="100000">
                                          <p:val>
                                            <p:strVal val="1+ppt_h/2"/>
                                          </p:val>
                                        </p:tav>
                                      </p:tavLst>
                                    </p:anim>
                                    <p:set>
                                      <p:cBhvr>
                                        <p:cTn id="428" dur="1" fill="hold">
                                          <p:stCondLst>
                                            <p:cond delay="2999"/>
                                          </p:stCondLst>
                                        </p:cTn>
                                        <p:tgtEl>
                                          <p:spTgt spid="13"/>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3000"/>
                                        <p:tgtEl>
                                          <p:spTgt spid="14"/>
                                        </p:tgtEl>
                                        <p:attrNameLst>
                                          <p:attrName>ppt_x</p:attrName>
                                        </p:attrNameLst>
                                      </p:cBhvr>
                                      <p:tavLst>
                                        <p:tav tm="0">
                                          <p:val>
                                            <p:strVal val="ppt_x"/>
                                          </p:val>
                                        </p:tav>
                                        <p:tav tm="100000">
                                          <p:val>
                                            <p:strVal val="ppt_x"/>
                                          </p:val>
                                        </p:tav>
                                      </p:tavLst>
                                    </p:anim>
                                    <p:anim calcmode="lin" valueType="num">
                                      <p:cBhvr additive="base">
                                        <p:cTn id="431" dur="3000"/>
                                        <p:tgtEl>
                                          <p:spTgt spid="14"/>
                                        </p:tgtEl>
                                        <p:attrNameLst>
                                          <p:attrName>ppt_y</p:attrName>
                                        </p:attrNameLst>
                                      </p:cBhvr>
                                      <p:tavLst>
                                        <p:tav tm="0">
                                          <p:val>
                                            <p:strVal val="ppt_y"/>
                                          </p:val>
                                        </p:tav>
                                        <p:tav tm="100000">
                                          <p:val>
                                            <p:strVal val="1+ppt_h/2"/>
                                          </p:val>
                                        </p:tav>
                                      </p:tavLst>
                                    </p:anim>
                                    <p:set>
                                      <p:cBhvr>
                                        <p:cTn id="432" dur="1" fill="hold">
                                          <p:stCondLst>
                                            <p:cond delay="2999"/>
                                          </p:stCondLst>
                                        </p:cTn>
                                        <p:tgtEl>
                                          <p:spTgt spid="14"/>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3000"/>
                                        <p:tgtEl>
                                          <p:spTgt spid="15"/>
                                        </p:tgtEl>
                                        <p:attrNameLst>
                                          <p:attrName>ppt_x</p:attrName>
                                        </p:attrNameLst>
                                      </p:cBhvr>
                                      <p:tavLst>
                                        <p:tav tm="0">
                                          <p:val>
                                            <p:strVal val="ppt_x"/>
                                          </p:val>
                                        </p:tav>
                                        <p:tav tm="100000">
                                          <p:val>
                                            <p:strVal val="ppt_x"/>
                                          </p:val>
                                        </p:tav>
                                      </p:tavLst>
                                    </p:anim>
                                    <p:anim calcmode="lin" valueType="num">
                                      <p:cBhvr additive="base">
                                        <p:cTn id="435" dur="3000"/>
                                        <p:tgtEl>
                                          <p:spTgt spid="15"/>
                                        </p:tgtEl>
                                        <p:attrNameLst>
                                          <p:attrName>ppt_y</p:attrName>
                                        </p:attrNameLst>
                                      </p:cBhvr>
                                      <p:tavLst>
                                        <p:tav tm="0">
                                          <p:val>
                                            <p:strVal val="ppt_y"/>
                                          </p:val>
                                        </p:tav>
                                        <p:tav tm="100000">
                                          <p:val>
                                            <p:strVal val="1+ppt_h/2"/>
                                          </p:val>
                                        </p:tav>
                                      </p:tavLst>
                                    </p:anim>
                                    <p:set>
                                      <p:cBhvr>
                                        <p:cTn id="436" dur="1" fill="hold">
                                          <p:stCondLst>
                                            <p:cond delay="2999"/>
                                          </p:stCondLst>
                                        </p:cTn>
                                        <p:tgtEl>
                                          <p:spTgt spid="15"/>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3000"/>
                                        <p:tgtEl>
                                          <p:spTgt spid="16"/>
                                        </p:tgtEl>
                                        <p:attrNameLst>
                                          <p:attrName>ppt_x</p:attrName>
                                        </p:attrNameLst>
                                      </p:cBhvr>
                                      <p:tavLst>
                                        <p:tav tm="0">
                                          <p:val>
                                            <p:strVal val="ppt_x"/>
                                          </p:val>
                                        </p:tav>
                                        <p:tav tm="100000">
                                          <p:val>
                                            <p:strVal val="ppt_x"/>
                                          </p:val>
                                        </p:tav>
                                      </p:tavLst>
                                    </p:anim>
                                    <p:anim calcmode="lin" valueType="num">
                                      <p:cBhvr additive="base">
                                        <p:cTn id="439" dur="3000"/>
                                        <p:tgtEl>
                                          <p:spTgt spid="16"/>
                                        </p:tgtEl>
                                        <p:attrNameLst>
                                          <p:attrName>ppt_y</p:attrName>
                                        </p:attrNameLst>
                                      </p:cBhvr>
                                      <p:tavLst>
                                        <p:tav tm="0">
                                          <p:val>
                                            <p:strVal val="ppt_y"/>
                                          </p:val>
                                        </p:tav>
                                        <p:tav tm="100000">
                                          <p:val>
                                            <p:strVal val="1+ppt_h/2"/>
                                          </p:val>
                                        </p:tav>
                                      </p:tavLst>
                                    </p:anim>
                                    <p:set>
                                      <p:cBhvr>
                                        <p:cTn id="440" dur="1" fill="hold">
                                          <p:stCondLst>
                                            <p:cond delay="2999"/>
                                          </p:stCondLst>
                                        </p:cTn>
                                        <p:tgtEl>
                                          <p:spTgt spid="16"/>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3000"/>
                                        <p:tgtEl>
                                          <p:spTgt spid="17"/>
                                        </p:tgtEl>
                                        <p:attrNameLst>
                                          <p:attrName>ppt_x</p:attrName>
                                        </p:attrNameLst>
                                      </p:cBhvr>
                                      <p:tavLst>
                                        <p:tav tm="0">
                                          <p:val>
                                            <p:strVal val="ppt_x"/>
                                          </p:val>
                                        </p:tav>
                                        <p:tav tm="100000">
                                          <p:val>
                                            <p:strVal val="ppt_x"/>
                                          </p:val>
                                        </p:tav>
                                      </p:tavLst>
                                    </p:anim>
                                    <p:anim calcmode="lin" valueType="num">
                                      <p:cBhvr additive="base">
                                        <p:cTn id="443" dur="3000"/>
                                        <p:tgtEl>
                                          <p:spTgt spid="17"/>
                                        </p:tgtEl>
                                        <p:attrNameLst>
                                          <p:attrName>ppt_y</p:attrName>
                                        </p:attrNameLst>
                                      </p:cBhvr>
                                      <p:tavLst>
                                        <p:tav tm="0">
                                          <p:val>
                                            <p:strVal val="ppt_y"/>
                                          </p:val>
                                        </p:tav>
                                        <p:tav tm="100000">
                                          <p:val>
                                            <p:strVal val="1+ppt_h/2"/>
                                          </p:val>
                                        </p:tav>
                                      </p:tavLst>
                                    </p:anim>
                                    <p:set>
                                      <p:cBhvr>
                                        <p:cTn id="444" dur="1" fill="hold">
                                          <p:stCondLst>
                                            <p:cond delay="2999"/>
                                          </p:stCondLst>
                                        </p:cTn>
                                        <p:tgtEl>
                                          <p:spTgt spid="1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3000"/>
                                        <p:tgtEl>
                                          <p:spTgt spid="18"/>
                                        </p:tgtEl>
                                        <p:attrNameLst>
                                          <p:attrName>ppt_x</p:attrName>
                                        </p:attrNameLst>
                                      </p:cBhvr>
                                      <p:tavLst>
                                        <p:tav tm="0">
                                          <p:val>
                                            <p:strVal val="ppt_x"/>
                                          </p:val>
                                        </p:tav>
                                        <p:tav tm="100000">
                                          <p:val>
                                            <p:strVal val="ppt_x"/>
                                          </p:val>
                                        </p:tav>
                                      </p:tavLst>
                                    </p:anim>
                                    <p:anim calcmode="lin" valueType="num">
                                      <p:cBhvr additive="base">
                                        <p:cTn id="447" dur="3000"/>
                                        <p:tgtEl>
                                          <p:spTgt spid="18"/>
                                        </p:tgtEl>
                                        <p:attrNameLst>
                                          <p:attrName>ppt_y</p:attrName>
                                        </p:attrNameLst>
                                      </p:cBhvr>
                                      <p:tavLst>
                                        <p:tav tm="0">
                                          <p:val>
                                            <p:strVal val="ppt_y"/>
                                          </p:val>
                                        </p:tav>
                                        <p:tav tm="100000">
                                          <p:val>
                                            <p:strVal val="1+ppt_h/2"/>
                                          </p:val>
                                        </p:tav>
                                      </p:tavLst>
                                    </p:anim>
                                    <p:set>
                                      <p:cBhvr>
                                        <p:cTn id="448" dur="1" fill="hold">
                                          <p:stCondLst>
                                            <p:cond delay="2999"/>
                                          </p:stCondLst>
                                        </p:cTn>
                                        <p:tgtEl>
                                          <p:spTgt spid="18"/>
                                        </p:tgtEl>
                                        <p:attrNameLst>
                                          <p:attrName>style.visibility</p:attrName>
                                        </p:attrNameLst>
                                      </p:cBhvr>
                                      <p:to>
                                        <p:strVal val="hidden"/>
                                      </p:to>
                                    </p:set>
                                  </p:childTnLst>
                                </p:cTn>
                              </p:par>
                              <p:par>
                                <p:cTn id="449" presetID="2" presetClass="exit" presetSubtype="4" fill="hold" grpId="3" nodeType="withEffect">
                                  <p:stCondLst>
                                    <p:cond delay="0"/>
                                  </p:stCondLst>
                                  <p:childTnLst>
                                    <p:anim calcmode="lin" valueType="num">
                                      <p:cBhvr additive="base">
                                        <p:cTn id="450" dur="3000"/>
                                        <p:tgtEl>
                                          <p:spTgt spid="19"/>
                                        </p:tgtEl>
                                        <p:attrNameLst>
                                          <p:attrName>ppt_x</p:attrName>
                                        </p:attrNameLst>
                                      </p:cBhvr>
                                      <p:tavLst>
                                        <p:tav tm="0">
                                          <p:val>
                                            <p:strVal val="ppt_x"/>
                                          </p:val>
                                        </p:tav>
                                        <p:tav tm="100000">
                                          <p:val>
                                            <p:strVal val="ppt_x"/>
                                          </p:val>
                                        </p:tav>
                                      </p:tavLst>
                                    </p:anim>
                                    <p:anim calcmode="lin" valueType="num">
                                      <p:cBhvr additive="base">
                                        <p:cTn id="451" dur="3000"/>
                                        <p:tgtEl>
                                          <p:spTgt spid="19"/>
                                        </p:tgtEl>
                                        <p:attrNameLst>
                                          <p:attrName>ppt_y</p:attrName>
                                        </p:attrNameLst>
                                      </p:cBhvr>
                                      <p:tavLst>
                                        <p:tav tm="0">
                                          <p:val>
                                            <p:strVal val="ppt_y"/>
                                          </p:val>
                                        </p:tav>
                                        <p:tav tm="100000">
                                          <p:val>
                                            <p:strVal val="1+ppt_h/2"/>
                                          </p:val>
                                        </p:tav>
                                      </p:tavLst>
                                    </p:anim>
                                    <p:set>
                                      <p:cBhvr>
                                        <p:cTn id="452" dur="1" fill="hold">
                                          <p:stCondLst>
                                            <p:cond delay="2999"/>
                                          </p:stCondLst>
                                        </p:cTn>
                                        <p:tgtEl>
                                          <p:spTgt spid="19"/>
                                        </p:tgtEl>
                                        <p:attrNameLst>
                                          <p:attrName>style.visibility</p:attrName>
                                        </p:attrNameLst>
                                      </p:cBhvr>
                                      <p:to>
                                        <p:strVal val="hidden"/>
                                      </p:to>
                                    </p:set>
                                  </p:childTnLst>
                                </p:cTn>
                              </p:par>
                              <p:par>
                                <p:cTn id="453" presetID="2" presetClass="exit" presetSubtype="4" fill="hold" grpId="3" nodeType="withEffect">
                                  <p:stCondLst>
                                    <p:cond delay="0"/>
                                  </p:stCondLst>
                                  <p:childTnLst>
                                    <p:anim calcmode="lin" valueType="num">
                                      <p:cBhvr additive="base">
                                        <p:cTn id="454" dur="3000"/>
                                        <p:tgtEl>
                                          <p:spTgt spid="20"/>
                                        </p:tgtEl>
                                        <p:attrNameLst>
                                          <p:attrName>ppt_x</p:attrName>
                                        </p:attrNameLst>
                                      </p:cBhvr>
                                      <p:tavLst>
                                        <p:tav tm="0">
                                          <p:val>
                                            <p:strVal val="ppt_x"/>
                                          </p:val>
                                        </p:tav>
                                        <p:tav tm="100000">
                                          <p:val>
                                            <p:strVal val="ppt_x"/>
                                          </p:val>
                                        </p:tav>
                                      </p:tavLst>
                                    </p:anim>
                                    <p:anim calcmode="lin" valueType="num">
                                      <p:cBhvr additive="base">
                                        <p:cTn id="455" dur="3000"/>
                                        <p:tgtEl>
                                          <p:spTgt spid="20"/>
                                        </p:tgtEl>
                                        <p:attrNameLst>
                                          <p:attrName>ppt_y</p:attrName>
                                        </p:attrNameLst>
                                      </p:cBhvr>
                                      <p:tavLst>
                                        <p:tav tm="0">
                                          <p:val>
                                            <p:strVal val="ppt_y"/>
                                          </p:val>
                                        </p:tav>
                                        <p:tav tm="100000">
                                          <p:val>
                                            <p:strVal val="1+ppt_h/2"/>
                                          </p:val>
                                        </p:tav>
                                      </p:tavLst>
                                    </p:anim>
                                    <p:set>
                                      <p:cBhvr>
                                        <p:cTn id="456" dur="1" fill="hold">
                                          <p:stCondLst>
                                            <p:cond delay="2999"/>
                                          </p:stCondLst>
                                        </p:cTn>
                                        <p:tgtEl>
                                          <p:spTgt spid="20"/>
                                        </p:tgtEl>
                                        <p:attrNameLst>
                                          <p:attrName>style.visibility</p:attrName>
                                        </p:attrNameLst>
                                      </p:cBhvr>
                                      <p:to>
                                        <p:strVal val="hidden"/>
                                      </p:to>
                                    </p:set>
                                  </p:childTnLst>
                                </p:cTn>
                              </p:par>
                              <p:par>
                                <p:cTn id="457" presetID="2" presetClass="exit" presetSubtype="4" fill="hold" grpId="3" nodeType="withEffect">
                                  <p:stCondLst>
                                    <p:cond delay="0"/>
                                  </p:stCondLst>
                                  <p:childTnLst>
                                    <p:anim calcmode="lin" valueType="num">
                                      <p:cBhvr additive="base">
                                        <p:cTn id="458" dur="3000"/>
                                        <p:tgtEl>
                                          <p:spTgt spid="21"/>
                                        </p:tgtEl>
                                        <p:attrNameLst>
                                          <p:attrName>ppt_x</p:attrName>
                                        </p:attrNameLst>
                                      </p:cBhvr>
                                      <p:tavLst>
                                        <p:tav tm="0">
                                          <p:val>
                                            <p:strVal val="ppt_x"/>
                                          </p:val>
                                        </p:tav>
                                        <p:tav tm="100000">
                                          <p:val>
                                            <p:strVal val="ppt_x"/>
                                          </p:val>
                                        </p:tav>
                                      </p:tavLst>
                                    </p:anim>
                                    <p:anim calcmode="lin" valueType="num">
                                      <p:cBhvr additive="base">
                                        <p:cTn id="459" dur="3000"/>
                                        <p:tgtEl>
                                          <p:spTgt spid="21"/>
                                        </p:tgtEl>
                                        <p:attrNameLst>
                                          <p:attrName>ppt_y</p:attrName>
                                        </p:attrNameLst>
                                      </p:cBhvr>
                                      <p:tavLst>
                                        <p:tav tm="0">
                                          <p:val>
                                            <p:strVal val="ppt_y"/>
                                          </p:val>
                                        </p:tav>
                                        <p:tav tm="100000">
                                          <p:val>
                                            <p:strVal val="1+ppt_h/2"/>
                                          </p:val>
                                        </p:tav>
                                      </p:tavLst>
                                    </p:anim>
                                    <p:set>
                                      <p:cBhvr>
                                        <p:cTn id="460" dur="1" fill="hold">
                                          <p:stCondLst>
                                            <p:cond delay="2999"/>
                                          </p:stCondLst>
                                        </p:cTn>
                                        <p:tgtEl>
                                          <p:spTgt spid="21"/>
                                        </p:tgtEl>
                                        <p:attrNameLst>
                                          <p:attrName>style.visibility</p:attrName>
                                        </p:attrNameLst>
                                      </p:cBhvr>
                                      <p:to>
                                        <p:strVal val="hidden"/>
                                      </p:to>
                                    </p:set>
                                  </p:childTnLst>
                                </p:cTn>
                              </p:par>
                              <p:par>
                                <p:cTn id="461" presetID="2" presetClass="exit" presetSubtype="4" fill="hold" grpId="3" nodeType="withEffect">
                                  <p:stCondLst>
                                    <p:cond delay="0"/>
                                  </p:stCondLst>
                                  <p:childTnLst>
                                    <p:anim calcmode="lin" valueType="num">
                                      <p:cBhvr additive="base">
                                        <p:cTn id="462" dur="3000"/>
                                        <p:tgtEl>
                                          <p:spTgt spid="22"/>
                                        </p:tgtEl>
                                        <p:attrNameLst>
                                          <p:attrName>ppt_x</p:attrName>
                                        </p:attrNameLst>
                                      </p:cBhvr>
                                      <p:tavLst>
                                        <p:tav tm="0">
                                          <p:val>
                                            <p:strVal val="ppt_x"/>
                                          </p:val>
                                        </p:tav>
                                        <p:tav tm="100000">
                                          <p:val>
                                            <p:strVal val="ppt_x"/>
                                          </p:val>
                                        </p:tav>
                                      </p:tavLst>
                                    </p:anim>
                                    <p:anim calcmode="lin" valueType="num">
                                      <p:cBhvr additive="base">
                                        <p:cTn id="463" dur="3000"/>
                                        <p:tgtEl>
                                          <p:spTgt spid="22"/>
                                        </p:tgtEl>
                                        <p:attrNameLst>
                                          <p:attrName>ppt_y</p:attrName>
                                        </p:attrNameLst>
                                      </p:cBhvr>
                                      <p:tavLst>
                                        <p:tav tm="0">
                                          <p:val>
                                            <p:strVal val="ppt_y"/>
                                          </p:val>
                                        </p:tav>
                                        <p:tav tm="100000">
                                          <p:val>
                                            <p:strVal val="1+ppt_h/2"/>
                                          </p:val>
                                        </p:tav>
                                      </p:tavLst>
                                    </p:anim>
                                    <p:set>
                                      <p:cBhvr>
                                        <p:cTn id="464" dur="1" fill="hold">
                                          <p:stCondLst>
                                            <p:cond delay="2999"/>
                                          </p:stCondLst>
                                        </p:cTn>
                                        <p:tgtEl>
                                          <p:spTgt spid="22"/>
                                        </p:tgtEl>
                                        <p:attrNameLst>
                                          <p:attrName>style.visibility</p:attrName>
                                        </p:attrNameLst>
                                      </p:cBhvr>
                                      <p:to>
                                        <p:strVal val="hidden"/>
                                      </p:to>
                                    </p:set>
                                  </p:childTnLst>
                                </p:cTn>
                              </p:par>
                              <p:par>
                                <p:cTn id="465" presetID="2" presetClass="exit" presetSubtype="4" fill="hold" grpId="3" nodeType="withEffect">
                                  <p:stCondLst>
                                    <p:cond delay="0"/>
                                  </p:stCondLst>
                                  <p:childTnLst>
                                    <p:anim calcmode="lin" valueType="num">
                                      <p:cBhvr additive="base">
                                        <p:cTn id="466" dur="3000"/>
                                        <p:tgtEl>
                                          <p:spTgt spid="23"/>
                                        </p:tgtEl>
                                        <p:attrNameLst>
                                          <p:attrName>ppt_x</p:attrName>
                                        </p:attrNameLst>
                                      </p:cBhvr>
                                      <p:tavLst>
                                        <p:tav tm="0">
                                          <p:val>
                                            <p:strVal val="ppt_x"/>
                                          </p:val>
                                        </p:tav>
                                        <p:tav tm="100000">
                                          <p:val>
                                            <p:strVal val="ppt_x"/>
                                          </p:val>
                                        </p:tav>
                                      </p:tavLst>
                                    </p:anim>
                                    <p:anim calcmode="lin" valueType="num">
                                      <p:cBhvr additive="base">
                                        <p:cTn id="467" dur="3000"/>
                                        <p:tgtEl>
                                          <p:spTgt spid="23"/>
                                        </p:tgtEl>
                                        <p:attrNameLst>
                                          <p:attrName>ppt_y</p:attrName>
                                        </p:attrNameLst>
                                      </p:cBhvr>
                                      <p:tavLst>
                                        <p:tav tm="0">
                                          <p:val>
                                            <p:strVal val="ppt_y"/>
                                          </p:val>
                                        </p:tav>
                                        <p:tav tm="100000">
                                          <p:val>
                                            <p:strVal val="1+ppt_h/2"/>
                                          </p:val>
                                        </p:tav>
                                      </p:tavLst>
                                    </p:anim>
                                    <p:set>
                                      <p:cBhvr>
                                        <p:cTn id="468" dur="1" fill="hold">
                                          <p:stCondLst>
                                            <p:cond delay="2999"/>
                                          </p:stCondLst>
                                        </p:cTn>
                                        <p:tgtEl>
                                          <p:spTgt spid="23"/>
                                        </p:tgtEl>
                                        <p:attrNameLst>
                                          <p:attrName>style.visibility</p:attrName>
                                        </p:attrNameLst>
                                      </p:cBhvr>
                                      <p:to>
                                        <p:strVal val="hidden"/>
                                      </p:to>
                                    </p:set>
                                  </p:childTnLst>
                                </p:cTn>
                              </p:par>
                              <p:par>
                                <p:cTn id="469" presetID="2" presetClass="exit" presetSubtype="4" fill="hold" grpId="3" nodeType="withEffect">
                                  <p:stCondLst>
                                    <p:cond delay="0"/>
                                  </p:stCondLst>
                                  <p:childTnLst>
                                    <p:anim calcmode="lin" valueType="num">
                                      <p:cBhvr additive="base">
                                        <p:cTn id="470" dur="3000"/>
                                        <p:tgtEl>
                                          <p:spTgt spid="24"/>
                                        </p:tgtEl>
                                        <p:attrNameLst>
                                          <p:attrName>ppt_x</p:attrName>
                                        </p:attrNameLst>
                                      </p:cBhvr>
                                      <p:tavLst>
                                        <p:tav tm="0">
                                          <p:val>
                                            <p:strVal val="ppt_x"/>
                                          </p:val>
                                        </p:tav>
                                        <p:tav tm="100000">
                                          <p:val>
                                            <p:strVal val="ppt_x"/>
                                          </p:val>
                                        </p:tav>
                                      </p:tavLst>
                                    </p:anim>
                                    <p:anim calcmode="lin" valueType="num">
                                      <p:cBhvr additive="base">
                                        <p:cTn id="471" dur="3000"/>
                                        <p:tgtEl>
                                          <p:spTgt spid="24"/>
                                        </p:tgtEl>
                                        <p:attrNameLst>
                                          <p:attrName>ppt_y</p:attrName>
                                        </p:attrNameLst>
                                      </p:cBhvr>
                                      <p:tavLst>
                                        <p:tav tm="0">
                                          <p:val>
                                            <p:strVal val="ppt_y"/>
                                          </p:val>
                                        </p:tav>
                                        <p:tav tm="100000">
                                          <p:val>
                                            <p:strVal val="1+ppt_h/2"/>
                                          </p:val>
                                        </p:tav>
                                      </p:tavLst>
                                    </p:anim>
                                    <p:set>
                                      <p:cBhvr>
                                        <p:cTn id="472" dur="1" fill="hold">
                                          <p:stCondLst>
                                            <p:cond delay="2999"/>
                                          </p:stCondLst>
                                        </p:cTn>
                                        <p:tgtEl>
                                          <p:spTgt spid="24"/>
                                        </p:tgtEl>
                                        <p:attrNameLst>
                                          <p:attrName>style.visibility</p:attrName>
                                        </p:attrNameLst>
                                      </p:cBhvr>
                                      <p:to>
                                        <p:strVal val="hidden"/>
                                      </p:to>
                                    </p:set>
                                  </p:childTnLst>
                                </p:cTn>
                              </p:par>
                              <p:par>
                                <p:cTn id="473" presetID="2" presetClass="exit" presetSubtype="4" fill="hold" grpId="3" nodeType="withEffect">
                                  <p:stCondLst>
                                    <p:cond delay="0"/>
                                  </p:stCondLst>
                                  <p:childTnLst>
                                    <p:anim calcmode="lin" valueType="num">
                                      <p:cBhvr additive="base">
                                        <p:cTn id="474" dur="3000"/>
                                        <p:tgtEl>
                                          <p:spTgt spid="25"/>
                                        </p:tgtEl>
                                        <p:attrNameLst>
                                          <p:attrName>ppt_x</p:attrName>
                                        </p:attrNameLst>
                                      </p:cBhvr>
                                      <p:tavLst>
                                        <p:tav tm="0">
                                          <p:val>
                                            <p:strVal val="ppt_x"/>
                                          </p:val>
                                        </p:tav>
                                        <p:tav tm="100000">
                                          <p:val>
                                            <p:strVal val="ppt_x"/>
                                          </p:val>
                                        </p:tav>
                                      </p:tavLst>
                                    </p:anim>
                                    <p:anim calcmode="lin" valueType="num">
                                      <p:cBhvr additive="base">
                                        <p:cTn id="475" dur="3000"/>
                                        <p:tgtEl>
                                          <p:spTgt spid="25"/>
                                        </p:tgtEl>
                                        <p:attrNameLst>
                                          <p:attrName>ppt_y</p:attrName>
                                        </p:attrNameLst>
                                      </p:cBhvr>
                                      <p:tavLst>
                                        <p:tav tm="0">
                                          <p:val>
                                            <p:strVal val="ppt_y"/>
                                          </p:val>
                                        </p:tav>
                                        <p:tav tm="100000">
                                          <p:val>
                                            <p:strVal val="1+ppt_h/2"/>
                                          </p:val>
                                        </p:tav>
                                      </p:tavLst>
                                    </p:anim>
                                    <p:set>
                                      <p:cBhvr>
                                        <p:cTn id="476" dur="1" fill="hold">
                                          <p:stCondLst>
                                            <p:cond delay="2999"/>
                                          </p:stCondLst>
                                        </p:cTn>
                                        <p:tgtEl>
                                          <p:spTgt spid="25"/>
                                        </p:tgtEl>
                                        <p:attrNameLst>
                                          <p:attrName>style.visibility</p:attrName>
                                        </p:attrNameLst>
                                      </p:cBhvr>
                                      <p:to>
                                        <p:strVal val="hidden"/>
                                      </p:to>
                                    </p:set>
                                  </p:childTnLst>
                                </p:cTn>
                              </p:par>
                              <p:par>
                                <p:cTn id="477" presetID="2" presetClass="exit" presetSubtype="4" fill="hold" grpId="3" nodeType="withEffect">
                                  <p:stCondLst>
                                    <p:cond delay="0"/>
                                  </p:stCondLst>
                                  <p:childTnLst>
                                    <p:anim calcmode="lin" valueType="num">
                                      <p:cBhvr additive="base">
                                        <p:cTn id="478" dur="3000"/>
                                        <p:tgtEl>
                                          <p:spTgt spid="26"/>
                                        </p:tgtEl>
                                        <p:attrNameLst>
                                          <p:attrName>ppt_x</p:attrName>
                                        </p:attrNameLst>
                                      </p:cBhvr>
                                      <p:tavLst>
                                        <p:tav tm="0">
                                          <p:val>
                                            <p:strVal val="ppt_x"/>
                                          </p:val>
                                        </p:tav>
                                        <p:tav tm="100000">
                                          <p:val>
                                            <p:strVal val="ppt_x"/>
                                          </p:val>
                                        </p:tav>
                                      </p:tavLst>
                                    </p:anim>
                                    <p:anim calcmode="lin" valueType="num">
                                      <p:cBhvr additive="base">
                                        <p:cTn id="479" dur="3000"/>
                                        <p:tgtEl>
                                          <p:spTgt spid="26"/>
                                        </p:tgtEl>
                                        <p:attrNameLst>
                                          <p:attrName>ppt_y</p:attrName>
                                        </p:attrNameLst>
                                      </p:cBhvr>
                                      <p:tavLst>
                                        <p:tav tm="0">
                                          <p:val>
                                            <p:strVal val="ppt_y"/>
                                          </p:val>
                                        </p:tav>
                                        <p:tav tm="100000">
                                          <p:val>
                                            <p:strVal val="1+ppt_h/2"/>
                                          </p:val>
                                        </p:tav>
                                      </p:tavLst>
                                    </p:anim>
                                    <p:set>
                                      <p:cBhvr>
                                        <p:cTn id="480" dur="1" fill="hold">
                                          <p:stCondLst>
                                            <p:cond delay="2999"/>
                                          </p:stCondLst>
                                        </p:cTn>
                                        <p:tgtEl>
                                          <p:spTgt spid="26"/>
                                        </p:tgtEl>
                                        <p:attrNameLst>
                                          <p:attrName>style.visibility</p:attrName>
                                        </p:attrNameLst>
                                      </p:cBhvr>
                                      <p:to>
                                        <p:strVal val="hidden"/>
                                      </p:to>
                                    </p:set>
                                  </p:childTnLst>
                                </p:cTn>
                              </p:par>
                              <p:par>
                                <p:cTn id="481" presetID="2" presetClass="exit" presetSubtype="4" fill="hold" grpId="3" nodeType="withEffect">
                                  <p:stCondLst>
                                    <p:cond delay="0"/>
                                  </p:stCondLst>
                                  <p:childTnLst>
                                    <p:anim calcmode="lin" valueType="num">
                                      <p:cBhvr additive="base">
                                        <p:cTn id="482" dur="3000"/>
                                        <p:tgtEl>
                                          <p:spTgt spid="27"/>
                                        </p:tgtEl>
                                        <p:attrNameLst>
                                          <p:attrName>ppt_x</p:attrName>
                                        </p:attrNameLst>
                                      </p:cBhvr>
                                      <p:tavLst>
                                        <p:tav tm="0">
                                          <p:val>
                                            <p:strVal val="ppt_x"/>
                                          </p:val>
                                        </p:tav>
                                        <p:tav tm="100000">
                                          <p:val>
                                            <p:strVal val="ppt_x"/>
                                          </p:val>
                                        </p:tav>
                                      </p:tavLst>
                                    </p:anim>
                                    <p:anim calcmode="lin" valueType="num">
                                      <p:cBhvr additive="base">
                                        <p:cTn id="483" dur="3000"/>
                                        <p:tgtEl>
                                          <p:spTgt spid="27"/>
                                        </p:tgtEl>
                                        <p:attrNameLst>
                                          <p:attrName>ppt_y</p:attrName>
                                        </p:attrNameLst>
                                      </p:cBhvr>
                                      <p:tavLst>
                                        <p:tav tm="0">
                                          <p:val>
                                            <p:strVal val="ppt_y"/>
                                          </p:val>
                                        </p:tav>
                                        <p:tav tm="100000">
                                          <p:val>
                                            <p:strVal val="1+ppt_h/2"/>
                                          </p:val>
                                        </p:tav>
                                      </p:tavLst>
                                    </p:anim>
                                    <p:set>
                                      <p:cBhvr>
                                        <p:cTn id="484" dur="1" fill="hold">
                                          <p:stCondLst>
                                            <p:cond delay="2999"/>
                                          </p:stCondLst>
                                        </p:cTn>
                                        <p:tgtEl>
                                          <p:spTgt spid="27"/>
                                        </p:tgtEl>
                                        <p:attrNameLst>
                                          <p:attrName>style.visibility</p:attrName>
                                        </p:attrNameLst>
                                      </p:cBhvr>
                                      <p:to>
                                        <p:strVal val="hidden"/>
                                      </p:to>
                                    </p:set>
                                  </p:childTnLst>
                                </p:cTn>
                              </p:par>
                              <p:par>
                                <p:cTn id="485" presetID="2" presetClass="exit" presetSubtype="4" fill="hold" grpId="3" nodeType="withEffect">
                                  <p:stCondLst>
                                    <p:cond delay="0"/>
                                  </p:stCondLst>
                                  <p:childTnLst>
                                    <p:anim calcmode="lin" valueType="num">
                                      <p:cBhvr additive="base">
                                        <p:cTn id="486" dur="3000"/>
                                        <p:tgtEl>
                                          <p:spTgt spid="28"/>
                                        </p:tgtEl>
                                        <p:attrNameLst>
                                          <p:attrName>ppt_x</p:attrName>
                                        </p:attrNameLst>
                                      </p:cBhvr>
                                      <p:tavLst>
                                        <p:tav tm="0">
                                          <p:val>
                                            <p:strVal val="ppt_x"/>
                                          </p:val>
                                        </p:tav>
                                        <p:tav tm="100000">
                                          <p:val>
                                            <p:strVal val="ppt_x"/>
                                          </p:val>
                                        </p:tav>
                                      </p:tavLst>
                                    </p:anim>
                                    <p:anim calcmode="lin" valueType="num">
                                      <p:cBhvr additive="base">
                                        <p:cTn id="487" dur="3000"/>
                                        <p:tgtEl>
                                          <p:spTgt spid="28"/>
                                        </p:tgtEl>
                                        <p:attrNameLst>
                                          <p:attrName>ppt_y</p:attrName>
                                        </p:attrNameLst>
                                      </p:cBhvr>
                                      <p:tavLst>
                                        <p:tav tm="0">
                                          <p:val>
                                            <p:strVal val="ppt_y"/>
                                          </p:val>
                                        </p:tav>
                                        <p:tav tm="100000">
                                          <p:val>
                                            <p:strVal val="1+ppt_h/2"/>
                                          </p:val>
                                        </p:tav>
                                      </p:tavLst>
                                    </p:anim>
                                    <p:set>
                                      <p:cBhvr>
                                        <p:cTn id="488" dur="1" fill="hold">
                                          <p:stCondLst>
                                            <p:cond delay="2999"/>
                                          </p:stCondLst>
                                        </p:cTn>
                                        <p:tgtEl>
                                          <p:spTgt spid="28"/>
                                        </p:tgtEl>
                                        <p:attrNameLst>
                                          <p:attrName>style.visibility</p:attrName>
                                        </p:attrNameLst>
                                      </p:cBhvr>
                                      <p:to>
                                        <p:strVal val="hidden"/>
                                      </p:to>
                                    </p:set>
                                  </p:childTnLst>
                                </p:cTn>
                              </p:par>
                              <p:par>
                                <p:cTn id="489" presetID="2" presetClass="exit" presetSubtype="4" fill="hold" grpId="3" nodeType="withEffect">
                                  <p:stCondLst>
                                    <p:cond delay="0"/>
                                  </p:stCondLst>
                                  <p:childTnLst>
                                    <p:anim calcmode="lin" valueType="num">
                                      <p:cBhvr additive="base">
                                        <p:cTn id="490" dur="3000"/>
                                        <p:tgtEl>
                                          <p:spTgt spid="29"/>
                                        </p:tgtEl>
                                        <p:attrNameLst>
                                          <p:attrName>ppt_x</p:attrName>
                                        </p:attrNameLst>
                                      </p:cBhvr>
                                      <p:tavLst>
                                        <p:tav tm="0">
                                          <p:val>
                                            <p:strVal val="ppt_x"/>
                                          </p:val>
                                        </p:tav>
                                        <p:tav tm="100000">
                                          <p:val>
                                            <p:strVal val="ppt_x"/>
                                          </p:val>
                                        </p:tav>
                                      </p:tavLst>
                                    </p:anim>
                                    <p:anim calcmode="lin" valueType="num">
                                      <p:cBhvr additive="base">
                                        <p:cTn id="491" dur="3000"/>
                                        <p:tgtEl>
                                          <p:spTgt spid="29"/>
                                        </p:tgtEl>
                                        <p:attrNameLst>
                                          <p:attrName>ppt_y</p:attrName>
                                        </p:attrNameLst>
                                      </p:cBhvr>
                                      <p:tavLst>
                                        <p:tav tm="0">
                                          <p:val>
                                            <p:strVal val="ppt_y"/>
                                          </p:val>
                                        </p:tav>
                                        <p:tav tm="100000">
                                          <p:val>
                                            <p:strVal val="1+ppt_h/2"/>
                                          </p:val>
                                        </p:tav>
                                      </p:tavLst>
                                    </p:anim>
                                    <p:set>
                                      <p:cBhvr>
                                        <p:cTn id="492" dur="1" fill="hold">
                                          <p:stCondLst>
                                            <p:cond delay="2999"/>
                                          </p:stCondLst>
                                        </p:cTn>
                                        <p:tgtEl>
                                          <p:spTgt spid="29"/>
                                        </p:tgtEl>
                                        <p:attrNameLst>
                                          <p:attrName>style.visibility</p:attrName>
                                        </p:attrNameLst>
                                      </p:cBhvr>
                                      <p:to>
                                        <p:strVal val="hidden"/>
                                      </p:to>
                                    </p:set>
                                  </p:childTnLst>
                                </p:cTn>
                              </p:par>
                              <p:par>
                                <p:cTn id="493" presetID="2" presetClass="exit" presetSubtype="4" fill="hold" grpId="3" nodeType="withEffect">
                                  <p:stCondLst>
                                    <p:cond delay="0"/>
                                  </p:stCondLst>
                                  <p:childTnLst>
                                    <p:anim calcmode="lin" valueType="num">
                                      <p:cBhvr additive="base">
                                        <p:cTn id="494" dur="3000"/>
                                        <p:tgtEl>
                                          <p:spTgt spid="30"/>
                                        </p:tgtEl>
                                        <p:attrNameLst>
                                          <p:attrName>ppt_x</p:attrName>
                                        </p:attrNameLst>
                                      </p:cBhvr>
                                      <p:tavLst>
                                        <p:tav tm="0">
                                          <p:val>
                                            <p:strVal val="ppt_x"/>
                                          </p:val>
                                        </p:tav>
                                        <p:tav tm="100000">
                                          <p:val>
                                            <p:strVal val="ppt_x"/>
                                          </p:val>
                                        </p:tav>
                                      </p:tavLst>
                                    </p:anim>
                                    <p:anim calcmode="lin" valueType="num">
                                      <p:cBhvr additive="base">
                                        <p:cTn id="495" dur="3000"/>
                                        <p:tgtEl>
                                          <p:spTgt spid="30"/>
                                        </p:tgtEl>
                                        <p:attrNameLst>
                                          <p:attrName>ppt_y</p:attrName>
                                        </p:attrNameLst>
                                      </p:cBhvr>
                                      <p:tavLst>
                                        <p:tav tm="0">
                                          <p:val>
                                            <p:strVal val="ppt_y"/>
                                          </p:val>
                                        </p:tav>
                                        <p:tav tm="100000">
                                          <p:val>
                                            <p:strVal val="1+ppt_h/2"/>
                                          </p:val>
                                        </p:tav>
                                      </p:tavLst>
                                    </p:anim>
                                    <p:set>
                                      <p:cBhvr>
                                        <p:cTn id="496" dur="1" fill="hold">
                                          <p:stCondLst>
                                            <p:cond delay="2999"/>
                                          </p:stCondLst>
                                        </p:cTn>
                                        <p:tgtEl>
                                          <p:spTgt spid="30"/>
                                        </p:tgtEl>
                                        <p:attrNameLst>
                                          <p:attrName>style.visibility</p:attrName>
                                        </p:attrNameLst>
                                      </p:cBhvr>
                                      <p:to>
                                        <p:strVal val="hidden"/>
                                      </p:to>
                                    </p:set>
                                  </p:childTnLst>
                                </p:cTn>
                              </p:par>
                              <p:par>
                                <p:cTn id="497" presetID="2" presetClass="exit" presetSubtype="4" fill="hold" grpId="3" nodeType="withEffect">
                                  <p:stCondLst>
                                    <p:cond delay="0"/>
                                  </p:stCondLst>
                                  <p:childTnLst>
                                    <p:anim calcmode="lin" valueType="num">
                                      <p:cBhvr additive="base">
                                        <p:cTn id="498" dur="3000"/>
                                        <p:tgtEl>
                                          <p:spTgt spid="31"/>
                                        </p:tgtEl>
                                        <p:attrNameLst>
                                          <p:attrName>ppt_x</p:attrName>
                                        </p:attrNameLst>
                                      </p:cBhvr>
                                      <p:tavLst>
                                        <p:tav tm="0">
                                          <p:val>
                                            <p:strVal val="ppt_x"/>
                                          </p:val>
                                        </p:tav>
                                        <p:tav tm="100000">
                                          <p:val>
                                            <p:strVal val="ppt_x"/>
                                          </p:val>
                                        </p:tav>
                                      </p:tavLst>
                                    </p:anim>
                                    <p:anim calcmode="lin" valueType="num">
                                      <p:cBhvr additive="base">
                                        <p:cTn id="499" dur="3000"/>
                                        <p:tgtEl>
                                          <p:spTgt spid="31"/>
                                        </p:tgtEl>
                                        <p:attrNameLst>
                                          <p:attrName>ppt_y</p:attrName>
                                        </p:attrNameLst>
                                      </p:cBhvr>
                                      <p:tavLst>
                                        <p:tav tm="0">
                                          <p:val>
                                            <p:strVal val="ppt_y"/>
                                          </p:val>
                                        </p:tav>
                                        <p:tav tm="100000">
                                          <p:val>
                                            <p:strVal val="1+ppt_h/2"/>
                                          </p:val>
                                        </p:tav>
                                      </p:tavLst>
                                    </p:anim>
                                    <p:set>
                                      <p:cBhvr>
                                        <p:cTn id="500" dur="1" fill="hold">
                                          <p:stCondLst>
                                            <p:cond delay="2999"/>
                                          </p:stCondLst>
                                        </p:cTn>
                                        <p:tgtEl>
                                          <p:spTgt spid="31"/>
                                        </p:tgtEl>
                                        <p:attrNameLst>
                                          <p:attrName>style.visibility</p:attrName>
                                        </p:attrNameLst>
                                      </p:cBhvr>
                                      <p:to>
                                        <p:strVal val="hidden"/>
                                      </p:to>
                                    </p:set>
                                  </p:childTnLst>
                                </p:cTn>
                              </p:par>
                              <p:par>
                                <p:cTn id="501" presetID="2" presetClass="exit" presetSubtype="4" fill="hold" grpId="3" nodeType="withEffect">
                                  <p:stCondLst>
                                    <p:cond delay="0"/>
                                  </p:stCondLst>
                                  <p:childTnLst>
                                    <p:anim calcmode="lin" valueType="num">
                                      <p:cBhvr additive="base">
                                        <p:cTn id="502" dur="3000"/>
                                        <p:tgtEl>
                                          <p:spTgt spid="32"/>
                                        </p:tgtEl>
                                        <p:attrNameLst>
                                          <p:attrName>ppt_x</p:attrName>
                                        </p:attrNameLst>
                                      </p:cBhvr>
                                      <p:tavLst>
                                        <p:tav tm="0">
                                          <p:val>
                                            <p:strVal val="ppt_x"/>
                                          </p:val>
                                        </p:tav>
                                        <p:tav tm="100000">
                                          <p:val>
                                            <p:strVal val="ppt_x"/>
                                          </p:val>
                                        </p:tav>
                                      </p:tavLst>
                                    </p:anim>
                                    <p:anim calcmode="lin" valueType="num">
                                      <p:cBhvr additive="base">
                                        <p:cTn id="503" dur="3000"/>
                                        <p:tgtEl>
                                          <p:spTgt spid="32"/>
                                        </p:tgtEl>
                                        <p:attrNameLst>
                                          <p:attrName>ppt_y</p:attrName>
                                        </p:attrNameLst>
                                      </p:cBhvr>
                                      <p:tavLst>
                                        <p:tav tm="0">
                                          <p:val>
                                            <p:strVal val="ppt_y"/>
                                          </p:val>
                                        </p:tav>
                                        <p:tav tm="100000">
                                          <p:val>
                                            <p:strVal val="1+ppt_h/2"/>
                                          </p:val>
                                        </p:tav>
                                      </p:tavLst>
                                    </p:anim>
                                    <p:set>
                                      <p:cBhvr>
                                        <p:cTn id="504" dur="1" fill="hold">
                                          <p:stCondLst>
                                            <p:cond delay="2999"/>
                                          </p:stCondLst>
                                        </p:cTn>
                                        <p:tgtEl>
                                          <p:spTgt spid="32"/>
                                        </p:tgtEl>
                                        <p:attrNameLst>
                                          <p:attrName>style.visibility</p:attrName>
                                        </p:attrNameLst>
                                      </p:cBhvr>
                                      <p:to>
                                        <p:strVal val="hidden"/>
                                      </p:to>
                                    </p:set>
                                  </p:childTnLst>
                                </p:cTn>
                              </p:par>
                              <p:par>
                                <p:cTn id="505" presetID="2" presetClass="exit" presetSubtype="4" fill="hold" grpId="3" nodeType="withEffect">
                                  <p:stCondLst>
                                    <p:cond delay="0"/>
                                  </p:stCondLst>
                                  <p:childTnLst>
                                    <p:anim calcmode="lin" valueType="num">
                                      <p:cBhvr additive="base">
                                        <p:cTn id="506" dur="3000"/>
                                        <p:tgtEl>
                                          <p:spTgt spid="33"/>
                                        </p:tgtEl>
                                        <p:attrNameLst>
                                          <p:attrName>ppt_x</p:attrName>
                                        </p:attrNameLst>
                                      </p:cBhvr>
                                      <p:tavLst>
                                        <p:tav tm="0">
                                          <p:val>
                                            <p:strVal val="ppt_x"/>
                                          </p:val>
                                        </p:tav>
                                        <p:tav tm="100000">
                                          <p:val>
                                            <p:strVal val="ppt_x"/>
                                          </p:val>
                                        </p:tav>
                                      </p:tavLst>
                                    </p:anim>
                                    <p:anim calcmode="lin" valueType="num">
                                      <p:cBhvr additive="base">
                                        <p:cTn id="507" dur="3000"/>
                                        <p:tgtEl>
                                          <p:spTgt spid="33"/>
                                        </p:tgtEl>
                                        <p:attrNameLst>
                                          <p:attrName>ppt_y</p:attrName>
                                        </p:attrNameLst>
                                      </p:cBhvr>
                                      <p:tavLst>
                                        <p:tav tm="0">
                                          <p:val>
                                            <p:strVal val="ppt_y"/>
                                          </p:val>
                                        </p:tav>
                                        <p:tav tm="100000">
                                          <p:val>
                                            <p:strVal val="1+ppt_h/2"/>
                                          </p:val>
                                        </p:tav>
                                      </p:tavLst>
                                    </p:anim>
                                    <p:set>
                                      <p:cBhvr>
                                        <p:cTn id="508" dur="1" fill="hold">
                                          <p:stCondLst>
                                            <p:cond delay="2999"/>
                                          </p:stCondLst>
                                        </p:cTn>
                                        <p:tgtEl>
                                          <p:spTgt spid="33"/>
                                        </p:tgtEl>
                                        <p:attrNameLst>
                                          <p:attrName>style.visibility</p:attrName>
                                        </p:attrNameLst>
                                      </p:cBhvr>
                                      <p:to>
                                        <p:strVal val="hidden"/>
                                      </p:to>
                                    </p:set>
                                  </p:childTnLst>
                                </p:cTn>
                              </p:par>
                              <p:par>
                                <p:cTn id="509" presetID="2" presetClass="exit" presetSubtype="4" fill="hold" grpId="3" nodeType="withEffect">
                                  <p:stCondLst>
                                    <p:cond delay="0"/>
                                  </p:stCondLst>
                                  <p:childTnLst>
                                    <p:anim calcmode="lin" valueType="num">
                                      <p:cBhvr additive="base">
                                        <p:cTn id="510" dur="3000"/>
                                        <p:tgtEl>
                                          <p:spTgt spid="34"/>
                                        </p:tgtEl>
                                        <p:attrNameLst>
                                          <p:attrName>ppt_x</p:attrName>
                                        </p:attrNameLst>
                                      </p:cBhvr>
                                      <p:tavLst>
                                        <p:tav tm="0">
                                          <p:val>
                                            <p:strVal val="ppt_x"/>
                                          </p:val>
                                        </p:tav>
                                        <p:tav tm="100000">
                                          <p:val>
                                            <p:strVal val="ppt_x"/>
                                          </p:val>
                                        </p:tav>
                                      </p:tavLst>
                                    </p:anim>
                                    <p:anim calcmode="lin" valueType="num">
                                      <p:cBhvr additive="base">
                                        <p:cTn id="511" dur="3000"/>
                                        <p:tgtEl>
                                          <p:spTgt spid="34"/>
                                        </p:tgtEl>
                                        <p:attrNameLst>
                                          <p:attrName>ppt_y</p:attrName>
                                        </p:attrNameLst>
                                      </p:cBhvr>
                                      <p:tavLst>
                                        <p:tav tm="0">
                                          <p:val>
                                            <p:strVal val="ppt_y"/>
                                          </p:val>
                                        </p:tav>
                                        <p:tav tm="100000">
                                          <p:val>
                                            <p:strVal val="1+ppt_h/2"/>
                                          </p:val>
                                        </p:tav>
                                      </p:tavLst>
                                    </p:anim>
                                    <p:set>
                                      <p:cBhvr>
                                        <p:cTn id="512" dur="1" fill="hold">
                                          <p:stCondLst>
                                            <p:cond delay="2999"/>
                                          </p:stCondLst>
                                        </p:cTn>
                                        <p:tgtEl>
                                          <p:spTgt spid="34"/>
                                        </p:tgtEl>
                                        <p:attrNameLst>
                                          <p:attrName>style.visibility</p:attrName>
                                        </p:attrNameLst>
                                      </p:cBhvr>
                                      <p:to>
                                        <p:strVal val="hidden"/>
                                      </p:to>
                                    </p:set>
                                  </p:childTnLst>
                                </p:cTn>
                              </p:par>
                              <p:par>
                                <p:cTn id="513" presetID="2" presetClass="exit" presetSubtype="4" fill="hold" grpId="3" nodeType="withEffect">
                                  <p:stCondLst>
                                    <p:cond delay="0"/>
                                  </p:stCondLst>
                                  <p:childTnLst>
                                    <p:anim calcmode="lin" valueType="num">
                                      <p:cBhvr additive="base">
                                        <p:cTn id="514" dur="3000"/>
                                        <p:tgtEl>
                                          <p:spTgt spid="35"/>
                                        </p:tgtEl>
                                        <p:attrNameLst>
                                          <p:attrName>ppt_x</p:attrName>
                                        </p:attrNameLst>
                                      </p:cBhvr>
                                      <p:tavLst>
                                        <p:tav tm="0">
                                          <p:val>
                                            <p:strVal val="ppt_x"/>
                                          </p:val>
                                        </p:tav>
                                        <p:tav tm="100000">
                                          <p:val>
                                            <p:strVal val="ppt_x"/>
                                          </p:val>
                                        </p:tav>
                                      </p:tavLst>
                                    </p:anim>
                                    <p:anim calcmode="lin" valueType="num">
                                      <p:cBhvr additive="base">
                                        <p:cTn id="515" dur="3000"/>
                                        <p:tgtEl>
                                          <p:spTgt spid="35"/>
                                        </p:tgtEl>
                                        <p:attrNameLst>
                                          <p:attrName>ppt_y</p:attrName>
                                        </p:attrNameLst>
                                      </p:cBhvr>
                                      <p:tavLst>
                                        <p:tav tm="0">
                                          <p:val>
                                            <p:strVal val="ppt_y"/>
                                          </p:val>
                                        </p:tav>
                                        <p:tav tm="100000">
                                          <p:val>
                                            <p:strVal val="1+ppt_h/2"/>
                                          </p:val>
                                        </p:tav>
                                      </p:tavLst>
                                    </p:anim>
                                    <p:set>
                                      <p:cBhvr>
                                        <p:cTn id="516" dur="1" fill="hold">
                                          <p:stCondLst>
                                            <p:cond delay="2999"/>
                                          </p:stCondLst>
                                        </p:cTn>
                                        <p:tgtEl>
                                          <p:spTgt spid="35"/>
                                        </p:tgtEl>
                                        <p:attrNameLst>
                                          <p:attrName>style.visibility</p:attrName>
                                        </p:attrNameLst>
                                      </p:cBhvr>
                                      <p:to>
                                        <p:strVal val="hidden"/>
                                      </p:to>
                                    </p:set>
                                  </p:childTnLst>
                                </p:cTn>
                              </p:par>
                              <p:par>
                                <p:cTn id="517" presetID="2" presetClass="exit" presetSubtype="4" fill="hold" grpId="3" nodeType="withEffect">
                                  <p:stCondLst>
                                    <p:cond delay="0"/>
                                  </p:stCondLst>
                                  <p:childTnLst>
                                    <p:anim calcmode="lin" valueType="num">
                                      <p:cBhvr additive="base">
                                        <p:cTn id="518" dur="3000"/>
                                        <p:tgtEl>
                                          <p:spTgt spid="36"/>
                                        </p:tgtEl>
                                        <p:attrNameLst>
                                          <p:attrName>ppt_x</p:attrName>
                                        </p:attrNameLst>
                                      </p:cBhvr>
                                      <p:tavLst>
                                        <p:tav tm="0">
                                          <p:val>
                                            <p:strVal val="ppt_x"/>
                                          </p:val>
                                        </p:tav>
                                        <p:tav tm="100000">
                                          <p:val>
                                            <p:strVal val="ppt_x"/>
                                          </p:val>
                                        </p:tav>
                                      </p:tavLst>
                                    </p:anim>
                                    <p:anim calcmode="lin" valueType="num">
                                      <p:cBhvr additive="base">
                                        <p:cTn id="519" dur="3000"/>
                                        <p:tgtEl>
                                          <p:spTgt spid="36"/>
                                        </p:tgtEl>
                                        <p:attrNameLst>
                                          <p:attrName>ppt_y</p:attrName>
                                        </p:attrNameLst>
                                      </p:cBhvr>
                                      <p:tavLst>
                                        <p:tav tm="0">
                                          <p:val>
                                            <p:strVal val="ppt_y"/>
                                          </p:val>
                                        </p:tav>
                                        <p:tav tm="100000">
                                          <p:val>
                                            <p:strVal val="1+ppt_h/2"/>
                                          </p:val>
                                        </p:tav>
                                      </p:tavLst>
                                    </p:anim>
                                    <p:set>
                                      <p:cBhvr>
                                        <p:cTn id="520" dur="1" fill="hold">
                                          <p:stCondLst>
                                            <p:cond delay="2999"/>
                                          </p:stCondLst>
                                        </p:cTn>
                                        <p:tgtEl>
                                          <p:spTgt spid="36"/>
                                        </p:tgtEl>
                                        <p:attrNameLst>
                                          <p:attrName>style.visibility</p:attrName>
                                        </p:attrNameLst>
                                      </p:cBhvr>
                                      <p:to>
                                        <p:strVal val="hidden"/>
                                      </p:to>
                                    </p:set>
                                  </p:childTnLst>
                                </p:cTn>
                              </p:par>
                              <p:par>
                                <p:cTn id="521" presetID="2" presetClass="exit" presetSubtype="4" fill="hold" grpId="3" nodeType="withEffect">
                                  <p:stCondLst>
                                    <p:cond delay="0"/>
                                  </p:stCondLst>
                                  <p:childTnLst>
                                    <p:anim calcmode="lin" valueType="num">
                                      <p:cBhvr additive="base">
                                        <p:cTn id="522" dur="3000"/>
                                        <p:tgtEl>
                                          <p:spTgt spid="37"/>
                                        </p:tgtEl>
                                        <p:attrNameLst>
                                          <p:attrName>ppt_x</p:attrName>
                                        </p:attrNameLst>
                                      </p:cBhvr>
                                      <p:tavLst>
                                        <p:tav tm="0">
                                          <p:val>
                                            <p:strVal val="ppt_x"/>
                                          </p:val>
                                        </p:tav>
                                        <p:tav tm="100000">
                                          <p:val>
                                            <p:strVal val="ppt_x"/>
                                          </p:val>
                                        </p:tav>
                                      </p:tavLst>
                                    </p:anim>
                                    <p:anim calcmode="lin" valueType="num">
                                      <p:cBhvr additive="base">
                                        <p:cTn id="523" dur="3000"/>
                                        <p:tgtEl>
                                          <p:spTgt spid="37"/>
                                        </p:tgtEl>
                                        <p:attrNameLst>
                                          <p:attrName>ppt_y</p:attrName>
                                        </p:attrNameLst>
                                      </p:cBhvr>
                                      <p:tavLst>
                                        <p:tav tm="0">
                                          <p:val>
                                            <p:strVal val="ppt_y"/>
                                          </p:val>
                                        </p:tav>
                                        <p:tav tm="100000">
                                          <p:val>
                                            <p:strVal val="1+ppt_h/2"/>
                                          </p:val>
                                        </p:tav>
                                      </p:tavLst>
                                    </p:anim>
                                    <p:set>
                                      <p:cBhvr>
                                        <p:cTn id="524" dur="1" fill="hold">
                                          <p:stCondLst>
                                            <p:cond delay="2999"/>
                                          </p:stCondLst>
                                        </p:cTn>
                                        <p:tgtEl>
                                          <p:spTgt spid="37"/>
                                        </p:tgtEl>
                                        <p:attrNameLst>
                                          <p:attrName>style.visibility</p:attrName>
                                        </p:attrNameLst>
                                      </p:cBhvr>
                                      <p:to>
                                        <p:strVal val="hidden"/>
                                      </p:to>
                                    </p:set>
                                  </p:childTnLst>
                                </p:cTn>
                              </p:par>
                              <p:par>
                                <p:cTn id="525" presetID="2" presetClass="exit" presetSubtype="4" fill="hold" grpId="3" nodeType="withEffect">
                                  <p:stCondLst>
                                    <p:cond delay="0"/>
                                  </p:stCondLst>
                                  <p:childTnLst>
                                    <p:anim calcmode="lin" valueType="num">
                                      <p:cBhvr additive="base">
                                        <p:cTn id="526" dur="3000"/>
                                        <p:tgtEl>
                                          <p:spTgt spid="38"/>
                                        </p:tgtEl>
                                        <p:attrNameLst>
                                          <p:attrName>ppt_x</p:attrName>
                                        </p:attrNameLst>
                                      </p:cBhvr>
                                      <p:tavLst>
                                        <p:tav tm="0">
                                          <p:val>
                                            <p:strVal val="ppt_x"/>
                                          </p:val>
                                        </p:tav>
                                        <p:tav tm="100000">
                                          <p:val>
                                            <p:strVal val="ppt_x"/>
                                          </p:val>
                                        </p:tav>
                                      </p:tavLst>
                                    </p:anim>
                                    <p:anim calcmode="lin" valueType="num">
                                      <p:cBhvr additive="base">
                                        <p:cTn id="527" dur="3000"/>
                                        <p:tgtEl>
                                          <p:spTgt spid="38"/>
                                        </p:tgtEl>
                                        <p:attrNameLst>
                                          <p:attrName>ppt_y</p:attrName>
                                        </p:attrNameLst>
                                      </p:cBhvr>
                                      <p:tavLst>
                                        <p:tav tm="0">
                                          <p:val>
                                            <p:strVal val="ppt_y"/>
                                          </p:val>
                                        </p:tav>
                                        <p:tav tm="100000">
                                          <p:val>
                                            <p:strVal val="1+ppt_h/2"/>
                                          </p:val>
                                        </p:tav>
                                      </p:tavLst>
                                    </p:anim>
                                    <p:set>
                                      <p:cBhvr>
                                        <p:cTn id="528" dur="1" fill="hold">
                                          <p:stCondLst>
                                            <p:cond delay="2999"/>
                                          </p:stCondLst>
                                        </p:cTn>
                                        <p:tgtEl>
                                          <p:spTgt spid="38"/>
                                        </p:tgtEl>
                                        <p:attrNameLst>
                                          <p:attrName>style.visibility</p:attrName>
                                        </p:attrNameLst>
                                      </p:cBhvr>
                                      <p:to>
                                        <p:strVal val="hidden"/>
                                      </p:to>
                                    </p:set>
                                  </p:childTnLst>
                                </p:cTn>
                              </p:par>
                              <p:par>
                                <p:cTn id="529" presetID="2" presetClass="exit" presetSubtype="4" fill="hold" grpId="3" nodeType="withEffect">
                                  <p:stCondLst>
                                    <p:cond delay="0"/>
                                  </p:stCondLst>
                                  <p:childTnLst>
                                    <p:anim calcmode="lin" valueType="num">
                                      <p:cBhvr additive="base">
                                        <p:cTn id="530" dur="3000"/>
                                        <p:tgtEl>
                                          <p:spTgt spid="39"/>
                                        </p:tgtEl>
                                        <p:attrNameLst>
                                          <p:attrName>ppt_x</p:attrName>
                                        </p:attrNameLst>
                                      </p:cBhvr>
                                      <p:tavLst>
                                        <p:tav tm="0">
                                          <p:val>
                                            <p:strVal val="ppt_x"/>
                                          </p:val>
                                        </p:tav>
                                        <p:tav tm="100000">
                                          <p:val>
                                            <p:strVal val="ppt_x"/>
                                          </p:val>
                                        </p:tav>
                                      </p:tavLst>
                                    </p:anim>
                                    <p:anim calcmode="lin" valueType="num">
                                      <p:cBhvr additive="base">
                                        <p:cTn id="531" dur="3000"/>
                                        <p:tgtEl>
                                          <p:spTgt spid="39"/>
                                        </p:tgtEl>
                                        <p:attrNameLst>
                                          <p:attrName>ppt_y</p:attrName>
                                        </p:attrNameLst>
                                      </p:cBhvr>
                                      <p:tavLst>
                                        <p:tav tm="0">
                                          <p:val>
                                            <p:strVal val="ppt_y"/>
                                          </p:val>
                                        </p:tav>
                                        <p:tav tm="100000">
                                          <p:val>
                                            <p:strVal val="1+ppt_h/2"/>
                                          </p:val>
                                        </p:tav>
                                      </p:tavLst>
                                    </p:anim>
                                    <p:set>
                                      <p:cBhvr>
                                        <p:cTn id="532" dur="1" fill="hold">
                                          <p:stCondLst>
                                            <p:cond delay="2999"/>
                                          </p:stCondLst>
                                        </p:cTn>
                                        <p:tgtEl>
                                          <p:spTgt spid="39"/>
                                        </p:tgtEl>
                                        <p:attrNameLst>
                                          <p:attrName>style.visibility</p:attrName>
                                        </p:attrNameLst>
                                      </p:cBhvr>
                                      <p:to>
                                        <p:strVal val="hidden"/>
                                      </p:to>
                                    </p:set>
                                  </p:childTnLst>
                                </p:cTn>
                              </p:par>
                              <p:par>
                                <p:cTn id="533" presetID="2" presetClass="exit" presetSubtype="4" fill="hold" grpId="3" nodeType="withEffect">
                                  <p:stCondLst>
                                    <p:cond delay="0"/>
                                  </p:stCondLst>
                                  <p:childTnLst>
                                    <p:anim calcmode="lin" valueType="num">
                                      <p:cBhvr additive="base">
                                        <p:cTn id="534" dur="3000"/>
                                        <p:tgtEl>
                                          <p:spTgt spid="40"/>
                                        </p:tgtEl>
                                        <p:attrNameLst>
                                          <p:attrName>ppt_x</p:attrName>
                                        </p:attrNameLst>
                                      </p:cBhvr>
                                      <p:tavLst>
                                        <p:tav tm="0">
                                          <p:val>
                                            <p:strVal val="ppt_x"/>
                                          </p:val>
                                        </p:tav>
                                        <p:tav tm="100000">
                                          <p:val>
                                            <p:strVal val="ppt_x"/>
                                          </p:val>
                                        </p:tav>
                                      </p:tavLst>
                                    </p:anim>
                                    <p:anim calcmode="lin" valueType="num">
                                      <p:cBhvr additive="base">
                                        <p:cTn id="535" dur="3000"/>
                                        <p:tgtEl>
                                          <p:spTgt spid="40"/>
                                        </p:tgtEl>
                                        <p:attrNameLst>
                                          <p:attrName>ppt_y</p:attrName>
                                        </p:attrNameLst>
                                      </p:cBhvr>
                                      <p:tavLst>
                                        <p:tav tm="0">
                                          <p:val>
                                            <p:strVal val="ppt_y"/>
                                          </p:val>
                                        </p:tav>
                                        <p:tav tm="100000">
                                          <p:val>
                                            <p:strVal val="1+ppt_h/2"/>
                                          </p:val>
                                        </p:tav>
                                      </p:tavLst>
                                    </p:anim>
                                    <p:set>
                                      <p:cBhvr>
                                        <p:cTn id="536" dur="1" fill="hold">
                                          <p:stCondLst>
                                            <p:cond delay="2999"/>
                                          </p:stCondLst>
                                        </p:cTn>
                                        <p:tgtEl>
                                          <p:spTgt spid="40"/>
                                        </p:tgtEl>
                                        <p:attrNameLst>
                                          <p:attrName>style.visibility</p:attrName>
                                        </p:attrNameLst>
                                      </p:cBhvr>
                                      <p:to>
                                        <p:strVal val="hidden"/>
                                      </p:to>
                                    </p:set>
                                  </p:childTnLst>
                                </p:cTn>
                              </p:par>
                              <p:par>
                                <p:cTn id="537" presetID="2" presetClass="exit" presetSubtype="4" fill="hold" grpId="3" nodeType="withEffect">
                                  <p:stCondLst>
                                    <p:cond delay="0"/>
                                  </p:stCondLst>
                                  <p:childTnLst>
                                    <p:anim calcmode="lin" valueType="num">
                                      <p:cBhvr additive="base">
                                        <p:cTn id="538" dur="3000"/>
                                        <p:tgtEl>
                                          <p:spTgt spid="41"/>
                                        </p:tgtEl>
                                        <p:attrNameLst>
                                          <p:attrName>ppt_x</p:attrName>
                                        </p:attrNameLst>
                                      </p:cBhvr>
                                      <p:tavLst>
                                        <p:tav tm="0">
                                          <p:val>
                                            <p:strVal val="ppt_x"/>
                                          </p:val>
                                        </p:tav>
                                        <p:tav tm="100000">
                                          <p:val>
                                            <p:strVal val="ppt_x"/>
                                          </p:val>
                                        </p:tav>
                                      </p:tavLst>
                                    </p:anim>
                                    <p:anim calcmode="lin" valueType="num">
                                      <p:cBhvr additive="base">
                                        <p:cTn id="539" dur="3000"/>
                                        <p:tgtEl>
                                          <p:spTgt spid="41"/>
                                        </p:tgtEl>
                                        <p:attrNameLst>
                                          <p:attrName>ppt_y</p:attrName>
                                        </p:attrNameLst>
                                      </p:cBhvr>
                                      <p:tavLst>
                                        <p:tav tm="0">
                                          <p:val>
                                            <p:strVal val="ppt_y"/>
                                          </p:val>
                                        </p:tav>
                                        <p:tav tm="100000">
                                          <p:val>
                                            <p:strVal val="1+ppt_h/2"/>
                                          </p:val>
                                        </p:tav>
                                      </p:tavLst>
                                    </p:anim>
                                    <p:set>
                                      <p:cBhvr>
                                        <p:cTn id="540" dur="1" fill="hold">
                                          <p:stCondLst>
                                            <p:cond delay="2999"/>
                                          </p:stCondLst>
                                        </p:cTn>
                                        <p:tgtEl>
                                          <p:spTgt spid="41"/>
                                        </p:tgtEl>
                                        <p:attrNameLst>
                                          <p:attrName>style.visibility</p:attrName>
                                        </p:attrNameLst>
                                      </p:cBhvr>
                                      <p:to>
                                        <p:strVal val="hidden"/>
                                      </p:to>
                                    </p:set>
                                  </p:childTnLst>
                                </p:cTn>
                              </p:par>
                              <p:par>
                                <p:cTn id="541" presetID="2" presetClass="exit" presetSubtype="4" fill="hold" grpId="3" nodeType="withEffect">
                                  <p:stCondLst>
                                    <p:cond delay="0"/>
                                  </p:stCondLst>
                                  <p:childTnLst>
                                    <p:anim calcmode="lin" valueType="num">
                                      <p:cBhvr additive="base">
                                        <p:cTn id="542" dur="3000"/>
                                        <p:tgtEl>
                                          <p:spTgt spid="42"/>
                                        </p:tgtEl>
                                        <p:attrNameLst>
                                          <p:attrName>ppt_x</p:attrName>
                                        </p:attrNameLst>
                                      </p:cBhvr>
                                      <p:tavLst>
                                        <p:tav tm="0">
                                          <p:val>
                                            <p:strVal val="ppt_x"/>
                                          </p:val>
                                        </p:tav>
                                        <p:tav tm="100000">
                                          <p:val>
                                            <p:strVal val="ppt_x"/>
                                          </p:val>
                                        </p:tav>
                                      </p:tavLst>
                                    </p:anim>
                                    <p:anim calcmode="lin" valueType="num">
                                      <p:cBhvr additive="base">
                                        <p:cTn id="543" dur="3000"/>
                                        <p:tgtEl>
                                          <p:spTgt spid="42"/>
                                        </p:tgtEl>
                                        <p:attrNameLst>
                                          <p:attrName>ppt_y</p:attrName>
                                        </p:attrNameLst>
                                      </p:cBhvr>
                                      <p:tavLst>
                                        <p:tav tm="0">
                                          <p:val>
                                            <p:strVal val="ppt_y"/>
                                          </p:val>
                                        </p:tav>
                                        <p:tav tm="100000">
                                          <p:val>
                                            <p:strVal val="1+ppt_h/2"/>
                                          </p:val>
                                        </p:tav>
                                      </p:tavLst>
                                    </p:anim>
                                    <p:set>
                                      <p:cBhvr>
                                        <p:cTn id="544" dur="1" fill="hold">
                                          <p:stCondLst>
                                            <p:cond delay="2999"/>
                                          </p:stCondLst>
                                        </p:cTn>
                                        <p:tgtEl>
                                          <p:spTgt spid="42"/>
                                        </p:tgtEl>
                                        <p:attrNameLst>
                                          <p:attrName>style.visibility</p:attrName>
                                        </p:attrNameLst>
                                      </p:cBhvr>
                                      <p:to>
                                        <p:strVal val="hidden"/>
                                      </p:to>
                                    </p:set>
                                  </p:childTnLst>
                                </p:cTn>
                              </p:par>
                              <p:par>
                                <p:cTn id="545" presetID="2" presetClass="exit" presetSubtype="4" fill="hold" grpId="3" nodeType="withEffect">
                                  <p:stCondLst>
                                    <p:cond delay="0"/>
                                  </p:stCondLst>
                                  <p:childTnLst>
                                    <p:anim calcmode="lin" valueType="num">
                                      <p:cBhvr additive="base">
                                        <p:cTn id="546" dur="3000"/>
                                        <p:tgtEl>
                                          <p:spTgt spid="43"/>
                                        </p:tgtEl>
                                        <p:attrNameLst>
                                          <p:attrName>ppt_x</p:attrName>
                                        </p:attrNameLst>
                                      </p:cBhvr>
                                      <p:tavLst>
                                        <p:tav tm="0">
                                          <p:val>
                                            <p:strVal val="ppt_x"/>
                                          </p:val>
                                        </p:tav>
                                        <p:tav tm="100000">
                                          <p:val>
                                            <p:strVal val="ppt_x"/>
                                          </p:val>
                                        </p:tav>
                                      </p:tavLst>
                                    </p:anim>
                                    <p:anim calcmode="lin" valueType="num">
                                      <p:cBhvr additive="base">
                                        <p:cTn id="547" dur="3000"/>
                                        <p:tgtEl>
                                          <p:spTgt spid="43"/>
                                        </p:tgtEl>
                                        <p:attrNameLst>
                                          <p:attrName>ppt_y</p:attrName>
                                        </p:attrNameLst>
                                      </p:cBhvr>
                                      <p:tavLst>
                                        <p:tav tm="0">
                                          <p:val>
                                            <p:strVal val="ppt_y"/>
                                          </p:val>
                                        </p:tav>
                                        <p:tav tm="100000">
                                          <p:val>
                                            <p:strVal val="1+ppt_h/2"/>
                                          </p:val>
                                        </p:tav>
                                      </p:tavLst>
                                    </p:anim>
                                    <p:set>
                                      <p:cBhvr>
                                        <p:cTn id="548" dur="1" fill="hold">
                                          <p:stCondLst>
                                            <p:cond delay="2999"/>
                                          </p:stCondLst>
                                        </p:cTn>
                                        <p:tgtEl>
                                          <p:spTgt spid="43"/>
                                        </p:tgtEl>
                                        <p:attrNameLst>
                                          <p:attrName>style.visibility</p:attrName>
                                        </p:attrNameLst>
                                      </p:cBhvr>
                                      <p:to>
                                        <p:strVal val="hidden"/>
                                      </p:to>
                                    </p:set>
                                  </p:childTnLst>
                                </p:cTn>
                              </p:par>
                              <p:par>
                                <p:cTn id="549" presetID="2" presetClass="exit" presetSubtype="4" fill="hold" grpId="3" nodeType="withEffect">
                                  <p:stCondLst>
                                    <p:cond delay="0"/>
                                  </p:stCondLst>
                                  <p:childTnLst>
                                    <p:anim calcmode="lin" valueType="num">
                                      <p:cBhvr additive="base">
                                        <p:cTn id="550" dur="3000"/>
                                        <p:tgtEl>
                                          <p:spTgt spid="44"/>
                                        </p:tgtEl>
                                        <p:attrNameLst>
                                          <p:attrName>ppt_x</p:attrName>
                                        </p:attrNameLst>
                                      </p:cBhvr>
                                      <p:tavLst>
                                        <p:tav tm="0">
                                          <p:val>
                                            <p:strVal val="ppt_x"/>
                                          </p:val>
                                        </p:tav>
                                        <p:tav tm="100000">
                                          <p:val>
                                            <p:strVal val="ppt_x"/>
                                          </p:val>
                                        </p:tav>
                                      </p:tavLst>
                                    </p:anim>
                                    <p:anim calcmode="lin" valueType="num">
                                      <p:cBhvr additive="base">
                                        <p:cTn id="551" dur="3000"/>
                                        <p:tgtEl>
                                          <p:spTgt spid="44"/>
                                        </p:tgtEl>
                                        <p:attrNameLst>
                                          <p:attrName>ppt_y</p:attrName>
                                        </p:attrNameLst>
                                      </p:cBhvr>
                                      <p:tavLst>
                                        <p:tav tm="0">
                                          <p:val>
                                            <p:strVal val="ppt_y"/>
                                          </p:val>
                                        </p:tav>
                                        <p:tav tm="100000">
                                          <p:val>
                                            <p:strVal val="1+ppt_h/2"/>
                                          </p:val>
                                        </p:tav>
                                      </p:tavLst>
                                    </p:anim>
                                    <p:set>
                                      <p:cBhvr>
                                        <p:cTn id="552" dur="1" fill="hold">
                                          <p:stCondLst>
                                            <p:cond delay="2999"/>
                                          </p:stCondLst>
                                        </p:cTn>
                                        <p:tgtEl>
                                          <p:spTgt spid="44"/>
                                        </p:tgtEl>
                                        <p:attrNameLst>
                                          <p:attrName>style.visibility</p:attrName>
                                        </p:attrNameLst>
                                      </p:cBhvr>
                                      <p:to>
                                        <p:strVal val="hidden"/>
                                      </p:to>
                                    </p:set>
                                  </p:childTnLst>
                                </p:cTn>
                              </p:par>
                              <p:par>
                                <p:cTn id="553" presetID="3" presetClass="exit" presetSubtype="10" fill="hold" grpId="4" nodeType="withEffect">
                                  <p:stCondLst>
                                    <p:cond delay="0"/>
                                  </p:stCondLst>
                                  <p:childTnLst>
                                    <p:animEffect transition="out" filter="blinds(horizontal)">
                                      <p:cBhvr>
                                        <p:cTn id="554" dur="3000"/>
                                        <p:tgtEl>
                                          <p:spTgt spid="3"/>
                                        </p:tgtEl>
                                      </p:cBhvr>
                                    </p:animEffect>
                                    <p:set>
                                      <p:cBhvr>
                                        <p:cTn id="555" dur="1" fill="hold">
                                          <p:stCondLst>
                                            <p:cond delay="2999"/>
                                          </p:stCondLst>
                                        </p:cTn>
                                        <p:tgtEl>
                                          <p:spTgt spid="3"/>
                                        </p:tgtEl>
                                        <p:attrNameLst>
                                          <p:attrName>style.visibility</p:attrName>
                                        </p:attrNameLst>
                                      </p:cBhvr>
                                      <p:to>
                                        <p:strVal val="hidden"/>
                                      </p:to>
                                    </p:set>
                                  </p:childTnLst>
                                </p:cTn>
                              </p:par>
                              <p:par>
                                <p:cTn id="556" presetID="3" presetClass="exit" presetSubtype="10" fill="hold" grpId="4" nodeType="withEffect">
                                  <p:stCondLst>
                                    <p:cond delay="0"/>
                                  </p:stCondLst>
                                  <p:childTnLst>
                                    <p:animEffect transition="out" filter="blinds(horizontal)">
                                      <p:cBhvr>
                                        <p:cTn id="557" dur="3000"/>
                                        <p:tgtEl>
                                          <p:spTgt spid="4"/>
                                        </p:tgtEl>
                                      </p:cBhvr>
                                    </p:animEffect>
                                    <p:set>
                                      <p:cBhvr>
                                        <p:cTn id="558" dur="1" fill="hold">
                                          <p:stCondLst>
                                            <p:cond delay="2999"/>
                                          </p:stCondLst>
                                        </p:cTn>
                                        <p:tgtEl>
                                          <p:spTgt spid="4"/>
                                        </p:tgtEl>
                                        <p:attrNameLst>
                                          <p:attrName>style.visibility</p:attrName>
                                        </p:attrNameLst>
                                      </p:cBhvr>
                                      <p:to>
                                        <p:strVal val="hidden"/>
                                      </p:to>
                                    </p:set>
                                  </p:childTnLst>
                                </p:cTn>
                              </p:par>
                              <p:par>
                                <p:cTn id="559" presetID="3" presetClass="exit" presetSubtype="10" fill="hold" grpId="4" nodeType="withEffect">
                                  <p:stCondLst>
                                    <p:cond delay="0"/>
                                  </p:stCondLst>
                                  <p:childTnLst>
                                    <p:animEffect transition="out" filter="blinds(horizontal)">
                                      <p:cBhvr>
                                        <p:cTn id="560" dur="3000"/>
                                        <p:tgtEl>
                                          <p:spTgt spid="5"/>
                                        </p:tgtEl>
                                      </p:cBhvr>
                                    </p:animEffect>
                                    <p:set>
                                      <p:cBhvr>
                                        <p:cTn id="561" dur="1" fill="hold">
                                          <p:stCondLst>
                                            <p:cond delay="2999"/>
                                          </p:stCondLst>
                                        </p:cTn>
                                        <p:tgtEl>
                                          <p:spTgt spid="5"/>
                                        </p:tgtEl>
                                        <p:attrNameLst>
                                          <p:attrName>style.visibility</p:attrName>
                                        </p:attrNameLst>
                                      </p:cBhvr>
                                      <p:to>
                                        <p:strVal val="hidden"/>
                                      </p:to>
                                    </p:set>
                                  </p:childTnLst>
                                </p:cTn>
                              </p:par>
                              <p:par>
                                <p:cTn id="562" presetID="3" presetClass="exit" presetSubtype="10" fill="hold" grpId="4" nodeType="withEffect">
                                  <p:stCondLst>
                                    <p:cond delay="0"/>
                                  </p:stCondLst>
                                  <p:childTnLst>
                                    <p:animEffect transition="out" filter="blinds(horizontal)">
                                      <p:cBhvr>
                                        <p:cTn id="563" dur="3000"/>
                                        <p:tgtEl>
                                          <p:spTgt spid="6"/>
                                        </p:tgtEl>
                                      </p:cBhvr>
                                    </p:animEffect>
                                    <p:set>
                                      <p:cBhvr>
                                        <p:cTn id="564" dur="1" fill="hold">
                                          <p:stCondLst>
                                            <p:cond delay="2999"/>
                                          </p:stCondLst>
                                        </p:cTn>
                                        <p:tgtEl>
                                          <p:spTgt spid="6"/>
                                        </p:tgtEl>
                                        <p:attrNameLst>
                                          <p:attrName>style.visibility</p:attrName>
                                        </p:attrNameLst>
                                      </p:cBhvr>
                                      <p:to>
                                        <p:strVal val="hidden"/>
                                      </p:to>
                                    </p:set>
                                  </p:childTnLst>
                                </p:cTn>
                              </p:par>
                              <p:par>
                                <p:cTn id="565" presetID="3" presetClass="exit" presetSubtype="10" fill="hold" grpId="4" nodeType="withEffect">
                                  <p:stCondLst>
                                    <p:cond delay="0"/>
                                  </p:stCondLst>
                                  <p:childTnLst>
                                    <p:animEffect transition="out" filter="blinds(horizontal)">
                                      <p:cBhvr>
                                        <p:cTn id="566" dur="3000"/>
                                        <p:tgtEl>
                                          <p:spTgt spid="7"/>
                                        </p:tgtEl>
                                      </p:cBhvr>
                                    </p:animEffect>
                                    <p:set>
                                      <p:cBhvr>
                                        <p:cTn id="567" dur="1" fill="hold">
                                          <p:stCondLst>
                                            <p:cond delay="2999"/>
                                          </p:stCondLst>
                                        </p:cTn>
                                        <p:tgtEl>
                                          <p:spTgt spid="7"/>
                                        </p:tgtEl>
                                        <p:attrNameLst>
                                          <p:attrName>style.visibility</p:attrName>
                                        </p:attrNameLst>
                                      </p:cBhvr>
                                      <p:to>
                                        <p:strVal val="hidden"/>
                                      </p:to>
                                    </p:set>
                                  </p:childTnLst>
                                </p:cTn>
                              </p:par>
                              <p:par>
                                <p:cTn id="568" presetID="3" presetClass="exit" presetSubtype="10" fill="hold" grpId="4" nodeType="withEffect">
                                  <p:stCondLst>
                                    <p:cond delay="0"/>
                                  </p:stCondLst>
                                  <p:childTnLst>
                                    <p:animEffect transition="out" filter="blinds(horizontal)">
                                      <p:cBhvr>
                                        <p:cTn id="569" dur="3000"/>
                                        <p:tgtEl>
                                          <p:spTgt spid="8"/>
                                        </p:tgtEl>
                                      </p:cBhvr>
                                    </p:animEffect>
                                    <p:set>
                                      <p:cBhvr>
                                        <p:cTn id="570" dur="1" fill="hold">
                                          <p:stCondLst>
                                            <p:cond delay="2999"/>
                                          </p:stCondLst>
                                        </p:cTn>
                                        <p:tgtEl>
                                          <p:spTgt spid="8"/>
                                        </p:tgtEl>
                                        <p:attrNameLst>
                                          <p:attrName>style.visibility</p:attrName>
                                        </p:attrNameLst>
                                      </p:cBhvr>
                                      <p:to>
                                        <p:strVal val="hidden"/>
                                      </p:to>
                                    </p:set>
                                  </p:childTnLst>
                                </p:cTn>
                              </p:par>
                              <p:par>
                                <p:cTn id="571" presetID="3" presetClass="exit" presetSubtype="10" fill="hold" grpId="4" nodeType="withEffect">
                                  <p:stCondLst>
                                    <p:cond delay="0"/>
                                  </p:stCondLst>
                                  <p:childTnLst>
                                    <p:animEffect transition="out" filter="blinds(horizontal)">
                                      <p:cBhvr>
                                        <p:cTn id="572" dur="3000"/>
                                        <p:tgtEl>
                                          <p:spTgt spid="9"/>
                                        </p:tgtEl>
                                      </p:cBhvr>
                                    </p:animEffect>
                                    <p:set>
                                      <p:cBhvr>
                                        <p:cTn id="573" dur="1" fill="hold">
                                          <p:stCondLst>
                                            <p:cond delay="2999"/>
                                          </p:stCondLst>
                                        </p:cTn>
                                        <p:tgtEl>
                                          <p:spTgt spid="9"/>
                                        </p:tgtEl>
                                        <p:attrNameLst>
                                          <p:attrName>style.visibility</p:attrName>
                                        </p:attrNameLst>
                                      </p:cBhvr>
                                      <p:to>
                                        <p:strVal val="hidden"/>
                                      </p:to>
                                    </p:set>
                                  </p:childTnLst>
                                </p:cTn>
                              </p:par>
                              <p:par>
                                <p:cTn id="574" presetID="3" presetClass="exit" presetSubtype="10" fill="hold" grpId="4" nodeType="withEffect">
                                  <p:stCondLst>
                                    <p:cond delay="0"/>
                                  </p:stCondLst>
                                  <p:childTnLst>
                                    <p:animEffect transition="out" filter="blinds(horizontal)">
                                      <p:cBhvr>
                                        <p:cTn id="575" dur="3000"/>
                                        <p:tgtEl>
                                          <p:spTgt spid="10"/>
                                        </p:tgtEl>
                                      </p:cBhvr>
                                    </p:animEffect>
                                    <p:set>
                                      <p:cBhvr>
                                        <p:cTn id="576" dur="1" fill="hold">
                                          <p:stCondLst>
                                            <p:cond delay="2999"/>
                                          </p:stCondLst>
                                        </p:cTn>
                                        <p:tgtEl>
                                          <p:spTgt spid="10"/>
                                        </p:tgtEl>
                                        <p:attrNameLst>
                                          <p:attrName>style.visibility</p:attrName>
                                        </p:attrNameLst>
                                      </p:cBhvr>
                                      <p:to>
                                        <p:strVal val="hidden"/>
                                      </p:to>
                                    </p:set>
                                  </p:childTnLst>
                                </p:cTn>
                              </p:par>
                              <p:par>
                                <p:cTn id="577" presetID="3" presetClass="exit" presetSubtype="10" fill="hold" grpId="4" nodeType="withEffect">
                                  <p:stCondLst>
                                    <p:cond delay="0"/>
                                  </p:stCondLst>
                                  <p:childTnLst>
                                    <p:animEffect transition="out" filter="blinds(horizontal)">
                                      <p:cBhvr>
                                        <p:cTn id="578" dur="3000"/>
                                        <p:tgtEl>
                                          <p:spTgt spid="11"/>
                                        </p:tgtEl>
                                      </p:cBhvr>
                                    </p:animEffect>
                                    <p:set>
                                      <p:cBhvr>
                                        <p:cTn id="579" dur="1" fill="hold">
                                          <p:stCondLst>
                                            <p:cond delay="2999"/>
                                          </p:stCondLst>
                                        </p:cTn>
                                        <p:tgtEl>
                                          <p:spTgt spid="11"/>
                                        </p:tgtEl>
                                        <p:attrNameLst>
                                          <p:attrName>style.visibility</p:attrName>
                                        </p:attrNameLst>
                                      </p:cBhvr>
                                      <p:to>
                                        <p:strVal val="hidden"/>
                                      </p:to>
                                    </p:set>
                                  </p:childTnLst>
                                </p:cTn>
                              </p:par>
                              <p:par>
                                <p:cTn id="580" presetID="3" presetClass="exit" presetSubtype="10" fill="hold" grpId="4" nodeType="withEffect">
                                  <p:stCondLst>
                                    <p:cond delay="0"/>
                                  </p:stCondLst>
                                  <p:childTnLst>
                                    <p:animEffect transition="out" filter="blinds(horizontal)">
                                      <p:cBhvr>
                                        <p:cTn id="581" dur="3000"/>
                                        <p:tgtEl>
                                          <p:spTgt spid="12"/>
                                        </p:tgtEl>
                                      </p:cBhvr>
                                    </p:animEffect>
                                    <p:set>
                                      <p:cBhvr>
                                        <p:cTn id="582" dur="1" fill="hold">
                                          <p:stCondLst>
                                            <p:cond delay="2999"/>
                                          </p:stCondLst>
                                        </p:cTn>
                                        <p:tgtEl>
                                          <p:spTgt spid="12"/>
                                        </p:tgtEl>
                                        <p:attrNameLst>
                                          <p:attrName>style.visibility</p:attrName>
                                        </p:attrNameLst>
                                      </p:cBhvr>
                                      <p:to>
                                        <p:strVal val="hidden"/>
                                      </p:to>
                                    </p:set>
                                  </p:childTnLst>
                                </p:cTn>
                              </p:par>
                              <p:par>
                                <p:cTn id="583" presetID="3" presetClass="exit" presetSubtype="10" fill="hold" grpId="4" nodeType="withEffect">
                                  <p:stCondLst>
                                    <p:cond delay="0"/>
                                  </p:stCondLst>
                                  <p:childTnLst>
                                    <p:animEffect transition="out" filter="blinds(horizontal)">
                                      <p:cBhvr>
                                        <p:cTn id="584" dur="3000"/>
                                        <p:tgtEl>
                                          <p:spTgt spid="13"/>
                                        </p:tgtEl>
                                      </p:cBhvr>
                                    </p:animEffect>
                                    <p:set>
                                      <p:cBhvr>
                                        <p:cTn id="585" dur="1" fill="hold">
                                          <p:stCondLst>
                                            <p:cond delay="2999"/>
                                          </p:stCondLst>
                                        </p:cTn>
                                        <p:tgtEl>
                                          <p:spTgt spid="13"/>
                                        </p:tgtEl>
                                        <p:attrNameLst>
                                          <p:attrName>style.visibility</p:attrName>
                                        </p:attrNameLst>
                                      </p:cBhvr>
                                      <p:to>
                                        <p:strVal val="hidden"/>
                                      </p:to>
                                    </p:set>
                                  </p:childTnLst>
                                </p:cTn>
                              </p:par>
                              <p:par>
                                <p:cTn id="586" presetID="3" presetClass="exit" presetSubtype="10" fill="hold" grpId="4" nodeType="withEffect">
                                  <p:stCondLst>
                                    <p:cond delay="0"/>
                                  </p:stCondLst>
                                  <p:childTnLst>
                                    <p:animEffect transition="out" filter="blinds(horizontal)">
                                      <p:cBhvr>
                                        <p:cTn id="587" dur="3000"/>
                                        <p:tgtEl>
                                          <p:spTgt spid="14"/>
                                        </p:tgtEl>
                                      </p:cBhvr>
                                    </p:animEffect>
                                    <p:set>
                                      <p:cBhvr>
                                        <p:cTn id="588" dur="1" fill="hold">
                                          <p:stCondLst>
                                            <p:cond delay="2999"/>
                                          </p:stCondLst>
                                        </p:cTn>
                                        <p:tgtEl>
                                          <p:spTgt spid="14"/>
                                        </p:tgtEl>
                                        <p:attrNameLst>
                                          <p:attrName>style.visibility</p:attrName>
                                        </p:attrNameLst>
                                      </p:cBhvr>
                                      <p:to>
                                        <p:strVal val="hidden"/>
                                      </p:to>
                                    </p:set>
                                  </p:childTnLst>
                                </p:cTn>
                              </p:par>
                              <p:par>
                                <p:cTn id="589" presetID="3" presetClass="exit" presetSubtype="10" fill="hold" grpId="4" nodeType="withEffect">
                                  <p:stCondLst>
                                    <p:cond delay="0"/>
                                  </p:stCondLst>
                                  <p:childTnLst>
                                    <p:animEffect transition="out" filter="blinds(horizontal)">
                                      <p:cBhvr>
                                        <p:cTn id="590" dur="3000"/>
                                        <p:tgtEl>
                                          <p:spTgt spid="15"/>
                                        </p:tgtEl>
                                      </p:cBhvr>
                                    </p:animEffect>
                                    <p:set>
                                      <p:cBhvr>
                                        <p:cTn id="591" dur="1" fill="hold">
                                          <p:stCondLst>
                                            <p:cond delay="2999"/>
                                          </p:stCondLst>
                                        </p:cTn>
                                        <p:tgtEl>
                                          <p:spTgt spid="15"/>
                                        </p:tgtEl>
                                        <p:attrNameLst>
                                          <p:attrName>style.visibility</p:attrName>
                                        </p:attrNameLst>
                                      </p:cBhvr>
                                      <p:to>
                                        <p:strVal val="hidden"/>
                                      </p:to>
                                    </p:set>
                                  </p:childTnLst>
                                </p:cTn>
                              </p:par>
                              <p:par>
                                <p:cTn id="592" presetID="3" presetClass="exit" presetSubtype="10" fill="hold" grpId="4" nodeType="withEffect">
                                  <p:stCondLst>
                                    <p:cond delay="0"/>
                                  </p:stCondLst>
                                  <p:childTnLst>
                                    <p:animEffect transition="out" filter="blinds(horizontal)">
                                      <p:cBhvr>
                                        <p:cTn id="593" dur="3000"/>
                                        <p:tgtEl>
                                          <p:spTgt spid="16"/>
                                        </p:tgtEl>
                                      </p:cBhvr>
                                    </p:animEffect>
                                    <p:set>
                                      <p:cBhvr>
                                        <p:cTn id="594" dur="1" fill="hold">
                                          <p:stCondLst>
                                            <p:cond delay="2999"/>
                                          </p:stCondLst>
                                        </p:cTn>
                                        <p:tgtEl>
                                          <p:spTgt spid="16"/>
                                        </p:tgtEl>
                                        <p:attrNameLst>
                                          <p:attrName>style.visibility</p:attrName>
                                        </p:attrNameLst>
                                      </p:cBhvr>
                                      <p:to>
                                        <p:strVal val="hidden"/>
                                      </p:to>
                                    </p:set>
                                  </p:childTnLst>
                                </p:cTn>
                              </p:par>
                              <p:par>
                                <p:cTn id="595" presetID="3" presetClass="exit" presetSubtype="10" fill="hold" grpId="4" nodeType="withEffect">
                                  <p:stCondLst>
                                    <p:cond delay="0"/>
                                  </p:stCondLst>
                                  <p:childTnLst>
                                    <p:animEffect transition="out" filter="blinds(horizontal)">
                                      <p:cBhvr>
                                        <p:cTn id="596" dur="3000"/>
                                        <p:tgtEl>
                                          <p:spTgt spid="17"/>
                                        </p:tgtEl>
                                      </p:cBhvr>
                                    </p:animEffect>
                                    <p:set>
                                      <p:cBhvr>
                                        <p:cTn id="597" dur="1" fill="hold">
                                          <p:stCondLst>
                                            <p:cond delay="2999"/>
                                          </p:stCondLst>
                                        </p:cTn>
                                        <p:tgtEl>
                                          <p:spTgt spid="17"/>
                                        </p:tgtEl>
                                        <p:attrNameLst>
                                          <p:attrName>style.visibility</p:attrName>
                                        </p:attrNameLst>
                                      </p:cBhvr>
                                      <p:to>
                                        <p:strVal val="hidden"/>
                                      </p:to>
                                    </p:set>
                                  </p:childTnLst>
                                </p:cTn>
                              </p:par>
                              <p:par>
                                <p:cTn id="598" presetID="3" presetClass="exit" presetSubtype="10" fill="hold" grpId="4" nodeType="withEffect">
                                  <p:stCondLst>
                                    <p:cond delay="0"/>
                                  </p:stCondLst>
                                  <p:childTnLst>
                                    <p:animEffect transition="out" filter="blinds(horizontal)">
                                      <p:cBhvr>
                                        <p:cTn id="599" dur="3000"/>
                                        <p:tgtEl>
                                          <p:spTgt spid="18"/>
                                        </p:tgtEl>
                                      </p:cBhvr>
                                    </p:animEffect>
                                    <p:set>
                                      <p:cBhvr>
                                        <p:cTn id="600" dur="1" fill="hold">
                                          <p:stCondLst>
                                            <p:cond delay="2999"/>
                                          </p:stCondLst>
                                        </p:cTn>
                                        <p:tgtEl>
                                          <p:spTgt spid="18"/>
                                        </p:tgtEl>
                                        <p:attrNameLst>
                                          <p:attrName>style.visibility</p:attrName>
                                        </p:attrNameLst>
                                      </p:cBhvr>
                                      <p:to>
                                        <p:strVal val="hidden"/>
                                      </p:to>
                                    </p:set>
                                  </p:childTnLst>
                                </p:cTn>
                              </p:par>
                              <p:par>
                                <p:cTn id="601" presetID="3" presetClass="exit" presetSubtype="10" fill="hold" grpId="4" nodeType="withEffect">
                                  <p:stCondLst>
                                    <p:cond delay="0"/>
                                  </p:stCondLst>
                                  <p:childTnLst>
                                    <p:animEffect transition="out" filter="blinds(horizontal)">
                                      <p:cBhvr>
                                        <p:cTn id="602" dur="3000"/>
                                        <p:tgtEl>
                                          <p:spTgt spid="19"/>
                                        </p:tgtEl>
                                      </p:cBhvr>
                                    </p:animEffect>
                                    <p:set>
                                      <p:cBhvr>
                                        <p:cTn id="603" dur="1" fill="hold">
                                          <p:stCondLst>
                                            <p:cond delay="2999"/>
                                          </p:stCondLst>
                                        </p:cTn>
                                        <p:tgtEl>
                                          <p:spTgt spid="19"/>
                                        </p:tgtEl>
                                        <p:attrNameLst>
                                          <p:attrName>style.visibility</p:attrName>
                                        </p:attrNameLst>
                                      </p:cBhvr>
                                      <p:to>
                                        <p:strVal val="hidden"/>
                                      </p:to>
                                    </p:set>
                                  </p:childTnLst>
                                </p:cTn>
                              </p:par>
                              <p:par>
                                <p:cTn id="604" presetID="3" presetClass="exit" presetSubtype="10" fill="hold" grpId="4" nodeType="withEffect">
                                  <p:stCondLst>
                                    <p:cond delay="0"/>
                                  </p:stCondLst>
                                  <p:childTnLst>
                                    <p:animEffect transition="out" filter="blinds(horizontal)">
                                      <p:cBhvr>
                                        <p:cTn id="605" dur="3000"/>
                                        <p:tgtEl>
                                          <p:spTgt spid="20"/>
                                        </p:tgtEl>
                                      </p:cBhvr>
                                    </p:animEffect>
                                    <p:set>
                                      <p:cBhvr>
                                        <p:cTn id="606" dur="1" fill="hold">
                                          <p:stCondLst>
                                            <p:cond delay="2999"/>
                                          </p:stCondLst>
                                        </p:cTn>
                                        <p:tgtEl>
                                          <p:spTgt spid="20"/>
                                        </p:tgtEl>
                                        <p:attrNameLst>
                                          <p:attrName>style.visibility</p:attrName>
                                        </p:attrNameLst>
                                      </p:cBhvr>
                                      <p:to>
                                        <p:strVal val="hidden"/>
                                      </p:to>
                                    </p:set>
                                  </p:childTnLst>
                                </p:cTn>
                              </p:par>
                              <p:par>
                                <p:cTn id="607" presetID="3" presetClass="exit" presetSubtype="10" fill="hold" grpId="4" nodeType="withEffect">
                                  <p:stCondLst>
                                    <p:cond delay="0"/>
                                  </p:stCondLst>
                                  <p:childTnLst>
                                    <p:animEffect transition="out" filter="blinds(horizontal)">
                                      <p:cBhvr>
                                        <p:cTn id="608" dur="3000"/>
                                        <p:tgtEl>
                                          <p:spTgt spid="21"/>
                                        </p:tgtEl>
                                      </p:cBhvr>
                                    </p:animEffect>
                                    <p:set>
                                      <p:cBhvr>
                                        <p:cTn id="609" dur="1" fill="hold">
                                          <p:stCondLst>
                                            <p:cond delay="2999"/>
                                          </p:stCondLst>
                                        </p:cTn>
                                        <p:tgtEl>
                                          <p:spTgt spid="21"/>
                                        </p:tgtEl>
                                        <p:attrNameLst>
                                          <p:attrName>style.visibility</p:attrName>
                                        </p:attrNameLst>
                                      </p:cBhvr>
                                      <p:to>
                                        <p:strVal val="hidden"/>
                                      </p:to>
                                    </p:set>
                                  </p:childTnLst>
                                </p:cTn>
                              </p:par>
                              <p:par>
                                <p:cTn id="610" presetID="3" presetClass="exit" presetSubtype="10" fill="hold" grpId="4" nodeType="withEffect">
                                  <p:stCondLst>
                                    <p:cond delay="0"/>
                                  </p:stCondLst>
                                  <p:childTnLst>
                                    <p:animEffect transition="out" filter="blinds(horizontal)">
                                      <p:cBhvr>
                                        <p:cTn id="611" dur="3000"/>
                                        <p:tgtEl>
                                          <p:spTgt spid="22"/>
                                        </p:tgtEl>
                                      </p:cBhvr>
                                    </p:animEffect>
                                    <p:set>
                                      <p:cBhvr>
                                        <p:cTn id="612" dur="1" fill="hold">
                                          <p:stCondLst>
                                            <p:cond delay="2999"/>
                                          </p:stCondLst>
                                        </p:cTn>
                                        <p:tgtEl>
                                          <p:spTgt spid="22"/>
                                        </p:tgtEl>
                                        <p:attrNameLst>
                                          <p:attrName>style.visibility</p:attrName>
                                        </p:attrNameLst>
                                      </p:cBhvr>
                                      <p:to>
                                        <p:strVal val="hidden"/>
                                      </p:to>
                                    </p:set>
                                  </p:childTnLst>
                                </p:cTn>
                              </p:par>
                              <p:par>
                                <p:cTn id="613" presetID="3" presetClass="exit" presetSubtype="10" fill="hold" grpId="4" nodeType="withEffect">
                                  <p:stCondLst>
                                    <p:cond delay="0"/>
                                  </p:stCondLst>
                                  <p:childTnLst>
                                    <p:animEffect transition="out" filter="blinds(horizontal)">
                                      <p:cBhvr>
                                        <p:cTn id="614" dur="3000"/>
                                        <p:tgtEl>
                                          <p:spTgt spid="23"/>
                                        </p:tgtEl>
                                      </p:cBhvr>
                                    </p:animEffect>
                                    <p:set>
                                      <p:cBhvr>
                                        <p:cTn id="615" dur="1" fill="hold">
                                          <p:stCondLst>
                                            <p:cond delay="2999"/>
                                          </p:stCondLst>
                                        </p:cTn>
                                        <p:tgtEl>
                                          <p:spTgt spid="23"/>
                                        </p:tgtEl>
                                        <p:attrNameLst>
                                          <p:attrName>style.visibility</p:attrName>
                                        </p:attrNameLst>
                                      </p:cBhvr>
                                      <p:to>
                                        <p:strVal val="hidden"/>
                                      </p:to>
                                    </p:set>
                                  </p:childTnLst>
                                </p:cTn>
                              </p:par>
                              <p:par>
                                <p:cTn id="616" presetID="3" presetClass="exit" presetSubtype="10" fill="hold" grpId="4" nodeType="withEffect">
                                  <p:stCondLst>
                                    <p:cond delay="0"/>
                                  </p:stCondLst>
                                  <p:childTnLst>
                                    <p:animEffect transition="out" filter="blinds(horizontal)">
                                      <p:cBhvr>
                                        <p:cTn id="617" dur="3000"/>
                                        <p:tgtEl>
                                          <p:spTgt spid="24"/>
                                        </p:tgtEl>
                                      </p:cBhvr>
                                    </p:animEffect>
                                    <p:set>
                                      <p:cBhvr>
                                        <p:cTn id="618" dur="1" fill="hold">
                                          <p:stCondLst>
                                            <p:cond delay="2999"/>
                                          </p:stCondLst>
                                        </p:cTn>
                                        <p:tgtEl>
                                          <p:spTgt spid="24"/>
                                        </p:tgtEl>
                                        <p:attrNameLst>
                                          <p:attrName>style.visibility</p:attrName>
                                        </p:attrNameLst>
                                      </p:cBhvr>
                                      <p:to>
                                        <p:strVal val="hidden"/>
                                      </p:to>
                                    </p:set>
                                  </p:childTnLst>
                                </p:cTn>
                              </p:par>
                              <p:par>
                                <p:cTn id="619" presetID="3" presetClass="exit" presetSubtype="10" fill="hold" grpId="4" nodeType="withEffect">
                                  <p:stCondLst>
                                    <p:cond delay="0"/>
                                  </p:stCondLst>
                                  <p:childTnLst>
                                    <p:animEffect transition="out" filter="blinds(horizontal)">
                                      <p:cBhvr>
                                        <p:cTn id="620" dur="3000"/>
                                        <p:tgtEl>
                                          <p:spTgt spid="25"/>
                                        </p:tgtEl>
                                      </p:cBhvr>
                                    </p:animEffect>
                                    <p:set>
                                      <p:cBhvr>
                                        <p:cTn id="621" dur="1" fill="hold">
                                          <p:stCondLst>
                                            <p:cond delay="2999"/>
                                          </p:stCondLst>
                                        </p:cTn>
                                        <p:tgtEl>
                                          <p:spTgt spid="25"/>
                                        </p:tgtEl>
                                        <p:attrNameLst>
                                          <p:attrName>style.visibility</p:attrName>
                                        </p:attrNameLst>
                                      </p:cBhvr>
                                      <p:to>
                                        <p:strVal val="hidden"/>
                                      </p:to>
                                    </p:set>
                                  </p:childTnLst>
                                </p:cTn>
                              </p:par>
                              <p:par>
                                <p:cTn id="622" presetID="3" presetClass="exit" presetSubtype="10" fill="hold" grpId="4" nodeType="withEffect">
                                  <p:stCondLst>
                                    <p:cond delay="0"/>
                                  </p:stCondLst>
                                  <p:childTnLst>
                                    <p:animEffect transition="out" filter="blinds(horizontal)">
                                      <p:cBhvr>
                                        <p:cTn id="623" dur="3000"/>
                                        <p:tgtEl>
                                          <p:spTgt spid="26"/>
                                        </p:tgtEl>
                                      </p:cBhvr>
                                    </p:animEffect>
                                    <p:set>
                                      <p:cBhvr>
                                        <p:cTn id="624" dur="1" fill="hold">
                                          <p:stCondLst>
                                            <p:cond delay="2999"/>
                                          </p:stCondLst>
                                        </p:cTn>
                                        <p:tgtEl>
                                          <p:spTgt spid="26"/>
                                        </p:tgtEl>
                                        <p:attrNameLst>
                                          <p:attrName>style.visibility</p:attrName>
                                        </p:attrNameLst>
                                      </p:cBhvr>
                                      <p:to>
                                        <p:strVal val="hidden"/>
                                      </p:to>
                                    </p:set>
                                  </p:childTnLst>
                                </p:cTn>
                              </p:par>
                              <p:par>
                                <p:cTn id="625" presetID="3" presetClass="exit" presetSubtype="10" fill="hold" grpId="4" nodeType="withEffect">
                                  <p:stCondLst>
                                    <p:cond delay="0"/>
                                  </p:stCondLst>
                                  <p:childTnLst>
                                    <p:animEffect transition="out" filter="blinds(horizontal)">
                                      <p:cBhvr>
                                        <p:cTn id="626" dur="3000"/>
                                        <p:tgtEl>
                                          <p:spTgt spid="27"/>
                                        </p:tgtEl>
                                      </p:cBhvr>
                                    </p:animEffect>
                                    <p:set>
                                      <p:cBhvr>
                                        <p:cTn id="627" dur="1" fill="hold">
                                          <p:stCondLst>
                                            <p:cond delay="2999"/>
                                          </p:stCondLst>
                                        </p:cTn>
                                        <p:tgtEl>
                                          <p:spTgt spid="27"/>
                                        </p:tgtEl>
                                        <p:attrNameLst>
                                          <p:attrName>style.visibility</p:attrName>
                                        </p:attrNameLst>
                                      </p:cBhvr>
                                      <p:to>
                                        <p:strVal val="hidden"/>
                                      </p:to>
                                    </p:set>
                                  </p:childTnLst>
                                </p:cTn>
                              </p:par>
                              <p:par>
                                <p:cTn id="628" presetID="3" presetClass="exit" presetSubtype="10" fill="hold" grpId="4" nodeType="withEffect">
                                  <p:stCondLst>
                                    <p:cond delay="0"/>
                                  </p:stCondLst>
                                  <p:childTnLst>
                                    <p:animEffect transition="out" filter="blinds(horizontal)">
                                      <p:cBhvr>
                                        <p:cTn id="629" dur="3000"/>
                                        <p:tgtEl>
                                          <p:spTgt spid="28"/>
                                        </p:tgtEl>
                                      </p:cBhvr>
                                    </p:animEffect>
                                    <p:set>
                                      <p:cBhvr>
                                        <p:cTn id="630" dur="1" fill="hold">
                                          <p:stCondLst>
                                            <p:cond delay="2999"/>
                                          </p:stCondLst>
                                        </p:cTn>
                                        <p:tgtEl>
                                          <p:spTgt spid="28"/>
                                        </p:tgtEl>
                                        <p:attrNameLst>
                                          <p:attrName>style.visibility</p:attrName>
                                        </p:attrNameLst>
                                      </p:cBhvr>
                                      <p:to>
                                        <p:strVal val="hidden"/>
                                      </p:to>
                                    </p:set>
                                  </p:childTnLst>
                                </p:cTn>
                              </p:par>
                              <p:par>
                                <p:cTn id="631" presetID="3" presetClass="exit" presetSubtype="10" fill="hold" grpId="4" nodeType="withEffect">
                                  <p:stCondLst>
                                    <p:cond delay="0"/>
                                  </p:stCondLst>
                                  <p:childTnLst>
                                    <p:animEffect transition="out" filter="blinds(horizontal)">
                                      <p:cBhvr>
                                        <p:cTn id="632" dur="3000"/>
                                        <p:tgtEl>
                                          <p:spTgt spid="29"/>
                                        </p:tgtEl>
                                      </p:cBhvr>
                                    </p:animEffect>
                                    <p:set>
                                      <p:cBhvr>
                                        <p:cTn id="633" dur="1" fill="hold">
                                          <p:stCondLst>
                                            <p:cond delay="2999"/>
                                          </p:stCondLst>
                                        </p:cTn>
                                        <p:tgtEl>
                                          <p:spTgt spid="29"/>
                                        </p:tgtEl>
                                        <p:attrNameLst>
                                          <p:attrName>style.visibility</p:attrName>
                                        </p:attrNameLst>
                                      </p:cBhvr>
                                      <p:to>
                                        <p:strVal val="hidden"/>
                                      </p:to>
                                    </p:set>
                                  </p:childTnLst>
                                </p:cTn>
                              </p:par>
                              <p:par>
                                <p:cTn id="634" presetID="3" presetClass="exit" presetSubtype="10" fill="hold" grpId="4" nodeType="withEffect">
                                  <p:stCondLst>
                                    <p:cond delay="0"/>
                                  </p:stCondLst>
                                  <p:childTnLst>
                                    <p:animEffect transition="out" filter="blinds(horizontal)">
                                      <p:cBhvr>
                                        <p:cTn id="635" dur="3000"/>
                                        <p:tgtEl>
                                          <p:spTgt spid="30"/>
                                        </p:tgtEl>
                                      </p:cBhvr>
                                    </p:animEffect>
                                    <p:set>
                                      <p:cBhvr>
                                        <p:cTn id="636" dur="1" fill="hold">
                                          <p:stCondLst>
                                            <p:cond delay="2999"/>
                                          </p:stCondLst>
                                        </p:cTn>
                                        <p:tgtEl>
                                          <p:spTgt spid="30"/>
                                        </p:tgtEl>
                                        <p:attrNameLst>
                                          <p:attrName>style.visibility</p:attrName>
                                        </p:attrNameLst>
                                      </p:cBhvr>
                                      <p:to>
                                        <p:strVal val="hidden"/>
                                      </p:to>
                                    </p:set>
                                  </p:childTnLst>
                                </p:cTn>
                              </p:par>
                              <p:par>
                                <p:cTn id="637" presetID="3" presetClass="exit" presetSubtype="10" fill="hold" grpId="4" nodeType="withEffect">
                                  <p:stCondLst>
                                    <p:cond delay="0"/>
                                  </p:stCondLst>
                                  <p:childTnLst>
                                    <p:animEffect transition="out" filter="blinds(horizontal)">
                                      <p:cBhvr>
                                        <p:cTn id="638" dur="3000"/>
                                        <p:tgtEl>
                                          <p:spTgt spid="31"/>
                                        </p:tgtEl>
                                      </p:cBhvr>
                                    </p:animEffect>
                                    <p:set>
                                      <p:cBhvr>
                                        <p:cTn id="639" dur="1" fill="hold">
                                          <p:stCondLst>
                                            <p:cond delay="2999"/>
                                          </p:stCondLst>
                                        </p:cTn>
                                        <p:tgtEl>
                                          <p:spTgt spid="31"/>
                                        </p:tgtEl>
                                        <p:attrNameLst>
                                          <p:attrName>style.visibility</p:attrName>
                                        </p:attrNameLst>
                                      </p:cBhvr>
                                      <p:to>
                                        <p:strVal val="hidden"/>
                                      </p:to>
                                    </p:set>
                                  </p:childTnLst>
                                </p:cTn>
                              </p:par>
                              <p:par>
                                <p:cTn id="640" presetID="3" presetClass="exit" presetSubtype="10" fill="hold" grpId="4" nodeType="withEffect">
                                  <p:stCondLst>
                                    <p:cond delay="0"/>
                                  </p:stCondLst>
                                  <p:childTnLst>
                                    <p:animEffect transition="out" filter="blinds(horizontal)">
                                      <p:cBhvr>
                                        <p:cTn id="641" dur="3000"/>
                                        <p:tgtEl>
                                          <p:spTgt spid="32"/>
                                        </p:tgtEl>
                                      </p:cBhvr>
                                    </p:animEffect>
                                    <p:set>
                                      <p:cBhvr>
                                        <p:cTn id="642" dur="1" fill="hold">
                                          <p:stCondLst>
                                            <p:cond delay="2999"/>
                                          </p:stCondLst>
                                        </p:cTn>
                                        <p:tgtEl>
                                          <p:spTgt spid="32"/>
                                        </p:tgtEl>
                                        <p:attrNameLst>
                                          <p:attrName>style.visibility</p:attrName>
                                        </p:attrNameLst>
                                      </p:cBhvr>
                                      <p:to>
                                        <p:strVal val="hidden"/>
                                      </p:to>
                                    </p:set>
                                  </p:childTnLst>
                                </p:cTn>
                              </p:par>
                              <p:par>
                                <p:cTn id="643" presetID="3" presetClass="exit" presetSubtype="10" fill="hold" grpId="4" nodeType="withEffect">
                                  <p:stCondLst>
                                    <p:cond delay="0"/>
                                  </p:stCondLst>
                                  <p:childTnLst>
                                    <p:animEffect transition="out" filter="blinds(horizontal)">
                                      <p:cBhvr>
                                        <p:cTn id="644" dur="3000"/>
                                        <p:tgtEl>
                                          <p:spTgt spid="33"/>
                                        </p:tgtEl>
                                      </p:cBhvr>
                                    </p:animEffect>
                                    <p:set>
                                      <p:cBhvr>
                                        <p:cTn id="645" dur="1" fill="hold">
                                          <p:stCondLst>
                                            <p:cond delay="2999"/>
                                          </p:stCondLst>
                                        </p:cTn>
                                        <p:tgtEl>
                                          <p:spTgt spid="33"/>
                                        </p:tgtEl>
                                        <p:attrNameLst>
                                          <p:attrName>style.visibility</p:attrName>
                                        </p:attrNameLst>
                                      </p:cBhvr>
                                      <p:to>
                                        <p:strVal val="hidden"/>
                                      </p:to>
                                    </p:set>
                                  </p:childTnLst>
                                </p:cTn>
                              </p:par>
                              <p:par>
                                <p:cTn id="646" presetID="3" presetClass="exit" presetSubtype="10" fill="hold" grpId="4" nodeType="withEffect">
                                  <p:stCondLst>
                                    <p:cond delay="0"/>
                                  </p:stCondLst>
                                  <p:childTnLst>
                                    <p:animEffect transition="out" filter="blinds(horizontal)">
                                      <p:cBhvr>
                                        <p:cTn id="647" dur="3000"/>
                                        <p:tgtEl>
                                          <p:spTgt spid="34"/>
                                        </p:tgtEl>
                                      </p:cBhvr>
                                    </p:animEffect>
                                    <p:set>
                                      <p:cBhvr>
                                        <p:cTn id="648" dur="1" fill="hold">
                                          <p:stCondLst>
                                            <p:cond delay="2999"/>
                                          </p:stCondLst>
                                        </p:cTn>
                                        <p:tgtEl>
                                          <p:spTgt spid="34"/>
                                        </p:tgtEl>
                                        <p:attrNameLst>
                                          <p:attrName>style.visibility</p:attrName>
                                        </p:attrNameLst>
                                      </p:cBhvr>
                                      <p:to>
                                        <p:strVal val="hidden"/>
                                      </p:to>
                                    </p:set>
                                  </p:childTnLst>
                                </p:cTn>
                              </p:par>
                              <p:par>
                                <p:cTn id="649" presetID="3" presetClass="exit" presetSubtype="10" fill="hold" grpId="4" nodeType="withEffect">
                                  <p:stCondLst>
                                    <p:cond delay="0"/>
                                  </p:stCondLst>
                                  <p:childTnLst>
                                    <p:animEffect transition="out" filter="blinds(horizontal)">
                                      <p:cBhvr>
                                        <p:cTn id="650" dur="3000"/>
                                        <p:tgtEl>
                                          <p:spTgt spid="35"/>
                                        </p:tgtEl>
                                      </p:cBhvr>
                                    </p:animEffect>
                                    <p:set>
                                      <p:cBhvr>
                                        <p:cTn id="651" dur="1" fill="hold">
                                          <p:stCondLst>
                                            <p:cond delay="2999"/>
                                          </p:stCondLst>
                                        </p:cTn>
                                        <p:tgtEl>
                                          <p:spTgt spid="35"/>
                                        </p:tgtEl>
                                        <p:attrNameLst>
                                          <p:attrName>style.visibility</p:attrName>
                                        </p:attrNameLst>
                                      </p:cBhvr>
                                      <p:to>
                                        <p:strVal val="hidden"/>
                                      </p:to>
                                    </p:set>
                                  </p:childTnLst>
                                </p:cTn>
                              </p:par>
                              <p:par>
                                <p:cTn id="652" presetID="3" presetClass="exit" presetSubtype="10" fill="hold" grpId="4" nodeType="withEffect">
                                  <p:stCondLst>
                                    <p:cond delay="0"/>
                                  </p:stCondLst>
                                  <p:childTnLst>
                                    <p:animEffect transition="out" filter="blinds(horizontal)">
                                      <p:cBhvr>
                                        <p:cTn id="653" dur="3000"/>
                                        <p:tgtEl>
                                          <p:spTgt spid="36"/>
                                        </p:tgtEl>
                                      </p:cBhvr>
                                    </p:animEffect>
                                    <p:set>
                                      <p:cBhvr>
                                        <p:cTn id="654" dur="1" fill="hold">
                                          <p:stCondLst>
                                            <p:cond delay="2999"/>
                                          </p:stCondLst>
                                        </p:cTn>
                                        <p:tgtEl>
                                          <p:spTgt spid="36"/>
                                        </p:tgtEl>
                                        <p:attrNameLst>
                                          <p:attrName>style.visibility</p:attrName>
                                        </p:attrNameLst>
                                      </p:cBhvr>
                                      <p:to>
                                        <p:strVal val="hidden"/>
                                      </p:to>
                                    </p:set>
                                  </p:childTnLst>
                                </p:cTn>
                              </p:par>
                              <p:par>
                                <p:cTn id="655" presetID="3" presetClass="exit" presetSubtype="10" fill="hold" grpId="4" nodeType="withEffect">
                                  <p:stCondLst>
                                    <p:cond delay="0"/>
                                  </p:stCondLst>
                                  <p:childTnLst>
                                    <p:animEffect transition="out" filter="blinds(horizontal)">
                                      <p:cBhvr>
                                        <p:cTn id="656" dur="3000"/>
                                        <p:tgtEl>
                                          <p:spTgt spid="37"/>
                                        </p:tgtEl>
                                      </p:cBhvr>
                                    </p:animEffect>
                                    <p:set>
                                      <p:cBhvr>
                                        <p:cTn id="657" dur="1" fill="hold">
                                          <p:stCondLst>
                                            <p:cond delay="2999"/>
                                          </p:stCondLst>
                                        </p:cTn>
                                        <p:tgtEl>
                                          <p:spTgt spid="37"/>
                                        </p:tgtEl>
                                        <p:attrNameLst>
                                          <p:attrName>style.visibility</p:attrName>
                                        </p:attrNameLst>
                                      </p:cBhvr>
                                      <p:to>
                                        <p:strVal val="hidden"/>
                                      </p:to>
                                    </p:set>
                                  </p:childTnLst>
                                </p:cTn>
                              </p:par>
                              <p:par>
                                <p:cTn id="658" presetID="3" presetClass="exit" presetSubtype="10" fill="hold" grpId="4" nodeType="withEffect">
                                  <p:stCondLst>
                                    <p:cond delay="0"/>
                                  </p:stCondLst>
                                  <p:childTnLst>
                                    <p:animEffect transition="out" filter="blinds(horizontal)">
                                      <p:cBhvr>
                                        <p:cTn id="659" dur="3000"/>
                                        <p:tgtEl>
                                          <p:spTgt spid="38"/>
                                        </p:tgtEl>
                                      </p:cBhvr>
                                    </p:animEffect>
                                    <p:set>
                                      <p:cBhvr>
                                        <p:cTn id="660" dur="1" fill="hold">
                                          <p:stCondLst>
                                            <p:cond delay="2999"/>
                                          </p:stCondLst>
                                        </p:cTn>
                                        <p:tgtEl>
                                          <p:spTgt spid="38"/>
                                        </p:tgtEl>
                                        <p:attrNameLst>
                                          <p:attrName>style.visibility</p:attrName>
                                        </p:attrNameLst>
                                      </p:cBhvr>
                                      <p:to>
                                        <p:strVal val="hidden"/>
                                      </p:to>
                                    </p:set>
                                  </p:childTnLst>
                                </p:cTn>
                              </p:par>
                              <p:par>
                                <p:cTn id="661" presetID="3" presetClass="exit" presetSubtype="10" fill="hold" grpId="4" nodeType="withEffect">
                                  <p:stCondLst>
                                    <p:cond delay="0"/>
                                  </p:stCondLst>
                                  <p:childTnLst>
                                    <p:animEffect transition="out" filter="blinds(horizontal)">
                                      <p:cBhvr>
                                        <p:cTn id="662" dur="3000"/>
                                        <p:tgtEl>
                                          <p:spTgt spid="39"/>
                                        </p:tgtEl>
                                      </p:cBhvr>
                                    </p:animEffect>
                                    <p:set>
                                      <p:cBhvr>
                                        <p:cTn id="663" dur="1" fill="hold">
                                          <p:stCondLst>
                                            <p:cond delay="2999"/>
                                          </p:stCondLst>
                                        </p:cTn>
                                        <p:tgtEl>
                                          <p:spTgt spid="39"/>
                                        </p:tgtEl>
                                        <p:attrNameLst>
                                          <p:attrName>style.visibility</p:attrName>
                                        </p:attrNameLst>
                                      </p:cBhvr>
                                      <p:to>
                                        <p:strVal val="hidden"/>
                                      </p:to>
                                    </p:set>
                                  </p:childTnLst>
                                </p:cTn>
                              </p:par>
                              <p:par>
                                <p:cTn id="664" presetID="3" presetClass="exit" presetSubtype="10" fill="hold" grpId="4" nodeType="withEffect">
                                  <p:stCondLst>
                                    <p:cond delay="0"/>
                                  </p:stCondLst>
                                  <p:childTnLst>
                                    <p:animEffect transition="out" filter="blinds(horizontal)">
                                      <p:cBhvr>
                                        <p:cTn id="665" dur="3000"/>
                                        <p:tgtEl>
                                          <p:spTgt spid="40"/>
                                        </p:tgtEl>
                                      </p:cBhvr>
                                    </p:animEffect>
                                    <p:set>
                                      <p:cBhvr>
                                        <p:cTn id="666" dur="1" fill="hold">
                                          <p:stCondLst>
                                            <p:cond delay="2999"/>
                                          </p:stCondLst>
                                        </p:cTn>
                                        <p:tgtEl>
                                          <p:spTgt spid="40"/>
                                        </p:tgtEl>
                                        <p:attrNameLst>
                                          <p:attrName>style.visibility</p:attrName>
                                        </p:attrNameLst>
                                      </p:cBhvr>
                                      <p:to>
                                        <p:strVal val="hidden"/>
                                      </p:to>
                                    </p:set>
                                  </p:childTnLst>
                                </p:cTn>
                              </p:par>
                              <p:par>
                                <p:cTn id="667" presetID="3" presetClass="exit" presetSubtype="10" fill="hold" grpId="4" nodeType="withEffect">
                                  <p:stCondLst>
                                    <p:cond delay="0"/>
                                  </p:stCondLst>
                                  <p:childTnLst>
                                    <p:animEffect transition="out" filter="blinds(horizontal)">
                                      <p:cBhvr>
                                        <p:cTn id="668" dur="3000"/>
                                        <p:tgtEl>
                                          <p:spTgt spid="41"/>
                                        </p:tgtEl>
                                      </p:cBhvr>
                                    </p:animEffect>
                                    <p:set>
                                      <p:cBhvr>
                                        <p:cTn id="669" dur="1" fill="hold">
                                          <p:stCondLst>
                                            <p:cond delay="2999"/>
                                          </p:stCondLst>
                                        </p:cTn>
                                        <p:tgtEl>
                                          <p:spTgt spid="41"/>
                                        </p:tgtEl>
                                        <p:attrNameLst>
                                          <p:attrName>style.visibility</p:attrName>
                                        </p:attrNameLst>
                                      </p:cBhvr>
                                      <p:to>
                                        <p:strVal val="hidden"/>
                                      </p:to>
                                    </p:set>
                                  </p:childTnLst>
                                </p:cTn>
                              </p:par>
                              <p:par>
                                <p:cTn id="670" presetID="3" presetClass="exit" presetSubtype="10" fill="hold" grpId="4" nodeType="withEffect">
                                  <p:stCondLst>
                                    <p:cond delay="0"/>
                                  </p:stCondLst>
                                  <p:childTnLst>
                                    <p:animEffect transition="out" filter="blinds(horizontal)">
                                      <p:cBhvr>
                                        <p:cTn id="671" dur="3000"/>
                                        <p:tgtEl>
                                          <p:spTgt spid="42"/>
                                        </p:tgtEl>
                                      </p:cBhvr>
                                    </p:animEffect>
                                    <p:set>
                                      <p:cBhvr>
                                        <p:cTn id="672" dur="1" fill="hold">
                                          <p:stCondLst>
                                            <p:cond delay="2999"/>
                                          </p:stCondLst>
                                        </p:cTn>
                                        <p:tgtEl>
                                          <p:spTgt spid="42"/>
                                        </p:tgtEl>
                                        <p:attrNameLst>
                                          <p:attrName>style.visibility</p:attrName>
                                        </p:attrNameLst>
                                      </p:cBhvr>
                                      <p:to>
                                        <p:strVal val="hidden"/>
                                      </p:to>
                                    </p:set>
                                  </p:childTnLst>
                                </p:cTn>
                              </p:par>
                              <p:par>
                                <p:cTn id="673" presetID="3" presetClass="exit" presetSubtype="10" fill="hold" grpId="4" nodeType="withEffect">
                                  <p:stCondLst>
                                    <p:cond delay="0"/>
                                  </p:stCondLst>
                                  <p:childTnLst>
                                    <p:animEffect transition="out" filter="blinds(horizontal)">
                                      <p:cBhvr>
                                        <p:cTn id="674" dur="3000"/>
                                        <p:tgtEl>
                                          <p:spTgt spid="43"/>
                                        </p:tgtEl>
                                      </p:cBhvr>
                                    </p:animEffect>
                                    <p:set>
                                      <p:cBhvr>
                                        <p:cTn id="675" dur="1" fill="hold">
                                          <p:stCondLst>
                                            <p:cond delay="2999"/>
                                          </p:stCondLst>
                                        </p:cTn>
                                        <p:tgtEl>
                                          <p:spTgt spid="43"/>
                                        </p:tgtEl>
                                        <p:attrNameLst>
                                          <p:attrName>style.visibility</p:attrName>
                                        </p:attrNameLst>
                                      </p:cBhvr>
                                      <p:to>
                                        <p:strVal val="hidden"/>
                                      </p:to>
                                    </p:set>
                                  </p:childTnLst>
                                </p:cTn>
                              </p:par>
                              <p:par>
                                <p:cTn id="676" presetID="3" presetClass="exit" presetSubtype="10" fill="hold" grpId="4" nodeType="withEffect">
                                  <p:stCondLst>
                                    <p:cond delay="0"/>
                                  </p:stCondLst>
                                  <p:childTnLst>
                                    <p:animEffect transition="out" filter="blinds(horizontal)">
                                      <p:cBhvr>
                                        <p:cTn id="677" dur="3000"/>
                                        <p:tgtEl>
                                          <p:spTgt spid="44"/>
                                        </p:tgtEl>
                                      </p:cBhvr>
                                    </p:animEffect>
                                    <p:set>
                                      <p:cBhvr>
                                        <p:cTn id="678" dur="1" fill="hold">
                                          <p:stCondLst>
                                            <p:cond delay="2999"/>
                                          </p:stCondLst>
                                        </p:cTn>
                                        <p:tgtEl>
                                          <p:spTgt spid="44"/>
                                        </p:tgtEl>
                                        <p:attrNameLst>
                                          <p:attrName>style.visibility</p:attrName>
                                        </p:attrNameLst>
                                      </p:cBhvr>
                                      <p:to>
                                        <p:strVal val="hidden"/>
                                      </p:to>
                                    </p:set>
                                  </p:childTnLst>
                                </p:cTn>
                              </p:par>
                              <p:par>
                                <p:cTn id="679" presetID="17" presetClass="entr" presetSubtype="1" fill="hold" nodeType="withEffect">
                                  <p:stCondLst>
                                    <p:cond delay="0"/>
                                  </p:stCondLst>
                                  <p:childTnLst>
                                    <p:set>
                                      <p:cBhvr>
                                        <p:cTn id="680" dur="1" fill="hold">
                                          <p:stCondLst>
                                            <p:cond delay="0"/>
                                          </p:stCondLst>
                                        </p:cTn>
                                        <p:tgtEl>
                                          <p:spTgt spid="2"/>
                                        </p:tgtEl>
                                        <p:attrNameLst>
                                          <p:attrName>style.visibility</p:attrName>
                                        </p:attrNameLst>
                                      </p:cBhvr>
                                      <p:to>
                                        <p:strVal val="visible"/>
                                      </p:to>
                                    </p:set>
                                    <p:anim calcmode="lin" valueType="num">
                                      <p:cBhvr>
                                        <p:cTn id="681" dur="3000" fill="hold"/>
                                        <p:tgtEl>
                                          <p:spTgt spid="2"/>
                                        </p:tgtEl>
                                        <p:attrNameLst>
                                          <p:attrName>ppt_x</p:attrName>
                                        </p:attrNameLst>
                                      </p:cBhvr>
                                      <p:tavLst>
                                        <p:tav tm="0">
                                          <p:val>
                                            <p:strVal val="#ppt_x"/>
                                          </p:val>
                                        </p:tav>
                                        <p:tav tm="100000">
                                          <p:val>
                                            <p:strVal val="#ppt_x"/>
                                          </p:val>
                                        </p:tav>
                                      </p:tavLst>
                                    </p:anim>
                                    <p:anim calcmode="lin" valueType="num">
                                      <p:cBhvr>
                                        <p:cTn id="682" dur="3000" fill="hold"/>
                                        <p:tgtEl>
                                          <p:spTgt spid="2"/>
                                        </p:tgtEl>
                                        <p:attrNameLst>
                                          <p:attrName>ppt_y</p:attrName>
                                        </p:attrNameLst>
                                      </p:cBhvr>
                                      <p:tavLst>
                                        <p:tav tm="0">
                                          <p:val>
                                            <p:strVal val="#ppt_y-#ppt_h/2"/>
                                          </p:val>
                                        </p:tav>
                                        <p:tav tm="100000">
                                          <p:val>
                                            <p:strVal val="#ppt_y"/>
                                          </p:val>
                                        </p:tav>
                                      </p:tavLst>
                                    </p:anim>
                                    <p:anim calcmode="lin" valueType="num">
                                      <p:cBhvr>
                                        <p:cTn id="683" dur="3000" fill="hold"/>
                                        <p:tgtEl>
                                          <p:spTgt spid="2"/>
                                        </p:tgtEl>
                                        <p:attrNameLst>
                                          <p:attrName>ppt_w</p:attrName>
                                        </p:attrNameLst>
                                      </p:cBhvr>
                                      <p:tavLst>
                                        <p:tav tm="0">
                                          <p:val>
                                            <p:strVal val="#ppt_w"/>
                                          </p:val>
                                        </p:tav>
                                        <p:tav tm="100000">
                                          <p:val>
                                            <p:strVal val="#ppt_w"/>
                                          </p:val>
                                        </p:tav>
                                      </p:tavLst>
                                    </p:anim>
                                    <p:anim calcmode="lin" valueType="num">
                                      <p:cBhvr>
                                        <p:cTn id="68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212F13"/>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5" name="4 Imagen" descr="Imagen1.png"/>
          <p:cNvPicPr>
            <a:picLocks noChangeAspect="1"/>
          </p:cNvPicPr>
          <p:nvPr/>
        </p:nvPicPr>
        <p:blipFill>
          <a:blip r:embed="rId2"/>
          <a:stretch>
            <a:fillRect/>
          </a:stretch>
        </p:blipFill>
        <p:spPr>
          <a:xfrm>
            <a:off x="357158" y="0"/>
            <a:ext cx="8429684" cy="5143500"/>
          </a:xfrm>
          <a:prstGeom prst="rect">
            <a:avLst/>
          </a:prstGeom>
        </p:spPr>
      </p:pic>
      <p:sp>
        <p:nvSpPr>
          <p:cNvPr id="7" name="6 Rectángulo"/>
          <p:cNvSpPr/>
          <p:nvPr/>
        </p:nvSpPr>
        <p:spPr>
          <a:xfrm>
            <a:off x="0" y="0"/>
            <a:ext cx="35715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786842" y="0"/>
            <a:ext cx="35715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3428992" y="1500180"/>
            <a:ext cx="2571768" cy="1754326"/>
          </a:xfrm>
          <a:prstGeom prst="rect">
            <a:avLst/>
          </a:prstGeom>
          <a:noFill/>
        </p:spPr>
        <p:txBody>
          <a:bodyPr wrap="square" rtlCol="0">
            <a:spAutoFit/>
          </a:bodyPr>
          <a:lstStyle/>
          <a:p>
            <a:pPr algn="ctr"/>
            <a:r>
              <a:rPr lang="es-PE" sz="1000" dirty="0" smtClean="0">
                <a:latin typeface="Arial" pitchFamily="34" charset="0"/>
                <a:cs typeface="Arial" pitchFamily="34" charset="0"/>
              </a:rPr>
              <a:t>Me recuerdo con ese teléfono fijo en la mano, cableado y conectado a la pared, de tono beige y con grandes teclas. Intentando mantener la puerta entreabierta, solo el espacio suficiente como para que pasara el cable sin quedar aplastado, e intentando que las conversaciones fluyeran en la privacidad que toda intimidad requiere.</a:t>
            </a:r>
          </a:p>
          <a:p>
            <a:endParaRPr lang="es-PE" dirty="0"/>
          </a:p>
        </p:txBody>
      </p:sp>
      <p:sp>
        <p:nvSpPr>
          <p:cNvPr id="9" name="8 Rectángulo"/>
          <p:cNvSpPr/>
          <p:nvPr/>
        </p:nvSpPr>
        <p:spPr>
          <a:xfrm>
            <a:off x="0" y="-142894"/>
            <a:ext cx="9429784"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F0000"/>
            </a:gs>
            <a:gs pos="50000">
              <a:schemeClr val="tx1">
                <a:lumMod val="65000"/>
                <a:lumOff val="35000"/>
                <a:shade val="67500"/>
                <a:satMod val="115000"/>
              </a:schemeClr>
            </a:gs>
            <a:gs pos="100000">
              <a:schemeClr val="tx1">
                <a:lumMod val="65000"/>
                <a:lumOff val="3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Anillo"/>
          <p:cNvSpPr/>
          <p:nvPr/>
        </p:nvSpPr>
        <p:spPr>
          <a:xfrm>
            <a:off x="3214678" y="857232"/>
            <a:ext cx="1143008" cy="1142984"/>
          </a:xfrm>
          <a:prstGeom prst="donut">
            <a:avLst/>
          </a:prstGeom>
          <a:blipFill>
            <a:blip r:embed="rId3">
              <a:grayscl/>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429124" y="0"/>
            <a:ext cx="1143008" cy="1142984"/>
          </a:xfrm>
          <a:prstGeom prst="donut">
            <a:avLst/>
          </a:prstGeom>
          <a:blipFill>
            <a:blip r:embed="rId3">
              <a:grayscl/>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571736" y="1857364"/>
            <a:ext cx="1143008" cy="1142984"/>
          </a:xfrm>
          <a:prstGeom prst="donut">
            <a:avLst/>
          </a:prstGeom>
          <a:blipFill>
            <a:blip r:embed="rId3">
              <a:grayscl/>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929058" y="0"/>
            <a:ext cx="1143008" cy="1142984"/>
          </a:xfrm>
          <a:prstGeom prst="donut">
            <a:avLst/>
          </a:prstGeom>
          <a:blipFill>
            <a:blip r:embed="rId3">
              <a:grayscl/>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5643570" y="1928802"/>
            <a:ext cx="1143008" cy="1142984"/>
          </a:xfrm>
          <a:prstGeom prst="donut">
            <a:avLst/>
          </a:prstGeom>
          <a:blipFill>
            <a:blip r:embed="rId3">
              <a:grayscl/>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6215074" y="2857496"/>
            <a:ext cx="1143008" cy="1142984"/>
          </a:xfrm>
          <a:prstGeom prst="donut">
            <a:avLst/>
          </a:prstGeom>
          <a:blipFill>
            <a:blip r:embed="rId3">
              <a:grayscl/>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6858016" y="3786190"/>
            <a:ext cx="1143008" cy="1142984"/>
          </a:xfrm>
          <a:prstGeom prst="donut">
            <a:avLst/>
          </a:prstGeom>
          <a:blipFill>
            <a:blip r:embed="rId3">
              <a:grayscl/>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7429520" y="4786322"/>
            <a:ext cx="1143008" cy="1142984"/>
          </a:xfrm>
          <a:prstGeom prst="donut">
            <a:avLst/>
          </a:prstGeom>
          <a:blipFill>
            <a:blip r:embed="rId3">
              <a:grayscl/>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71472" y="4643446"/>
            <a:ext cx="1143008" cy="1142984"/>
          </a:xfrm>
          <a:prstGeom prst="donut">
            <a:avLst/>
          </a:prstGeom>
          <a:blipFill>
            <a:blip r:embed="rId3">
              <a:grayscl/>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1214414" y="3714752"/>
            <a:ext cx="1143008" cy="1142984"/>
          </a:xfrm>
          <a:prstGeom prst="donut">
            <a:avLst/>
          </a:prstGeom>
          <a:blipFill>
            <a:blip r:embed="rId3">
              <a:grayscl/>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1928794" y="2786058"/>
            <a:ext cx="1143008" cy="1142984"/>
          </a:xfrm>
          <a:prstGeom prst="donut">
            <a:avLst/>
          </a:prstGeom>
          <a:blipFill>
            <a:blip r:embed="rId3">
              <a:grayscl/>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000628" y="928670"/>
            <a:ext cx="1143008" cy="1142984"/>
          </a:xfrm>
          <a:prstGeom prst="donut">
            <a:avLst/>
          </a:prstGeom>
          <a:blipFill>
            <a:blip r:embed="rId3">
              <a:grayscl/>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0" y="-142894"/>
            <a:ext cx="9429784" cy="650085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ppt_x"/>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ppt_x"/>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ppt_x"/>
                                          </p:val>
                                        </p:tav>
                                        <p:tav tm="100000">
                                          <p:val>
                                            <p:strVal val="#ppt_x"/>
                                          </p:val>
                                        </p:tav>
                                      </p:tavLst>
                                    </p:anim>
                                    <p:anim calcmode="lin" valueType="num">
                                      <p:cBhvr additive="base">
                                        <p:cTn id="22" dur="20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2000" fill="hold"/>
                                        <p:tgtEl>
                                          <p:spTgt spid="16"/>
                                        </p:tgtEl>
                                        <p:attrNameLst>
                                          <p:attrName>ppt_x</p:attrName>
                                        </p:attrNameLst>
                                      </p:cBhvr>
                                      <p:tavLst>
                                        <p:tav tm="0">
                                          <p:val>
                                            <p:strVal val="#ppt_x"/>
                                          </p:val>
                                        </p:tav>
                                        <p:tav tm="100000">
                                          <p:val>
                                            <p:strVal val="#ppt_x"/>
                                          </p:val>
                                        </p:tav>
                                      </p:tavLst>
                                    </p:anim>
                                    <p:anim calcmode="lin" valueType="num">
                                      <p:cBhvr additive="base">
                                        <p:cTn id="26" dur="2000" fill="hold"/>
                                        <p:tgtEl>
                                          <p:spTgt spid="1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2000" fill="hold"/>
                                        <p:tgtEl>
                                          <p:spTgt spid="17"/>
                                        </p:tgtEl>
                                        <p:attrNameLst>
                                          <p:attrName>ppt_x</p:attrName>
                                        </p:attrNameLst>
                                      </p:cBhvr>
                                      <p:tavLst>
                                        <p:tav tm="0">
                                          <p:val>
                                            <p:strVal val="#ppt_x"/>
                                          </p:val>
                                        </p:tav>
                                        <p:tav tm="100000">
                                          <p:val>
                                            <p:strVal val="#ppt_x"/>
                                          </p:val>
                                        </p:tav>
                                      </p:tavLst>
                                    </p:anim>
                                    <p:anim calcmode="lin" valueType="num">
                                      <p:cBhvr additive="base">
                                        <p:cTn id="30" dur="2000" fill="hold"/>
                                        <p:tgtEl>
                                          <p:spTgt spid="17"/>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ppt_x"/>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2000" fill="hold"/>
                                        <p:tgtEl>
                                          <p:spTgt spid="18"/>
                                        </p:tgtEl>
                                        <p:attrNameLst>
                                          <p:attrName>ppt_x</p:attrName>
                                        </p:attrNameLst>
                                      </p:cBhvr>
                                      <p:tavLst>
                                        <p:tav tm="0">
                                          <p:val>
                                            <p:strVal val="#ppt_x"/>
                                          </p:val>
                                        </p:tav>
                                        <p:tav tm="100000">
                                          <p:val>
                                            <p:strVal val="#ppt_x"/>
                                          </p:val>
                                        </p:tav>
                                      </p:tavLst>
                                    </p:anim>
                                    <p:anim calcmode="lin" valueType="num">
                                      <p:cBhvr additive="base">
                                        <p:cTn id="54" dur="2000" fill="hold"/>
                                        <p:tgtEl>
                                          <p:spTgt spid="18"/>
                                        </p:tgtEl>
                                        <p:attrNameLst>
                                          <p:attrName>ppt_y</p:attrName>
                                        </p:attrNameLst>
                                      </p:cBhvr>
                                      <p:tavLst>
                                        <p:tav tm="0">
                                          <p:val>
                                            <p:strVal val="1+#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7"/>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5"/>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6"/>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7"/>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8"/>
                                        </p:tgtEl>
                                        <p:attrNameLst>
                                          <p:attrName>r</p:attrName>
                                        </p:attrNameLst>
                                      </p:cBhvr>
                                    </p:animRot>
                                  </p:childTnLst>
                                </p:cTn>
                              </p:par>
                              <p:par>
                                <p:cTn id="79" presetID="21" presetClass="entr" presetSubtype="8" fill="hold" grpId="2" nodeType="withEffect">
                                  <p:stCondLst>
                                    <p:cond delay="0"/>
                                  </p:stCondLst>
                                  <p:childTnLst>
                                    <p:set>
                                      <p:cBhvr>
                                        <p:cTn id="80" dur="1" fill="hold">
                                          <p:stCondLst>
                                            <p:cond delay="0"/>
                                          </p:stCondLst>
                                        </p:cTn>
                                        <p:tgtEl>
                                          <p:spTgt spid="5"/>
                                        </p:tgtEl>
                                        <p:attrNameLst>
                                          <p:attrName>style.visibility</p:attrName>
                                        </p:attrNameLst>
                                      </p:cBhvr>
                                      <p:to>
                                        <p:strVal val="visible"/>
                                      </p:to>
                                    </p:set>
                                    <p:animEffect transition="in" filter="wheel(8)">
                                      <p:cBhvr>
                                        <p:cTn id="81" dur="2000"/>
                                        <p:tgtEl>
                                          <p:spTgt spid="5"/>
                                        </p:tgtEl>
                                      </p:cBhvr>
                                    </p:animEffect>
                                  </p:childTnLst>
                                </p:cTn>
                              </p:par>
                              <p:par>
                                <p:cTn id="82" presetID="21" presetClass="entr" presetSubtype="8" fill="hold" grpId="2" nodeType="with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wheel(8)">
                                      <p:cBhvr>
                                        <p:cTn id="84" dur="2000"/>
                                        <p:tgtEl>
                                          <p:spTgt spid="7"/>
                                        </p:tgtEl>
                                      </p:cBhvr>
                                    </p:animEffect>
                                  </p:childTnLst>
                                </p:cTn>
                              </p:par>
                              <p:par>
                                <p:cTn id="85" presetID="21" presetClass="entr" presetSubtype="8" fill="hold" grpId="2" nodeType="with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wheel(8)">
                                      <p:cBhvr>
                                        <p:cTn id="87" dur="2000"/>
                                        <p:tgtEl>
                                          <p:spTgt spid="9"/>
                                        </p:tgtEl>
                                      </p:cBhvr>
                                    </p:animEffect>
                                  </p:childTnLst>
                                </p:cTn>
                              </p:par>
                              <p:par>
                                <p:cTn id="88" presetID="21" presetClass="entr" presetSubtype="8" fill="hold" grpId="2"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wheel(8)">
                                      <p:cBhvr>
                                        <p:cTn id="90" dur="2000"/>
                                        <p:tgtEl>
                                          <p:spTgt spid="15"/>
                                        </p:tgtEl>
                                      </p:cBhvr>
                                    </p:animEffect>
                                  </p:childTnLst>
                                </p:cTn>
                              </p:par>
                              <p:par>
                                <p:cTn id="91" presetID="21" presetClass="entr" presetSubtype="8" fill="hold" grpId="2"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wheel(8)">
                                      <p:cBhvr>
                                        <p:cTn id="93" dur="2000"/>
                                        <p:tgtEl>
                                          <p:spTgt spid="16"/>
                                        </p:tgtEl>
                                      </p:cBhvr>
                                    </p:animEffect>
                                  </p:childTnLst>
                                </p:cTn>
                              </p:par>
                              <p:par>
                                <p:cTn id="94" presetID="21" presetClass="entr" presetSubtype="8" fill="hold" grpId="2"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wheel(8)">
                                      <p:cBhvr>
                                        <p:cTn id="96" dur="2000"/>
                                        <p:tgtEl>
                                          <p:spTgt spid="17"/>
                                        </p:tgtEl>
                                      </p:cBhvr>
                                    </p:animEffect>
                                  </p:childTnLst>
                                </p:cTn>
                              </p:par>
                              <p:par>
                                <p:cTn id="97" presetID="21" presetClass="entr" presetSubtype="8" fill="hold" grpId="2" nodeType="withEffect">
                                  <p:stCondLst>
                                    <p:cond delay="0"/>
                                  </p:stCondLst>
                                  <p:childTnLst>
                                    <p:set>
                                      <p:cBhvr>
                                        <p:cTn id="98" dur="1" fill="hold">
                                          <p:stCondLst>
                                            <p:cond delay="0"/>
                                          </p:stCondLst>
                                        </p:cTn>
                                        <p:tgtEl>
                                          <p:spTgt spid="6"/>
                                        </p:tgtEl>
                                        <p:attrNameLst>
                                          <p:attrName>style.visibility</p:attrName>
                                        </p:attrNameLst>
                                      </p:cBhvr>
                                      <p:to>
                                        <p:strVal val="visible"/>
                                      </p:to>
                                    </p:set>
                                    <p:animEffect transition="in" filter="wheel(8)">
                                      <p:cBhvr>
                                        <p:cTn id="99" dur="2000"/>
                                        <p:tgtEl>
                                          <p:spTgt spid="6"/>
                                        </p:tgtEl>
                                      </p:cBhvr>
                                    </p:animEffect>
                                  </p:childTnLst>
                                </p:cTn>
                              </p:par>
                              <p:par>
                                <p:cTn id="100" presetID="21" presetClass="entr" presetSubtype="8" fill="hold" grpId="2" nodeType="withEffect">
                                  <p:stCondLst>
                                    <p:cond delay="0"/>
                                  </p:stCondLst>
                                  <p:childTnLst>
                                    <p:set>
                                      <p:cBhvr>
                                        <p:cTn id="101" dur="1" fill="hold">
                                          <p:stCondLst>
                                            <p:cond delay="0"/>
                                          </p:stCondLst>
                                        </p:cTn>
                                        <p:tgtEl>
                                          <p:spTgt spid="10"/>
                                        </p:tgtEl>
                                        <p:attrNameLst>
                                          <p:attrName>style.visibility</p:attrName>
                                        </p:attrNameLst>
                                      </p:cBhvr>
                                      <p:to>
                                        <p:strVal val="visible"/>
                                      </p:to>
                                    </p:set>
                                    <p:animEffect transition="in" filter="wheel(8)">
                                      <p:cBhvr>
                                        <p:cTn id="102" dur="2000"/>
                                        <p:tgtEl>
                                          <p:spTgt spid="10"/>
                                        </p:tgtEl>
                                      </p:cBhvr>
                                    </p:animEffect>
                                  </p:childTnLst>
                                </p:cTn>
                              </p:par>
                              <p:par>
                                <p:cTn id="103" presetID="21" presetClass="entr" presetSubtype="8" fill="hold" grpId="2" nodeType="withEffect">
                                  <p:stCondLst>
                                    <p:cond delay="0"/>
                                  </p:stCondLst>
                                  <p:childTnLst>
                                    <p:set>
                                      <p:cBhvr>
                                        <p:cTn id="104" dur="1" fill="hold">
                                          <p:stCondLst>
                                            <p:cond delay="0"/>
                                          </p:stCondLst>
                                        </p:cTn>
                                        <p:tgtEl>
                                          <p:spTgt spid="11"/>
                                        </p:tgtEl>
                                        <p:attrNameLst>
                                          <p:attrName>style.visibility</p:attrName>
                                        </p:attrNameLst>
                                      </p:cBhvr>
                                      <p:to>
                                        <p:strVal val="visible"/>
                                      </p:to>
                                    </p:set>
                                    <p:animEffect transition="in" filter="wheel(8)">
                                      <p:cBhvr>
                                        <p:cTn id="105" dur="2000"/>
                                        <p:tgtEl>
                                          <p:spTgt spid="11"/>
                                        </p:tgtEl>
                                      </p:cBhvr>
                                    </p:animEffect>
                                  </p:childTnLst>
                                </p:cTn>
                              </p:par>
                              <p:par>
                                <p:cTn id="106" presetID="21" presetClass="entr" presetSubtype="8" fill="hold" grpId="2" nodeType="withEffect">
                                  <p:stCondLst>
                                    <p:cond delay="0"/>
                                  </p:stCondLst>
                                  <p:childTnLst>
                                    <p:set>
                                      <p:cBhvr>
                                        <p:cTn id="107" dur="1" fill="hold">
                                          <p:stCondLst>
                                            <p:cond delay="0"/>
                                          </p:stCondLst>
                                        </p:cTn>
                                        <p:tgtEl>
                                          <p:spTgt spid="12"/>
                                        </p:tgtEl>
                                        <p:attrNameLst>
                                          <p:attrName>style.visibility</p:attrName>
                                        </p:attrNameLst>
                                      </p:cBhvr>
                                      <p:to>
                                        <p:strVal val="visible"/>
                                      </p:to>
                                    </p:set>
                                    <p:animEffect transition="in" filter="wheel(8)">
                                      <p:cBhvr>
                                        <p:cTn id="108" dur="2000"/>
                                        <p:tgtEl>
                                          <p:spTgt spid="12"/>
                                        </p:tgtEl>
                                      </p:cBhvr>
                                    </p:animEffect>
                                  </p:childTnLst>
                                </p:cTn>
                              </p:par>
                              <p:par>
                                <p:cTn id="109" presetID="21" presetClass="entr" presetSubtype="8" fill="hold" grpId="2" nodeType="withEffect">
                                  <p:stCondLst>
                                    <p:cond delay="0"/>
                                  </p:stCondLst>
                                  <p:childTnLst>
                                    <p:set>
                                      <p:cBhvr>
                                        <p:cTn id="110" dur="1" fill="hold">
                                          <p:stCondLst>
                                            <p:cond delay="0"/>
                                          </p:stCondLst>
                                        </p:cTn>
                                        <p:tgtEl>
                                          <p:spTgt spid="13"/>
                                        </p:tgtEl>
                                        <p:attrNameLst>
                                          <p:attrName>style.visibility</p:attrName>
                                        </p:attrNameLst>
                                      </p:cBhvr>
                                      <p:to>
                                        <p:strVal val="visible"/>
                                      </p:to>
                                    </p:set>
                                    <p:animEffect transition="in" filter="wheel(8)">
                                      <p:cBhvr>
                                        <p:cTn id="111" dur="2000"/>
                                        <p:tgtEl>
                                          <p:spTgt spid="13"/>
                                        </p:tgtEl>
                                      </p:cBhvr>
                                    </p:animEffect>
                                  </p:childTnLst>
                                </p:cTn>
                              </p:par>
                              <p:par>
                                <p:cTn id="112" presetID="21" presetClass="entr" presetSubtype="8" fill="hold" grpId="2" nodeType="withEffect">
                                  <p:stCondLst>
                                    <p:cond delay="0"/>
                                  </p:stCondLst>
                                  <p:childTnLst>
                                    <p:set>
                                      <p:cBhvr>
                                        <p:cTn id="113" dur="1" fill="hold">
                                          <p:stCondLst>
                                            <p:cond delay="0"/>
                                          </p:stCondLst>
                                        </p:cTn>
                                        <p:tgtEl>
                                          <p:spTgt spid="18"/>
                                        </p:tgtEl>
                                        <p:attrNameLst>
                                          <p:attrName>style.visibility</p:attrName>
                                        </p:attrNameLst>
                                      </p:cBhvr>
                                      <p:to>
                                        <p:strVal val="visible"/>
                                      </p:to>
                                    </p:set>
                                    <p:animEffect transition="in" filter="wheel(8)">
                                      <p:cBhvr>
                                        <p:cTn id="114" dur="2000"/>
                                        <p:tgtEl>
                                          <p:spTgt spid="18"/>
                                        </p:tgtEl>
                                      </p:cBhvr>
                                    </p:animEffect>
                                  </p:childTnLst>
                                </p:cTn>
                              </p:par>
                            </p:childTnLst>
                          </p:cTn>
                        </p:par>
                        <p:par>
                          <p:cTn id="115" fill="hold">
                            <p:stCondLst>
                              <p:cond delay="2000"/>
                            </p:stCondLst>
                            <p:childTnLst>
                              <p:par>
                                <p:cTn id="116" presetID="2" presetClass="exit" presetSubtype="4" fill="hold" grpId="3" nodeType="afterEffect">
                                  <p:stCondLst>
                                    <p:cond delay="0"/>
                                  </p:stCondLst>
                                  <p:childTnLst>
                                    <p:anim calcmode="lin" valueType="num">
                                      <p:cBhvr additive="base">
                                        <p:cTn id="117" dur="2000"/>
                                        <p:tgtEl>
                                          <p:spTgt spid="5"/>
                                        </p:tgtEl>
                                        <p:attrNameLst>
                                          <p:attrName>ppt_x</p:attrName>
                                        </p:attrNameLst>
                                      </p:cBhvr>
                                      <p:tavLst>
                                        <p:tav tm="0">
                                          <p:val>
                                            <p:strVal val="ppt_x"/>
                                          </p:val>
                                        </p:tav>
                                        <p:tav tm="100000">
                                          <p:val>
                                            <p:strVal val="ppt_x"/>
                                          </p:val>
                                        </p:tav>
                                      </p:tavLst>
                                    </p:anim>
                                    <p:anim calcmode="lin" valueType="num">
                                      <p:cBhvr additive="base">
                                        <p:cTn id="118" dur="2000"/>
                                        <p:tgtEl>
                                          <p:spTgt spid="5"/>
                                        </p:tgtEl>
                                        <p:attrNameLst>
                                          <p:attrName>ppt_y</p:attrName>
                                        </p:attrNameLst>
                                      </p:cBhvr>
                                      <p:tavLst>
                                        <p:tav tm="0">
                                          <p:val>
                                            <p:strVal val="ppt_y"/>
                                          </p:val>
                                        </p:tav>
                                        <p:tav tm="100000">
                                          <p:val>
                                            <p:strVal val="1+ppt_h/2"/>
                                          </p:val>
                                        </p:tav>
                                      </p:tavLst>
                                    </p:anim>
                                    <p:set>
                                      <p:cBhvr>
                                        <p:cTn id="119" dur="1" fill="hold">
                                          <p:stCondLst>
                                            <p:cond delay="1999"/>
                                          </p:stCondLst>
                                        </p:cTn>
                                        <p:tgtEl>
                                          <p:spTgt spid="5"/>
                                        </p:tgtEl>
                                        <p:attrNameLst>
                                          <p:attrName>style.visibility</p:attrName>
                                        </p:attrNameLst>
                                      </p:cBhvr>
                                      <p:to>
                                        <p:strVal val="hidden"/>
                                      </p:to>
                                    </p:set>
                                  </p:childTnLst>
                                </p:cTn>
                              </p:par>
                              <p:par>
                                <p:cTn id="120" presetID="2" presetClass="exit" presetSubtype="4" fill="hold" grpId="3"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ppt_x"/>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4" fill="hold" grpId="3"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ppt_x"/>
                                          </p:val>
                                        </p:tav>
                                      </p:tavLst>
                                    </p:anim>
                                    <p:anim calcmode="lin" valueType="num">
                                      <p:cBhvr additive="base">
                                        <p:cTn id="126" dur="2000"/>
                                        <p:tgtEl>
                                          <p:spTgt spid="9"/>
                                        </p:tgtEl>
                                        <p:attrNameLst>
                                          <p:attrName>ppt_y</p:attrName>
                                        </p:attrNameLst>
                                      </p:cBhvr>
                                      <p:tavLst>
                                        <p:tav tm="0">
                                          <p:val>
                                            <p:strVal val="ppt_y"/>
                                          </p:val>
                                        </p:tav>
                                        <p:tav tm="100000">
                                          <p:val>
                                            <p:strVal val="1+ppt_h/2"/>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4" fill="hold" grpId="3" nodeType="withEffect">
                                  <p:stCondLst>
                                    <p:cond delay="0"/>
                                  </p:stCondLst>
                                  <p:childTnLst>
                                    <p:anim calcmode="lin" valueType="num">
                                      <p:cBhvr additive="base">
                                        <p:cTn id="129" dur="2000"/>
                                        <p:tgtEl>
                                          <p:spTgt spid="15"/>
                                        </p:tgtEl>
                                        <p:attrNameLst>
                                          <p:attrName>ppt_x</p:attrName>
                                        </p:attrNameLst>
                                      </p:cBhvr>
                                      <p:tavLst>
                                        <p:tav tm="0">
                                          <p:val>
                                            <p:strVal val="ppt_x"/>
                                          </p:val>
                                        </p:tav>
                                        <p:tav tm="100000">
                                          <p:val>
                                            <p:strVal val="ppt_x"/>
                                          </p:val>
                                        </p:tav>
                                      </p:tavLst>
                                    </p:anim>
                                    <p:anim calcmode="lin" valueType="num">
                                      <p:cBhvr additive="base">
                                        <p:cTn id="130" dur="2000"/>
                                        <p:tgtEl>
                                          <p:spTgt spid="15"/>
                                        </p:tgtEl>
                                        <p:attrNameLst>
                                          <p:attrName>ppt_y</p:attrName>
                                        </p:attrNameLst>
                                      </p:cBhvr>
                                      <p:tavLst>
                                        <p:tav tm="0">
                                          <p:val>
                                            <p:strVal val="ppt_y"/>
                                          </p:val>
                                        </p:tav>
                                        <p:tav tm="100000">
                                          <p:val>
                                            <p:strVal val="1+ppt_h/2"/>
                                          </p:val>
                                        </p:tav>
                                      </p:tavLst>
                                    </p:anim>
                                    <p:set>
                                      <p:cBhvr>
                                        <p:cTn id="131" dur="1" fill="hold">
                                          <p:stCondLst>
                                            <p:cond delay="1999"/>
                                          </p:stCondLst>
                                        </p:cTn>
                                        <p:tgtEl>
                                          <p:spTgt spid="15"/>
                                        </p:tgtEl>
                                        <p:attrNameLst>
                                          <p:attrName>style.visibility</p:attrName>
                                        </p:attrNameLst>
                                      </p:cBhvr>
                                      <p:to>
                                        <p:strVal val="hidden"/>
                                      </p:to>
                                    </p:set>
                                  </p:childTnLst>
                                </p:cTn>
                              </p:par>
                              <p:par>
                                <p:cTn id="132" presetID="2" presetClass="exit" presetSubtype="4" fill="hold" grpId="3" nodeType="withEffect">
                                  <p:stCondLst>
                                    <p:cond delay="0"/>
                                  </p:stCondLst>
                                  <p:childTnLst>
                                    <p:anim calcmode="lin" valueType="num">
                                      <p:cBhvr additive="base">
                                        <p:cTn id="133" dur="2000"/>
                                        <p:tgtEl>
                                          <p:spTgt spid="16"/>
                                        </p:tgtEl>
                                        <p:attrNameLst>
                                          <p:attrName>ppt_x</p:attrName>
                                        </p:attrNameLst>
                                      </p:cBhvr>
                                      <p:tavLst>
                                        <p:tav tm="0">
                                          <p:val>
                                            <p:strVal val="ppt_x"/>
                                          </p:val>
                                        </p:tav>
                                        <p:tav tm="100000">
                                          <p:val>
                                            <p:strVal val="ppt_x"/>
                                          </p:val>
                                        </p:tav>
                                      </p:tavLst>
                                    </p:anim>
                                    <p:anim calcmode="lin" valueType="num">
                                      <p:cBhvr additive="base">
                                        <p:cTn id="134" dur="2000"/>
                                        <p:tgtEl>
                                          <p:spTgt spid="16"/>
                                        </p:tgtEl>
                                        <p:attrNameLst>
                                          <p:attrName>ppt_y</p:attrName>
                                        </p:attrNameLst>
                                      </p:cBhvr>
                                      <p:tavLst>
                                        <p:tav tm="0">
                                          <p:val>
                                            <p:strVal val="ppt_y"/>
                                          </p:val>
                                        </p:tav>
                                        <p:tav tm="100000">
                                          <p:val>
                                            <p:strVal val="1+ppt_h/2"/>
                                          </p:val>
                                        </p:tav>
                                      </p:tavLst>
                                    </p:anim>
                                    <p:set>
                                      <p:cBhvr>
                                        <p:cTn id="135" dur="1" fill="hold">
                                          <p:stCondLst>
                                            <p:cond delay="1999"/>
                                          </p:stCondLst>
                                        </p:cTn>
                                        <p:tgtEl>
                                          <p:spTgt spid="16"/>
                                        </p:tgtEl>
                                        <p:attrNameLst>
                                          <p:attrName>style.visibility</p:attrName>
                                        </p:attrNameLst>
                                      </p:cBhvr>
                                      <p:to>
                                        <p:strVal val="hidden"/>
                                      </p:to>
                                    </p:set>
                                  </p:childTnLst>
                                </p:cTn>
                              </p:par>
                              <p:par>
                                <p:cTn id="136" presetID="2" presetClass="exit" presetSubtype="4" fill="hold" grpId="3" nodeType="withEffect">
                                  <p:stCondLst>
                                    <p:cond delay="0"/>
                                  </p:stCondLst>
                                  <p:childTnLst>
                                    <p:anim calcmode="lin" valueType="num">
                                      <p:cBhvr additive="base">
                                        <p:cTn id="137" dur="2000"/>
                                        <p:tgtEl>
                                          <p:spTgt spid="17"/>
                                        </p:tgtEl>
                                        <p:attrNameLst>
                                          <p:attrName>ppt_x</p:attrName>
                                        </p:attrNameLst>
                                      </p:cBhvr>
                                      <p:tavLst>
                                        <p:tav tm="0">
                                          <p:val>
                                            <p:strVal val="ppt_x"/>
                                          </p:val>
                                        </p:tav>
                                        <p:tav tm="100000">
                                          <p:val>
                                            <p:strVal val="ppt_x"/>
                                          </p:val>
                                        </p:tav>
                                      </p:tavLst>
                                    </p:anim>
                                    <p:anim calcmode="lin" valueType="num">
                                      <p:cBhvr additive="base">
                                        <p:cTn id="138" dur="2000"/>
                                        <p:tgtEl>
                                          <p:spTgt spid="17"/>
                                        </p:tgtEl>
                                        <p:attrNameLst>
                                          <p:attrName>ppt_y</p:attrName>
                                        </p:attrNameLst>
                                      </p:cBhvr>
                                      <p:tavLst>
                                        <p:tav tm="0">
                                          <p:val>
                                            <p:strVal val="ppt_y"/>
                                          </p:val>
                                        </p:tav>
                                        <p:tav tm="100000">
                                          <p:val>
                                            <p:strVal val="1+ppt_h/2"/>
                                          </p:val>
                                        </p:tav>
                                      </p:tavLst>
                                    </p:anim>
                                    <p:set>
                                      <p:cBhvr>
                                        <p:cTn id="139" dur="1" fill="hold">
                                          <p:stCondLst>
                                            <p:cond delay="1999"/>
                                          </p:stCondLst>
                                        </p:cTn>
                                        <p:tgtEl>
                                          <p:spTgt spid="17"/>
                                        </p:tgtEl>
                                        <p:attrNameLst>
                                          <p:attrName>style.visibility</p:attrName>
                                        </p:attrNameLst>
                                      </p:cBhvr>
                                      <p:to>
                                        <p:strVal val="hidden"/>
                                      </p:to>
                                    </p:set>
                                  </p:childTnLst>
                                </p:cTn>
                              </p:par>
                              <p:par>
                                <p:cTn id="140" presetID="2" presetClass="exit" presetSubtype="4" fill="hold" grpId="3"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ppt_x"/>
                                          </p:val>
                                        </p:tav>
                                      </p:tavLst>
                                    </p:anim>
                                    <p:anim calcmode="lin" valueType="num">
                                      <p:cBhvr additive="base">
                                        <p:cTn id="142" dur="2000"/>
                                        <p:tgtEl>
                                          <p:spTgt spid="6"/>
                                        </p:tgtEl>
                                        <p:attrNameLst>
                                          <p:attrName>ppt_y</p:attrName>
                                        </p:attrNameLst>
                                      </p:cBhvr>
                                      <p:tavLst>
                                        <p:tav tm="0">
                                          <p:val>
                                            <p:strVal val="ppt_y"/>
                                          </p:val>
                                        </p:tav>
                                        <p:tav tm="100000">
                                          <p:val>
                                            <p:strVal val="1+ppt_h/2"/>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4" fill="hold" grpId="3"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ppt_x"/>
                                          </p:val>
                                        </p:tav>
                                      </p:tavLst>
                                    </p:anim>
                                    <p:anim calcmode="lin" valueType="num">
                                      <p:cBhvr additive="base">
                                        <p:cTn id="146" dur="2000"/>
                                        <p:tgtEl>
                                          <p:spTgt spid="10"/>
                                        </p:tgtEl>
                                        <p:attrNameLst>
                                          <p:attrName>ppt_y</p:attrName>
                                        </p:attrNameLst>
                                      </p:cBhvr>
                                      <p:tavLst>
                                        <p:tav tm="0">
                                          <p:val>
                                            <p:strVal val="ppt_y"/>
                                          </p:val>
                                        </p:tav>
                                        <p:tav tm="100000">
                                          <p:val>
                                            <p:strVal val="1+ppt_h/2"/>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4" fill="hold" grpId="3"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ppt_x"/>
                                          </p:val>
                                        </p:tav>
                                      </p:tavLst>
                                    </p:anim>
                                    <p:anim calcmode="lin" valueType="num">
                                      <p:cBhvr additive="base">
                                        <p:cTn id="150" dur="2000"/>
                                        <p:tgtEl>
                                          <p:spTgt spid="11"/>
                                        </p:tgtEl>
                                        <p:attrNameLst>
                                          <p:attrName>ppt_y</p:attrName>
                                        </p:attrNameLst>
                                      </p:cBhvr>
                                      <p:tavLst>
                                        <p:tav tm="0">
                                          <p:val>
                                            <p:strVal val="ppt_y"/>
                                          </p:val>
                                        </p:tav>
                                        <p:tav tm="100000">
                                          <p:val>
                                            <p:strVal val="1+ppt_h/2"/>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4" fill="hold" grpId="3"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ppt_x"/>
                                          </p:val>
                                        </p:tav>
                                      </p:tavLst>
                                    </p:anim>
                                    <p:anim calcmode="lin" valueType="num">
                                      <p:cBhvr additive="base">
                                        <p:cTn id="154" dur="2000"/>
                                        <p:tgtEl>
                                          <p:spTgt spid="12"/>
                                        </p:tgtEl>
                                        <p:attrNameLst>
                                          <p:attrName>ppt_y</p:attrName>
                                        </p:attrNameLst>
                                      </p:cBhvr>
                                      <p:tavLst>
                                        <p:tav tm="0">
                                          <p:val>
                                            <p:strVal val="ppt_y"/>
                                          </p:val>
                                        </p:tav>
                                        <p:tav tm="100000">
                                          <p:val>
                                            <p:strVal val="1+ppt_h/2"/>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4" fill="hold" grpId="3"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ppt_x"/>
                                          </p:val>
                                        </p:tav>
                                      </p:tavLst>
                                    </p:anim>
                                    <p:anim calcmode="lin" valueType="num">
                                      <p:cBhvr additive="base">
                                        <p:cTn id="158" dur="2000"/>
                                        <p:tgtEl>
                                          <p:spTgt spid="13"/>
                                        </p:tgtEl>
                                        <p:attrNameLst>
                                          <p:attrName>ppt_y</p:attrName>
                                        </p:attrNameLst>
                                      </p:cBhvr>
                                      <p:tavLst>
                                        <p:tav tm="0">
                                          <p:val>
                                            <p:strVal val="ppt_y"/>
                                          </p:val>
                                        </p:tav>
                                        <p:tav tm="100000">
                                          <p:val>
                                            <p:strVal val="1+ppt_h/2"/>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4" fill="hold" grpId="3"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ppt_x"/>
                                          </p:val>
                                        </p:tav>
                                      </p:tavLst>
                                    </p:anim>
                                    <p:anim calcmode="lin" valueType="num">
                                      <p:cBhvr additive="base">
                                        <p:cTn id="162" dur="2000"/>
                                        <p:tgtEl>
                                          <p:spTgt spid="18"/>
                                        </p:tgtEl>
                                        <p:attrNameLst>
                                          <p:attrName>ppt_y</p:attrName>
                                        </p:attrNameLst>
                                      </p:cBhvr>
                                      <p:tavLst>
                                        <p:tav tm="0">
                                          <p:val>
                                            <p:strVal val="ppt_y"/>
                                          </p:val>
                                        </p:tav>
                                        <p:tav tm="100000">
                                          <p:val>
                                            <p:strVal val="1+ppt_h/2"/>
                                          </p:val>
                                        </p:tav>
                                      </p:tavLst>
                                    </p:anim>
                                    <p:set>
                                      <p:cBhvr>
                                        <p:cTn id="163" dur="1" fill="hold">
                                          <p:stCondLst>
                                            <p:cond delay="1999"/>
                                          </p:stCondLst>
                                        </p:cTn>
                                        <p:tgtEl>
                                          <p:spTgt spid="18"/>
                                        </p:tgtEl>
                                        <p:attrNameLst>
                                          <p:attrName>style.visibility</p:attrName>
                                        </p:attrNameLst>
                                      </p:cBhvr>
                                      <p:to>
                                        <p:strVal val="hidden"/>
                                      </p:to>
                                    </p:set>
                                  </p:childTnLst>
                                </p:cTn>
                              </p:par>
                              <p:par>
                                <p:cTn id="164" presetID="21" presetClass="exit" presetSubtype="8" fill="hold" grpId="4" nodeType="withEffect">
                                  <p:stCondLst>
                                    <p:cond delay="0"/>
                                  </p:stCondLst>
                                  <p:childTnLst>
                                    <p:animEffect transition="out" filter="wheel(8)">
                                      <p:cBhvr>
                                        <p:cTn id="165" dur="2000"/>
                                        <p:tgtEl>
                                          <p:spTgt spid="6"/>
                                        </p:tgtEl>
                                      </p:cBhvr>
                                    </p:animEffect>
                                    <p:set>
                                      <p:cBhvr>
                                        <p:cTn id="166" dur="1" fill="hold">
                                          <p:stCondLst>
                                            <p:cond delay="1999"/>
                                          </p:stCondLst>
                                        </p:cTn>
                                        <p:tgtEl>
                                          <p:spTgt spid="6"/>
                                        </p:tgtEl>
                                        <p:attrNameLst>
                                          <p:attrName>style.visibility</p:attrName>
                                        </p:attrNameLst>
                                      </p:cBhvr>
                                      <p:to>
                                        <p:strVal val="hidden"/>
                                      </p:to>
                                    </p:set>
                                  </p:childTnLst>
                                </p:cTn>
                              </p:par>
                              <p:par>
                                <p:cTn id="167" presetID="21" presetClass="exit" presetSubtype="8" fill="hold" grpId="4" nodeType="withEffect">
                                  <p:stCondLst>
                                    <p:cond delay="0"/>
                                  </p:stCondLst>
                                  <p:childTnLst>
                                    <p:animEffect transition="out" filter="wheel(8)">
                                      <p:cBhvr>
                                        <p:cTn id="168" dur="2000"/>
                                        <p:tgtEl>
                                          <p:spTgt spid="10"/>
                                        </p:tgtEl>
                                      </p:cBhvr>
                                    </p:animEffect>
                                    <p:set>
                                      <p:cBhvr>
                                        <p:cTn id="169" dur="1" fill="hold">
                                          <p:stCondLst>
                                            <p:cond delay="1999"/>
                                          </p:stCondLst>
                                        </p:cTn>
                                        <p:tgtEl>
                                          <p:spTgt spid="10"/>
                                        </p:tgtEl>
                                        <p:attrNameLst>
                                          <p:attrName>style.visibility</p:attrName>
                                        </p:attrNameLst>
                                      </p:cBhvr>
                                      <p:to>
                                        <p:strVal val="hidden"/>
                                      </p:to>
                                    </p:set>
                                  </p:childTnLst>
                                </p:cTn>
                              </p:par>
                              <p:par>
                                <p:cTn id="170" presetID="21" presetClass="exit" presetSubtype="8" fill="hold" grpId="4" nodeType="withEffect">
                                  <p:stCondLst>
                                    <p:cond delay="0"/>
                                  </p:stCondLst>
                                  <p:childTnLst>
                                    <p:animEffect transition="out" filter="wheel(8)">
                                      <p:cBhvr>
                                        <p:cTn id="171" dur="2000"/>
                                        <p:tgtEl>
                                          <p:spTgt spid="11"/>
                                        </p:tgtEl>
                                      </p:cBhvr>
                                    </p:animEffect>
                                    <p:set>
                                      <p:cBhvr>
                                        <p:cTn id="172" dur="1" fill="hold">
                                          <p:stCondLst>
                                            <p:cond delay="1999"/>
                                          </p:stCondLst>
                                        </p:cTn>
                                        <p:tgtEl>
                                          <p:spTgt spid="11"/>
                                        </p:tgtEl>
                                        <p:attrNameLst>
                                          <p:attrName>style.visibility</p:attrName>
                                        </p:attrNameLst>
                                      </p:cBhvr>
                                      <p:to>
                                        <p:strVal val="hidden"/>
                                      </p:to>
                                    </p:set>
                                  </p:childTnLst>
                                </p:cTn>
                              </p:par>
                              <p:par>
                                <p:cTn id="173" presetID="21" presetClass="exit" presetSubtype="8" fill="hold" grpId="4" nodeType="withEffect">
                                  <p:stCondLst>
                                    <p:cond delay="0"/>
                                  </p:stCondLst>
                                  <p:childTnLst>
                                    <p:animEffect transition="out" filter="wheel(8)">
                                      <p:cBhvr>
                                        <p:cTn id="174" dur="2000"/>
                                        <p:tgtEl>
                                          <p:spTgt spid="12"/>
                                        </p:tgtEl>
                                      </p:cBhvr>
                                    </p:animEffect>
                                    <p:set>
                                      <p:cBhvr>
                                        <p:cTn id="175" dur="1" fill="hold">
                                          <p:stCondLst>
                                            <p:cond delay="1999"/>
                                          </p:stCondLst>
                                        </p:cTn>
                                        <p:tgtEl>
                                          <p:spTgt spid="12"/>
                                        </p:tgtEl>
                                        <p:attrNameLst>
                                          <p:attrName>style.visibility</p:attrName>
                                        </p:attrNameLst>
                                      </p:cBhvr>
                                      <p:to>
                                        <p:strVal val="hidden"/>
                                      </p:to>
                                    </p:set>
                                  </p:childTnLst>
                                </p:cTn>
                              </p:par>
                              <p:par>
                                <p:cTn id="176" presetID="21" presetClass="exit" presetSubtype="8" fill="hold" grpId="4" nodeType="withEffect">
                                  <p:stCondLst>
                                    <p:cond delay="0"/>
                                  </p:stCondLst>
                                  <p:childTnLst>
                                    <p:animEffect transition="out" filter="wheel(8)">
                                      <p:cBhvr>
                                        <p:cTn id="177" dur="2000"/>
                                        <p:tgtEl>
                                          <p:spTgt spid="13"/>
                                        </p:tgtEl>
                                      </p:cBhvr>
                                    </p:animEffect>
                                    <p:set>
                                      <p:cBhvr>
                                        <p:cTn id="178" dur="1" fill="hold">
                                          <p:stCondLst>
                                            <p:cond delay="1999"/>
                                          </p:stCondLst>
                                        </p:cTn>
                                        <p:tgtEl>
                                          <p:spTgt spid="13"/>
                                        </p:tgtEl>
                                        <p:attrNameLst>
                                          <p:attrName>style.visibility</p:attrName>
                                        </p:attrNameLst>
                                      </p:cBhvr>
                                      <p:to>
                                        <p:strVal val="hidden"/>
                                      </p:to>
                                    </p:set>
                                  </p:childTnLst>
                                </p:cTn>
                              </p:par>
                              <p:par>
                                <p:cTn id="179" presetID="21" presetClass="exit" presetSubtype="8" fill="hold" grpId="4" nodeType="withEffect">
                                  <p:stCondLst>
                                    <p:cond delay="0"/>
                                  </p:stCondLst>
                                  <p:childTnLst>
                                    <p:animEffect transition="out" filter="wheel(8)">
                                      <p:cBhvr>
                                        <p:cTn id="180" dur="2000"/>
                                        <p:tgtEl>
                                          <p:spTgt spid="18"/>
                                        </p:tgtEl>
                                      </p:cBhvr>
                                    </p:animEffect>
                                    <p:set>
                                      <p:cBhvr>
                                        <p:cTn id="181" dur="1" fill="hold">
                                          <p:stCondLst>
                                            <p:cond delay="1999"/>
                                          </p:stCondLst>
                                        </p:cTn>
                                        <p:tgtEl>
                                          <p:spTgt spid="18"/>
                                        </p:tgtEl>
                                        <p:attrNameLst>
                                          <p:attrName>style.visibility</p:attrName>
                                        </p:attrNameLst>
                                      </p:cBhvr>
                                      <p:to>
                                        <p:strVal val="hidden"/>
                                      </p:to>
                                    </p:set>
                                  </p:childTnLst>
                                </p:cTn>
                              </p:par>
                              <p:par>
                                <p:cTn id="182" presetID="21" presetClass="exit" presetSubtype="8" fill="hold" grpId="4" nodeType="withEffect">
                                  <p:stCondLst>
                                    <p:cond delay="0"/>
                                  </p:stCondLst>
                                  <p:childTnLst>
                                    <p:animEffect transition="out" filter="wheel(8)">
                                      <p:cBhvr>
                                        <p:cTn id="183" dur="2000"/>
                                        <p:tgtEl>
                                          <p:spTgt spid="5"/>
                                        </p:tgtEl>
                                      </p:cBhvr>
                                    </p:animEffect>
                                    <p:set>
                                      <p:cBhvr>
                                        <p:cTn id="184" dur="1" fill="hold">
                                          <p:stCondLst>
                                            <p:cond delay="1999"/>
                                          </p:stCondLst>
                                        </p:cTn>
                                        <p:tgtEl>
                                          <p:spTgt spid="5"/>
                                        </p:tgtEl>
                                        <p:attrNameLst>
                                          <p:attrName>style.visibility</p:attrName>
                                        </p:attrNameLst>
                                      </p:cBhvr>
                                      <p:to>
                                        <p:strVal val="hidden"/>
                                      </p:to>
                                    </p:set>
                                  </p:childTnLst>
                                </p:cTn>
                              </p:par>
                              <p:par>
                                <p:cTn id="185" presetID="21" presetClass="exit" presetSubtype="8" fill="hold" grpId="4" nodeType="withEffect">
                                  <p:stCondLst>
                                    <p:cond delay="0"/>
                                  </p:stCondLst>
                                  <p:childTnLst>
                                    <p:animEffect transition="out" filter="wheel(8)">
                                      <p:cBhvr>
                                        <p:cTn id="186" dur="2000"/>
                                        <p:tgtEl>
                                          <p:spTgt spid="7"/>
                                        </p:tgtEl>
                                      </p:cBhvr>
                                    </p:animEffect>
                                    <p:set>
                                      <p:cBhvr>
                                        <p:cTn id="187" dur="1" fill="hold">
                                          <p:stCondLst>
                                            <p:cond delay="1999"/>
                                          </p:stCondLst>
                                        </p:cTn>
                                        <p:tgtEl>
                                          <p:spTgt spid="7"/>
                                        </p:tgtEl>
                                        <p:attrNameLst>
                                          <p:attrName>style.visibility</p:attrName>
                                        </p:attrNameLst>
                                      </p:cBhvr>
                                      <p:to>
                                        <p:strVal val="hidden"/>
                                      </p:to>
                                    </p:set>
                                  </p:childTnLst>
                                </p:cTn>
                              </p:par>
                              <p:par>
                                <p:cTn id="188" presetID="21" presetClass="exit" presetSubtype="8" fill="hold" grpId="4" nodeType="withEffect">
                                  <p:stCondLst>
                                    <p:cond delay="0"/>
                                  </p:stCondLst>
                                  <p:childTnLst>
                                    <p:animEffect transition="out" filter="wheel(8)">
                                      <p:cBhvr>
                                        <p:cTn id="189" dur="2000"/>
                                        <p:tgtEl>
                                          <p:spTgt spid="9"/>
                                        </p:tgtEl>
                                      </p:cBhvr>
                                    </p:animEffect>
                                    <p:set>
                                      <p:cBhvr>
                                        <p:cTn id="190" dur="1" fill="hold">
                                          <p:stCondLst>
                                            <p:cond delay="1999"/>
                                          </p:stCondLst>
                                        </p:cTn>
                                        <p:tgtEl>
                                          <p:spTgt spid="9"/>
                                        </p:tgtEl>
                                        <p:attrNameLst>
                                          <p:attrName>style.visibility</p:attrName>
                                        </p:attrNameLst>
                                      </p:cBhvr>
                                      <p:to>
                                        <p:strVal val="hidden"/>
                                      </p:to>
                                    </p:set>
                                  </p:childTnLst>
                                </p:cTn>
                              </p:par>
                              <p:par>
                                <p:cTn id="191" presetID="21" presetClass="exit" presetSubtype="8" fill="hold" grpId="4" nodeType="withEffect">
                                  <p:stCondLst>
                                    <p:cond delay="0"/>
                                  </p:stCondLst>
                                  <p:childTnLst>
                                    <p:animEffect transition="out" filter="wheel(8)">
                                      <p:cBhvr>
                                        <p:cTn id="192" dur="2000"/>
                                        <p:tgtEl>
                                          <p:spTgt spid="15"/>
                                        </p:tgtEl>
                                      </p:cBhvr>
                                    </p:animEffect>
                                    <p:set>
                                      <p:cBhvr>
                                        <p:cTn id="193" dur="1" fill="hold">
                                          <p:stCondLst>
                                            <p:cond delay="1999"/>
                                          </p:stCondLst>
                                        </p:cTn>
                                        <p:tgtEl>
                                          <p:spTgt spid="15"/>
                                        </p:tgtEl>
                                        <p:attrNameLst>
                                          <p:attrName>style.visibility</p:attrName>
                                        </p:attrNameLst>
                                      </p:cBhvr>
                                      <p:to>
                                        <p:strVal val="hidden"/>
                                      </p:to>
                                    </p:set>
                                  </p:childTnLst>
                                </p:cTn>
                              </p:par>
                              <p:par>
                                <p:cTn id="194" presetID="21" presetClass="exit" presetSubtype="8" fill="hold" grpId="4" nodeType="withEffect">
                                  <p:stCondLst>
                                    <p:cond delay="0"/>
                                  </p:stCondLst>
                                  <p:childTnLst>
                                    <p:animEffect transition="out" filter="wheel(8)">
                                      <p:cBhvr>
                                        <p:cTn id="195" dur="2000"/>
                                        <p:tgtEl>
                                          <p:spTgt spid="16"/>
                                        </p:tgtEl>
                                      </p:cBhvr>
                                    </p:animEffect>
                                    <p:set>
                                      <p:cBhvr>
                                        <p:cTn id="196" dur="1" fill="hold">
                                          <p:stCondLst>
                                            <p:cond delay="1999"/>
                                          </p:stCondLst>
                                        </p:cTn>
                                        <p:tgtEl>
                                          <p:spTgt spid="16"/>
                                        </p:tgtEl>
                                        <p:attrNameLst>
                                          <p:attrName>style.visibility</p:attrName>
                                        </p:attrNameLst>
                                      </p:cBhvr>
                                      <p:to>
                                        <p:strVal val="hidden"/>
                                      </p:to>
                                    </p:set>
                                  </p:childTnLst>
                                </p:cTn>
                              </p:par>
                              <p:par>
                                <p:cTn id="197" presetID="21" presetClass="exit" presetSubtype="8" fill="hold" grpId="4" nodeType="withEffect">
                                  <p:stCondLst>
                                    <p:cond delay="0"/>
                                  </p:stCondLst>
                                  <p:childTnLst>
                                    <p:animEffect transition="out" filter="wheel(8)">
                                      <p:cBhvr>
                                        <p:cTn id="198" dur="2000"/>
                                        <p:tgtEl>
                                          <p:spTgt spid="17"/>
                                        </p:tgtEl>
                                      </p:cBhvr>
                                    </p:animEffect>
                                    <p:set>
                                      <p:cBhvr>
                                        <p:cTn id="199" dur="1" fill="hold">
                                          <p:stCondLst>
                                            <p:cond delay="1999"/>
                                          </p:stCondLst>
                                        </p:cTn>
                                        <p:tgtEl>
                                          <p:spTgt spid="17"/>
                                        </p:tgtEl>
                                        <p:attrNameLst>
                                          <p:attrName>style.visibility</p:attrName>
                                        </p:attrNameLst>
                                      </p:cBhvr>
                                      <p:to>
                                        <p:strVal val="hidden"/>
                                      </p:to>
                                    </p:set>
                                  </p:childTnLst>
                                </p:cTn>
                              </p:par>
                              <p:par>
                                <p:cTn id="200" presetID="8" presetClass="emph" presetSubtype="0" autoRev="1" fill="hold" grpId="5" nodeType="withEffect">
                                  <p:stCondLst>
                                    <p:cond delay="0"/>
                                  </p:stCondLst>
                                  <p:childTnLst>
                                    <p:animRot by="21600000">
                                      <p:cBhvr>
                                        <p:cTn id="201" dur="2000" fill="hold"/>
                                        <p:tgtEl>
                                          <p:spTgt spid="5"/>
                                        </p:tgtEl>
                                        <p:attrNameLst>
                                          <p:attrName>r</p:attrName>
                                        </p:attrNameLst>
                                      </p:cBhvr>
                                    </p:animRot>
                                  </p:childTnLst>
                                </p:cTn>
                              </p:par>
                              <p:par>
                                <p:cTn id="202" presetID="8" presetClass="emph" presetSubtype="0" autoRev="1" fill="hold" grpId="5" nodeType="withEffect">
                                  <p:stCondLst>
                                    <p:cond delay="0"/>
                                  </p:stCondLst>
                                  <p:childTnLst>
                                    <p:animRot by="21600000">
                                      <p:cBhvr>
                                        <p:cTn id="203" dur="2000" fill="hold"/>
                                        <p:tgtEl>
                                          <p:spTgt spid="7"/>
                                        </p:tgtEl>
                                        <p:attrNameLst>
                                          <p:attrName>r</p:attrName>
                                        </p:attrNameLst>
                                      </p:cBhvr>
                                    </p:animRot>
                                  </p:childTnLst>
                                </p:cTn>
                              </p:par>
                              <p:par>
                                <p:cTn id="204" presetID="8" presetClass="emph" presetSubtype="0" autoRev="1" fill="hold" grpId="5" nodeType="withEffect">
                                  <p:stCondLst>
                                    <p:cond delay="0"/>
                                  </p:stCondLst>
                                  <p:childTnLst>
                                    <p:animRot by="21600000">
                                      <p:cBhvr>
                                        <p:cTn id="205" dur="2000" fill="hold"/>
                                        <p:tgtEl>
                                          <p:spTgt spid="9"/>
                                        </p:tgtEl>
                                        <p:attrNameLst>
                                          <p:attrName>r</p:attrName>
                                        </p:attrNameLst>
                                      </p:cBhvr>
                                    </p:animRot>
                                  </p:childTnLst>
                                </p:cTn>
                              </p:par>
                              <p:par>
                                <p:cTn id="206" presetID="8" presetClass="emph" presetSubtype="0" autoRev="1" fill="hold" grpId="5" nodeType="withEffect">
                                  <p:stCondLst>
                                    <p:cond delay="0"/>
                                  </p:stCondLst>
                                  <p:childTnLst>
                                    <p:animRot by="21600000">
                                      <p:cBhvr>
                                        <p:cTn id="207" dur="2000" fill="hold"/>
                                        <p:tgtEl>
                                          <p:spTgt spid="15"/>
                                        </p:tgtEl>
                                        <p:attrNameLst>
                                          <p:attrName>r</p:attrName>
                                        </p:attrNameLst>
                                      </p:cBhvr>
                                    </p:animRot>
                                  </p:childTnLst>
                                </p:cTn>
                              </p:par>
                              <p:par>
                                <p:cTn id="208" presetID="8" presetClass="emph" presetSubtype="0" autoRev="1" fill="hold" grpId="5" nodeType="withEffect">
                                  <p:stCondLst>
                                    <p:cond delay="0"/>
                                  </p:stCondLst>
                                  <p:childTnLst>
                                    <p:animRot by="21600000">
                                      <p:cBhvr>
                                        <p:cTn id="209" dur="2000" fill="hold"/>
                                        <p:tgtEl>
                                          <p:spTgt spid="16"/>
                                        </p:tgtEl>
                                        <p:attrNameLst>
                                          <p:attrName>r</p:attrName>
                                        </p:attrNameLst>
                                      </p:cBhvr>
                                    </p:animRot>
                                  </p:childTnLst>
                                </p:cTn>
                              </p:par>
                              <p:par>
                                <p:cTn id="210" presetID="8" presetClass="emph" presetSubtype="0" autoRev="1" fill="hold" grpId="5" nodeType="withEffect">
                                  <p:stCondLst>
                                    <p:cond delay="0"/>
                                  </p:stCondLst>
                                  <p:childTnLst>
                                    <p:animRot by="21600000">
                                      <p:cBhvr>
                                        <p:cTn id="211" dur="2000" fill="hold"/>
                                        <p:tgtEl>
                                          <p:spTgt spid="17"/>
                                        </p:tgtEl>
                                        <p:attrNameLst>
                                          <p:attrName>r</p:attrName>
                                        </p:attrNameLst>
                                      </p:cBhvr>
                                    </p:animRot>
                                  </p:childTnLst>
                                </p:cTn>
                              </p:par>
                              <p:par>
                                <p:cTn id="212" presetID="8" presetClass="emph" presetSubtype="0" autoRev="1" fill="hold" grpId="5" nodeType="withEffect">
                                  <p:stCondLst>
                                    <p:cond delay="0"/>
                                  </p:stCondLst>
                                  <p:childTnLst>
                                    <p:animRot by="-21600000">
                                      <p:cBhvr>
                                        <p:cTn id="213" dur="2000" fill="hold"/>
                                        <p:tgtEl>
                                          <p:spTgt spid="6"/>
                                        </p:tgtEl>
                                        <p:attrNameLst>
                                          <p:attrName>r</p:attrName>
                                        </p:attrNameLst>
                                      </p:cBhvr>
                                    </p:animRot>
                                  </p:childTnLst>
                                </p:cTn>
                              </p:par>
                              <p:par>
                                <p:cTn id="214" presetID="8" presetClass="emph" presetSubtype="0" autoRev="1" fill="hold" grpId="5" nodeType="withEffect">
                                  <p:stCondLst>
                                    <p:cond delay="0"/>
                                  </p:stCondLst>
                                  <p:childTnLst>
                                    <p:animRot by="-21600000">
                                      <p:cBhvr>
                                        <p:cTn id="215" dur="2000" fill="hold"/>
                                        <p:tgtEl>
                                          <p:spTgt spid="10"/>
                                        </p:tgtEl>
                                        <p:attrNameLst>
                                          <p:attrName>r</p:attrName>
                                        </p:attrNameLst>
                                      </p:cBhvr>
                                    </p:animRot>
                                  </p:childTnLst>
                                </p:cTn>
                              </p:par>
                              <p:par>
                                <p:cTn id="216" presetID="8" presetClass="emph" presetSubtype="0" autoRev="1" fill="hold" grpId="5" nodeType="withEffect">
                                  <p:stCondLst>
                                    <p:cond delay="0"/>
                                  </p:stCondLst>
                                  <p:childTnLst>
                                    <p:animRot by="-21600000">
                                      <p:cBhvr>
                                        <p:cTn id="217" dur="2000" fill="hold"/>
                                        <p:tgtEl>
                                          <p:spTgt spid="11"/>
                                        </p:tgtEl>
                                        <p:attrNameLst>
                                          <p:attrName>r</p:attrName>
                                        </p:attrNameLst>
                                      </p:cBhvr>
                                    </p:animRot>
                                  </p:childTnLst>
                                </p:cTn>
                              </p:par>
                              <p:par>
                                <p:cTn id="218" presetID="8" presetClass="emph" presetSubtype="0" autoRev="1" fill="hold" grpId="5" nodeType="withEffect">
                                  <p:stCondLst>
                                    <p:cond delay="0"/>
                                  </p:stCondLst>
                                  <p:childTnLst>
                                    <p:animRot by="-21600000">
                                      <p:cBhvr>
                                        <p:cTn id="219" dur="2000" fill="hold"/>
                                        <p:tgtEl>
                                          <p:spTgt spid="12"/>
                                        </p:tgtEl>
                                        <p:attrNameLst>
                                          <p:attrName>r</p:attrName>
                                        </p:attrNameLst>
                                      </p:cBhvr>
                                    </p:animRot>
                                  </p:childTnLst>
                                </p:cTn>
                              </p:par>
                              <p:par>
                                <p:cTn id="220" presetID="8" presetClass="emph" presetSubtype="0" autoRev="1" fill="hold" grpId="5" nodeType="withEffect">
                                  <p:stCondLst>
                                    <p:cond delay="0"/>
                                  </p:stCondLst>
                                  <p:childTnLst>
                                    <p:animRot by="-21600000">
                                      <p:cBhvr>
                                        <p:cTn id="221" dur="2000" fill="hold"/>
                                        <p:tgtEl>
                                          <p:spTgt spid="13"/>
                                        </p:tgtEl>
                                        <p:attrNameLst>
                                          <p:attrName>r</p:attrName>
                                        </p:attrNameLst>
                                      </p:cBhvr>
                                    </p:animRot>
                                  </p:childTnLst>
                                </p:cTn>
                              </p:par>
                              <p:par>
                                <p:cTn id="222" presetID="8" presetClass="emph" presetSubtype="0" autoRev="1" fill="hold" grpId="5" nodeType="withEffect">
                                  <p:stCondLst>
                                    <p:cond delay="0"/>
                                  </p:stCondLst>
                                  <p:childTnLst>
                                    <p:animRot by="-21600000">
                                      <p:cBhvr>
                                        <p:cTn id="223" dur="2000" fill="hold"/>
                                        <p:tgtEl>
                                          <p:spTgt spid="18"/>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par>
                                <p:cTn id="230" presetID="16" presetClass="entr" presetSubtype="37"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arn(outVertical)">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3929058" y="1214428"/>
            <a:ext cx="1428760" cy="1357322"/>
          </a:xfrm>
          <a:prstGeom prst="rect">
            <a:avLst/>
          </a:prstGeom>
        </p:spPr>
      </p:pic>
      <p:pic>
        <p:nvPicPr>
          <p:cNvPr id="4" name="3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3929058" y="2714626"/>
            <a:ext cx="1428760" cy="1357322"/>
          </a:xfrm>
          <a:prstGeom prst="rect">
            <a:avLst/>
          </a:prstGeom>
        </p:spPr>
      </p:pic>
      <p:pic>
        <p:nvPicPr>
          <p:cNvPr id="5" name="4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5143504" y="2071684"/>
            <a:ext cx="1428760" cy="1357322"/>
          </a:xfrm>
          <a:prstGeom prst="rect">
            <a:avLst/>
          </a:prstGeom>
        </p:spPr>
      </p:pic>
      <p:pic>
        <p:nvPicPr>
          <p:cNvPr id="6" name="5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2643174" y="1928808"/>
            <a:ext cx="1428760" cy="1357322"/>
          </a:xfrm>
          <a:prstGeom prst="rect">
            <a:avLst/>
          </a:prstGeom>
        </p:spPr>
      </p:pic>
      <p:pic>
        <p:nvPicPr>
          <p:cNvPr id="7" name="6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4143372" y="285734"/>
            <a:ext cx="977573" cy="928694"/>
          </a:xfrm>
          <a:prstGeom prst="rect">
            <a:avLst/>
          </a:prstGeom>
        </p:spPr>
      </p:pic>
      <p:pic>
        <p:nvPicPr>
          <p:cNvPr id="8" name="7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6500826" y="2357436"/>
            <a:ext cx="977573" cy="928694"/>
          </a:xfrm>
          <a:prstGeom prst="rect">
            <a:avLst/>
          </a:prstGeom>
        </p:spPr>
      </p:pic>
      <p:pic>
        <p:nvPicPr>
          <p:cNvPr id="9" name="8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4071934" y="4071948"/>
            <a:ext cx="977573" cy="928694"/>
          </a:xfrm>
          <a:prstGeom prst="rect">
            <a:avLst/>
          </a:prstGeom>
        </p:spPr>
      </p:pic>
      <p:pic>
        <p:nvPicPr>
          <p:cNvPr id="10" name="9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1714480" y="2285998"/>
            <a:ext cx="977573" cy="928694"/>
          </a:xfrm>
          <a:prstGeom prst="rect">
            <a:avLst/>
          </a:prstGeom>
        </p:spPr>
      </p:pic>
      <p:pic>
        <p:nvPicPr>
          <p:cNvPr id="11" name="10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4286248" y="-428646"/>
            <a:ext cx="714380" cy="678661"/>
          </a:xfrm>
          <a:prstGeom prst="rect">
            <a:avLst/>
          </a:prstGeom>
        </p:spPr>
      </p:pic>
      <p:pic>
        <p:nvPicPr>
          <p:cNvPr id="12" name="11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4214810" y="5000642"/>
            <a:ext cx="714380" cy="642942"/>
          </a:xfrm>
          <a:prstGeom prst="rect">
            <a:avLst/>
          </a:prstGeom>
        </p:spPr>
      </p:pic>
      <p:pic>
        <p:nvPicPr>
          <p:cNvPr id="13" name="12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7429520" y="2571750"/>
            <a:ext cx="714380" cy="678661"/>
          </a:xfrm>
          <a:prstGeom prst="rect">
            <a:avLst/>
          </a:prstGeom>
        </p:spPr>
      </p:pic>
      <p:pic>
        <p:nvPicPr>
          <p:cNvPr id="14" name="13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1000100" y="2428874"/>
            <a:ext cx="714380" cy="678661"/>
          </a:xfrm>
          <a:prstGeom prst="rect">
            <a:avLst/>
          </a:prstGeom>
        </p:spPr>
      </p:pic>
      <p:pic>
        <p:nvPicPr>
          <p:cNvPr id="15" name="14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428596" y="2500312"/>
            <a:ext cx="526385" cy="500066"/>
          </a:xfrm>
          <a:prstGeom prst="rect">
            <a:avLst/>
          </a:prstGeom>
        </p:spPr>
      </p:pic>
      <p:pic>
        <p:nvPicPr>
          <p:cNvPr id="16" name="15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8143900" y="2714626"/>
            <a:ext cx="526385" cy="500066"/>
          </a:xfrm>
          <a:prstGeom prst="rect">
            <a:avLst/>
          </a:prstGeom>
        </p:spPr>
      </p:pic>
      <p:pic>
        <p:nvPicPr>
          <p:cNvPr id="17" name="16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5286380" y="857238"/>
            <a:ext cx="1428760" cy="1357322"/>
          </a:xfrm>
          <a:prstGeom prst="rect">
            <a:avLst/>
          </a:prstGeom>
        </p:spPr>
      </p:pic>
      <p:pic>
        <p:nvPicPr>
          <p:cNvPr id="18" name="17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6429388" y="357172"/>
            <a:ext cx="977573" cy="928694"/>
          </a:xfrm>
          <a:prstGeom prst="rect">
            <a:avLst/>
          </a:prstGeom>
        </p:spPr>
      </p:pic>
      <p:pic>
        <p:nvPicPr>
          <p:cNvPr id="19" name="18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7286644" y="-18"/>
            <a:ext cx="714380" cy="678661"/>
          </a:xfrm>
          <a:prstGeom prst="rect">
            <a:avLst/>
          </a:prstGeom>
        </p:spPr>
      </p:pic>
      <p:pic>
        <p:nvPicPr>
          <p:cNvPr id="20" name="19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7858148" y="-285770"/>
            <a:ext cx="526385" cy="500066"/>
          </a:xfrm>
          <a:prstGeom prst="rect">
            <a:avLst/>
          </a:prstGeom>
        </p:spPr>
      </p:pic>
      <p:pic>
        <p:nvPicPr>
          <p:cNvPr id="21" name="20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2643174" y="3143254"/>
            <a:ext cx="1428760" cy="1357322"/>
          </a:xfrm>
          <a:prstGeom prst="rect">
            <a:avLst/>
          </a:prstGeom>
        </p:spPr>
      </p:pic>
      <p:pic>
        <p:nvPicPr>
          <p:cNvPr id="22" name="21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1857356" y="3929072"/>
            <a:ext cx="977573" cy="928694"/>
          </a:xfrm>
          <a:prstGeom prst="rect">
            <a:avLst/>
          </a:prstGeom>
        </p:spPr>
      </p:pic>
      <p:pic>
        <p:nvPicPr>
          <p:cNvPr id="23" name="22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1285852" y="4500576"/>
            <a:ext cx="714380" cy="678661"/>
          </a:xfrm>
          <a:prstGeom prst="rect">
            <a:avLst/>
          </a:prstGeom>
        </p:spPr>
      </p:pic>
      <p:pic>
        <p:nvPicPr>
          <p:cNvPr id="24" name="23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857224" y="4929204"/>
            <a:ext cx="526385" cy="500066"/>
          </a:xfrm>
          <a:prstGeom prst="rect">
            <a:avLst/>
          </a:prstGeom>
        </p:spPr>
      </p:pic>
      <p:pic>
        <p:nvPicPr>
          <p:cNvPr id="25" name="24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2714612" y="714362"/>
            <a:ext cx="1428760" cy="1357322"/>
          </a:xfrm>
          <a:prstGeom prst="rect">
            <a:avLst/>
          </a:prstGeom>
        </p:spPr>
      </p:pic>
      <p:pic>
        <p:nvPicPr>
          <p:cNvPr id="26" name="25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1928794" y="428610"/>
            <a:ext cx="977573" cy="928694"/>
          </a:xfrm>
          <a:prstGeom prst="rect">
            <a:avLst/>
          </a:prstGeom>
        </p:spPr>
      </p:pic>
      <p:pic>
        <p:nvPicPr>
          <p:cNvPr id="27" name="26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1357290" y="214296"/>
            <a:ext cx="714380" cy="678661"/>
          </a:xfrm>
          <a:prstGeom prst="rect">
            <a:avLst/>
          </a:prstGeom>
        </p:spPr>
      </p:pic>
      <p:pic>
        <p:nvPicPr>
          <p:cNvPr id="28" name="27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928662" y="-18"/>
            <a:ext cx="526385" cy="500066"/>
          </a:xfrm>
          <a:prstGeom prst="rect">
            <a:avLst/>
          </a:prstGeom>
        </p:spPr>
      </p:pic>
      <p:pic>
        <p:nvPicPr>
          <p:cNvPr id="29" name="28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5072066" y="3286130"/>
            <a:ext cx="1428760" cy="1357322"/>
          </a:xfrm>
          <a:prstGeom prst="rect">
            <a:avLst/>
          </a:prstGeom>
        </p:spPr>
      </p:pic>
      <p:pic>
        <p:nvPicPr>
          <p:cNvPr id="30" name="29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6286512" y="4000510"/>
            <a:ext cx="977573" cy="928694"/>
          </a:xfrm>
          <a:prstGeom prst="rect">
            <a:avLst/>
          </a:prstGeom>
        </p:spPr>
      </p:pic>
      <p:pic>
        <p:nvPicPr>
          <p:cNvPr id="31" name="30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7072330" y="4572014"/>
            <a:ext cx="714380" cy="678661"/>
          </a:xfrm>
          <a:prstGeom prst="rect">
            <a:avLst/>
          </a:prstGeom>
        </p:spPr>
      </p:pic>
      <p:pic>
        <p:nvPicPr>
          <p:cNvPr id="32" name="31 Imagen" descr="20110219001326892.png"/>
          <p:cNvPicPr>
            <a:picLocks noChangeAspect="1"/>
          </p:cNvPicPr>
          <p:nvPr/>
        </p:nvPicPr>
        <p:blipFill>
          <a:blip r:embed="rId3">
            <a:duotone>
              <a:prstClr val="black"/>
              <a:srgbClr val="D9C3A5">
                <a:tint val="50000"/>
                <a:satMod val="180000"/>
              </a:srgbClr>
            </a:duotone>
            <a:lum contrast="40000"/>
          </a:blip>
          <a:srcRect l="16667" t="16667" r="16667" b="20000"/>
          <a:stretch>
            <a:fillRect/>
          </a:stretch>
        </p:blipFill>
        <p:spPr>
          <a:xfrm>
            <a:off x="7643834" y="5000642"/>
            <a:ext cx="526385" cy="500066"/>
          </a:xfrm>
          <a:prstGeom prst="rect">
            <a:avLst/>
          </a:prstGeom>
        </p:spPr>
      </p:pic>
      <p:sp>
        <p:nvSpPr>
          <p:cNvPr id="33" name="32 Rectángulo"/>
          <p:cNvSpPr/>
          <p:nvPr/>
        </p:nvSpPr>
        <p:spPr>
          <a:xfrm>
            <a:off x="0" y="-500084"/>
            <a:ext cx="9429784" cy="635798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hidden"/>
                                      </p:to>
                                    </p:set>
                                  </p:childTnLst>
                                </p:cTn>
                              </p:par>
                              <p:par>
                                <p:cTn id="7" presetID="23" presetClass="entr" presetSubtype="1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23" presetClass="entr" presetSubtype="1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3000" fill="hold"/>
                                        <p:tgtEl>
                                          <p:spTgt spid="7"/>
                                        </p:tgtEl>
                                        <p:attrNameLst>
                                          <p:attrName>ppt_w</p:attrName>
                                        </p:attrNameLst>
                                      </p:cBhvr>
                                      <p:tavLst>
                                        <p:tav tm="0">
                                          <p:val>
                                            <p:fltVal val="0"/>
                                          </p:val>
                                        </p:tav>
                                        <p:tav tm="100000">
                                          <p:val>
                                            <p:strVal val="#ppt_w"/>
                                          </p:val>
                                        </p:tav>
                                      </p:tavLst>
                                    </p:anim>
                                    <p:anim calcmode="lin" valueType="num">
                                      <p:cBhvr>
                                        <p:cTn id="26" dur="3000" fill="hold"/>
                                        <p:tgtEl>
                                          <p:spTgt spid="7"/>
                                        </p:tgtEl>
                                        <p:attrNameLst>
                                          <p:attrName>ppt_h</p:attrName>
                                        </p:attrNameLst>
                                      </p:cBhvr>
                                      <p:tavLst>
                                        <p:tav tm="0">
                                          <p:val>
                                            <p:fltVal val="0"/>
                                          </p:val>
                                        </p:tav>
                                        <p:tav tm="100000">
                                          <p:val>
                                            <p:strVal val="#ppt_h"/>
                                          </p:val>
                                        </p:tav>
                                      </p:tavLst>
                                    </p:anim>
                                  </p:childTnLst>
                                </p:cTn>
                              </p:par>
                              <p:par>
                                <p:cTn id="27" presetID="23" presetClass="entr" presetSubtype="1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3000" fill="hold"/>
                                        <p:tgtEl>
                                          <p:spTgt spid="8"/>
                                        </p:tgtEl>
                                        <p:attrNameLst>
                                          <p:attrName>ppt_w</p:attrName>
                                        </p:attrNameLst>
                                      </p:cBhvr>
                                      <p:tavLst>
                                        <p:tav tm="0">
                                          <p:val>
                                            <p:fltVal val="0"/>
                                          </p:val>
                                        </p:tav>
                                        <p:tav tm="100000">
                                          <p:val>
                                            <p:strVal val="#ppt_w"/>
                                          </p:val>
                                        </p:tav>
                                      </p:tavLst>
                                    </p:anim>
                                    <p:anim calcmode="lin" valueType="num">
                                      <p:cBhvr>
                                        <p:cTn id="30" dur="3000" fill="hold"/>
                                        <p:tgtEl>
                                          <p:spTgt spid="8"/>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3000" fill="hold"/>
                                        <p:tgtEl>
                                          <p:spTgt spid="9"/>
                                        </p:tgtEl>
                                        <p:attrNameLst>
                                          <p:attrName>ppt_w</p:attrName>
                                        </p:attrNameLst>
                                      </p:cBhvr>
                                      <p:tavLst>
                                        <p:tav tm="0">
                                          <p:val>
                                            <p:fltVal val="0"/>
                                          </p:val>
                                        </p:tav>
                                        <p:tav tm="100000">
                                          <p:val>
                                            <p:strVal val="#ppt_w"/>
                                          </p:val>
                                        </p:tav>
                                      </p:tavLst>
                                    </p:anim>
                                    <p:anim calcmode="lin" valueType="num">
                                      <p:cBhvr>
                                        <p:cTn id="34" dur="3000" fill="hold"/>
                                        <p:tgtEl>
                                          <p:spTgt spid="9"/>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3000" fill="hold"/>
                                        <p:tgtEl>
                                          <p:spTgt spid="10"/>
                                        </p:tgtEl>
                                        <p:attrNameLst>
                                          <p:attrName>ppt_w</p:attrName>
                                        </p:attrNameLst>
                                      </p:cBhvr>
                                      <p:tavLst>
                                        <p:tav tm="0">
                                          <p:val>
                                            <p:fltVal val="0"/>
                                          </p:val>
                                        </p:tav>
                                        <p:tav tm="100000">
                                          <p:val>
                                            <p:strVal val="#ppt_w"/>
                                          </p:val>
                                        </p:tav>
                                      </p:tavLst>
                                    </p:anim>
                                    <p:anim calcmode="lin" valueType="num">
                                      <p:cBhvr>
                                        <p:cTn id="38" dur="3000" fill="hold"/>
                                        <p:tgtEl>
                                          <p:spTgt spid="10"/>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3000" fill="hold"/>
                                        <p:tgtEl>
                                          <p:spTgt spid="11"/>
                                        </p:tgtEl>
                                        <p:attrNameLst>
                                          <p:attrName>ppt_w</p:attrName>
                                        </p:attrNameLst>
                                      </p:cBhvr>
                                      <p:tavLst>
                                        <p:tav tm="0">
                                          <p:val>
                                            <p:fltVal val="0"/>
                                          </p:val>
                                        </p:tav>
                                        <p:tav tm="100000">
                                          <p:val>
                                            <p:strVal val="#ppt_w"/>
                                          </p:val>
                                        </p:tav>
                                      </p:tavLst>
                                    </p:anim>
                                    <p:anim calcmode="lin" valueType="num">
                                      <p:cBhvr>
                                        <p:cTn id="42" dur="3000" fill="hold"/>
                                        <p:tgtEl>
                                          <p:spTgt spid="11"/>
                                        </p:tgtEl>
                                        <p:attrNameLst>
                                          <p:attrName>ppt_h</p:attrName>
                                        </p:attrNameLst>
                                      </p:cBhvr>
                                      <p:tavLst>
                                        <p:tav tm="0">
                                          <p:val>
                                            <p:fltVal val="0"/>
                                          </p:val>
                                        </p:tav>
                                        <p:tav tm="100000">
                                          <p:val>
                                            <p:strVal val="#ppt_h"/>
                                          </p:val>
                                        </p:tav>
                                      </p:tavLst>
                                    </p:anim>
                                  </p:childTnLst>
                                </p:cTn>
                              </p:par>
                              <p:par>
                                <p:cTn id="43" presetID="23" presetClass="entr" presetSubtype="1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3000" fill="hold"/>
                                        <p:tgtEl>
                                          <p:spTgt spid="12"/>
                                        </p:tgtEl>
                                        <p:attrNameLst>
                                          <p:attrName>ppt_w</p:attrName>
                                        </p:attrNameLst>
                                      </p:cBhvr>
                                      <p:tavLst>
                                        <p:tav tm="0">
                                          <p:val>
                                            <p:fltVal val="0"/>
                                          </p:val>
                                        </p:tav>
                                        <p:tav tm="100000">
                                          <p:val>
                                            <p:strVal val="#ppt_w"/>
                                          </p:val>
                                        </p:tav>
                                      </p:tavLst>
                                    </p:anim>
                                    <p:anim calcmode="lin" valueType="num">
                                      <p:cBhvr>
                                        <p:cTn id="46" dur="3000" fill="hold"/>
                                        <p:tgtEl>
                                          <p:spTgt spid="12"/>
                                        </p:tgtEl>
                                        <p:attrNameLst>
                                          <p:attrName>ppt_h</p:attrName>
                                        </p:attrNameLst>
                                      </p:cBhvr>
                                      <p:tavLst>
                                        <p:tav tm="0">
                                          <p:val>
                                            <p:fltVal val="0"/>
                                          </p:val>
                                        </p:tav>
                                        <p:tav tm="100000">
                                          <p:val>
                                            <p:strVal val="#ppt_h"/>
                                          </p:val>
                                        </p:tav>
                                      </p:tavLst>
                                    </p:anim>
                                  </p:childTnLst>
                                </p:cTn>
                              </p:par>
                              <p:par>
                                <p:cTn id="47" presetID="23" presetClass="entr" presetSubtype="1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3000" fill="hold"/>
                                        <p:tgtEl>
                                          <p:spTgt spid="13"/>
                                        </p:tgtEl>
                                        <p:attrNameLst>
                                          <p:attrName>ppt_w</p:attrName>
                                        </p:attrNameLst>
                                      </p:cBhvr>
                                      <p:tavLst>
                                        <p:tav tm="0">
                                          <p:val>
                                            <p:fltVal val="0"/>
                                          </p:val>
                                        </p:tav>
                                        <p:tav tm="100000">
                                          <p:val>
                                            <p:strVal val="#ppt_w"/>
                                          </p:val>
                                        </p:tav>
                                      </p:tavLst>
                                    </p:anim>
                                    <p:anim calcmode="lin" valueType="num">
                                      <p:cBhvr>
                                        <p:cTn id="50" dur="3000" fill="hold"/>
                                        <p:tgtEl>
                                          <p:spTgt spid="13"/>
                                        </p:tgtEl>
                                        <p:attrNameLst>
                                          <p:attrName>ppt_h</p:attrName>
                                        </p:attrNameLst>
                                      </p:cBhvr>
                                      <p:tavLst>
                                        <p:tav tm="0">
                                          <p:val>
                                            <p:fltVal val="0"/>
                                          </p:val>
                                        </p:tav>
                                        <p:tav tm="100000">
                                          <p:val>
                                            <p:strVal val="#ppt_h"/>
                                          </p:val>
                                        </p:tav>
                                      </p:tavLst>
                                    </p:anim>
                                  </p:childTnLst>
                                </p:cTn>
                              </p:par>
                              <p:par>
                                <p:cTn id="51" presetID="23" presetClass="entr" presetSubtype="1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3000" fill="hold"/>
                                        <p:tgtEl>
                                          <p:spTgt spid="14"/>
                                        </p:tgtEl>
                                        <p:attrNameLst>
                                          <p:attrName>ppt_w</p:attrName>
                                        </p:attrNameLst>
                                      </p:cBhvr>
                                      <p:tavLst>
                                        <p:tav tm="0">
                                          <p:val>
                                            <p:fltVal val="0"/>
                                          </p:val>
                                        </p:tav>
                                        <p:tav tm="100000">
                                          <p:val>
                                            <p:strVal val="#ppt_w"/>
                                          </p:val>
                                        </p:tav>
                                      </p:tavLst>
                                    </p:anim>
                                    <p:anim calcmode="lin" valueType="num">
                                      <p:cBhvr>
                                        <p:cTn id="54" dur="3000" fill="hold"/>
                                        <p:tgtEl>
                                          <p:spTgt spid="14"/>
                                        </p:tgtEl>
                                        <p:attrNameLst>
                                          <p:attrName>ppt_h</p:attrName>
                                        </p:attrNameLst>
                                      </p:cBhvr>
                                      <p:tavLst>
                                        <p:tav tm="0">
                                          <p:val>
                                            <p:fltVal val="0"/>
                                          </p:val>
                                        </p:tav>
                                        <p:tav tm="100000">
                                          <p:val>
                                            <p:strVal val="#ppt_h"/>
                                          </p:val>
                                        </p:tav>
                                      </p:tavLst>
                                    </p:anim>
                                  </p:childTnLst>
                                </p:cTn>
                              </p:par>
                              <p:par>
                                <p:cTn id="55" presetID="23" presetClass="entr" presetSubtype="1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p:cTn id="57" dur="3000" fill="hold"/>
                                        <p:tgtEl>
                                          <p:spTgt spid="15"/>
                                        </p:tgtEl>
                                        <p:attrNameLst>
                                          <p:attrName>ppt_w</p:attrName>
                                        </p:attrNameLst>
                                      </p:cBhvr>
                                      <p:tavLst>
                                        <p:tav tm="0">
                                          <p:val>
                                            <p:fltVal val="0"/>
                                          </p:val>
                                        </p:tav>
                                        <p:tav tm="100000">
                                          <p:val>
                                            <p:strVal val="#ppt_w"/>
                                          </p:val>
                                        </p:tav>
                                      </p:tavLst>
                                    </p:anim>
                                    <p:anim calcmode="lin" valueType="num">
                                      <p:cBhvr>
                                        <p:cTn id="58" dur="3000" fill="hold"/>
                                        <p:tgtEl>
                                          <p:spTgt spid="15"/>
                                        </p:tgtEl>
                                        <p:attrNameLst>
                                          <p:attrName>ppt_h</p:attrName>
                                        </p:attrNameLst>
                                      </p:cBhvr>
                                      <p:tavLst>
                                        <p:tav tm="0">
                                          <p:val>
                                            <p:fltVal val="0"/>
                                          </p:val>
                                        </p:tav>
                                        <p:tav tm="100000">
                                          <p:val>
                                            <p:strVal val="#ppt_h"/>
                                          </p:val>
                                        </p:tav>
                                      </p:tavLst>
                                    </p:anim>
                                  </p:childTnLst>
                                </p:cTn>
                              </p:par>
                              <p:par>
                                <p:cTn id="59" presetID="23" presetClass="entr" presetSubtype="16"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p:cTn id="61" dur="3000" fill="hold"/>
                                        <p:tgtEl>
                                          <p:spTgt spid="16"/>
                                        </p:tgtEl>
                                        <p:attrNameLst>
                                          <p:attrName>ppt_w</p:attrName>
                                        </p:attrNameLst>
                                      </p:cBhvr>
                                      <p:tavLst>
                                        <p:tav tm="0">
                                          <p:val>
                                            <p:fltVal val="0"/>
                                          </p:val>
                                        </p:tav>
                                        <p:tav tm="100000">
                                          <p:val>
                                            <p:strVal val="#ppt_w"/>
                                          </p:val>
                                        </p:tav>
                                      </p:tavLst>
                                    </p:anim>
                                    <p:anim calcmode="lin" valueType="num">
                                      <p:cBhvr>
                                        <p:cTn id="62" dur="3000" fill="hold"/>
                                        <p:tgtEl>
                                          <p:spTgt spid="16"/>
                                        </p:tgtEl>
                                        <p:attrNameLst>
                                          <p:attrName>ppt_h</p:attrName>
                                        </p:attrNameLst>
                                      </p:cBhvr>
                                      <p:tavLst>
                                        <p:tav tm="0">
                                          <p:val>
                                            <p:fltVal val="0"/>
                                          </p:val>
                                        </p:tav>
                                        <p:tav tm="100000">
                                          <p:val>
                                            <p:strVal val="#ppt_h"/>
                                          </p:val>
                                        </p:tav>
                                      </p:tavLst>
                                    </p:anim>
                                  </p:childTnLst>
                                </p:cTn>
                              </p:par>
                              <p:par>
                                <p:cTn id="63" presetID="23" presetClass="entr" presetSubtype="16"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p:cTn id="65" dur="3000" fill="hold"/>
                                        <p:tgtEl>
                                          <p:spTgt spid="17"/>
                                        </p:tgtEl>
                                        <p:attrNameLst>
                                          <p:attrName>ppt_w</p:attrName>
                                        </p:attrNameLst>
                                      </p:cBhvr>
                                      <p:tavLst>
                                        <p:tav tm="0">
                                          <p:val>
                                            <p:fltVal val="0"/>
                                          </p:val>
                                        </p:tav>
                                        <p:tav tm="100000">
                                          <p:val>
                                            <p:strVal val="#ppt_w"/>
                                          </p:val>
                                        </p:tav>
                                      </p:tavLst>
                                    </p:anim>
                                    <p:anim calcmode="lin" valueType="num">
                                      <p:cBhvr>
                                        <p:cTn id="66" dur="3000" fill="hold"/>
                                        <p:tgtEl>
                                          <p:spTgt spid="17"/>
                                        </p:tgtEl>
                                        <p:attrNameLst>
                                          <p:attrName>ppt_h</p:attrName>
                                        </p:attrNameLst>
                                      </p:cBhvr>
                                      <p:tavLst>
                                        <p:tav tm="0">
                                          <p:val>
                                            <p:fltVal val="0"/>
                                          </p:val>
                                        </p:tav>
                                        <p:tav tm="100000">
                                          <p:val>
                                            <p:strVal val="#ppt_h"/>
                                          </p:val>
                                        </p:tav>
                                      </p:tavLst>
                                    </p:anim>
                                  </p:childTnLst>
                                </p:cTn>
                              </p:par>
                              <p:par>
                                <p:cTn id="67" presetID="23" presetClass="entr" presetSubtype="16"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p:cTn id="69" dur="3000" fill="hold"/>
                                        <p:tgtEl>
                                          <p:spTgt spid="18"/>
                                        </p:tgtEl>
                                        <p:attrNameLst>
                                          <p:attrName>ppt_w</p:attrName>
                                        </p:attrNameLst>
                                      </p:cBhvr>
                                      <p:tavLst>
                                        <p:tav tm="0">
                                          <p:val>
                                            <p:fltVal val="0"/>
                                          </p:val>
                                        </p:tav>
                                        <p:tav tm="100000">
                                          <p:val>
                                            <p:strVal val="#ppt_w"/>
                                          </p:val>
                                        </p:tav>
                                      </p:tavLst>
                                    </p:anim>
                                    <p:anim calcmode="lin" valueType="num">
                                      <p:cBhvr>
                                        <p:cTn id="70" dur="3000" fill="hold"/>
                                        <p:tgtEl>
                                          <p:spTgt spid="18"/>
                                        </p:tgtEl>
                                        <p:attrNameLst>
                                          <p:attrName>ppt_h</p:attrName>
                                        </p:attrNameLst>
                                      </p:cBhvr>
                                      <p:tavLst>
                                        <p:tav tm="0">
                                          <p:val>
                                            <p:fltVal val="0"/>
                                          </p:val>
                                        </p:tav>
                                        <p:tav tm="100000">
                                          <p:val>
                                            <p:strVal val="#ppt_h"/>
                                          </p:val>
                                        </p:tav>
                                      </p:tavLst>
                                    </p:anim>
                                  </p:childTnLst>
                                </p:cTn>
                              </p:par>
                              <p:par>
                                <p:cTn id="71" presetID="23" presetClass="entr" presetSubtype="16"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3000" fill="hold"/>
                                        <p:tgtEl>
                                          <p:spTgt spid="19"/>
                                        </p:tgtEl>
                                        <p:attrNameLst>
                                          <p:attrName>ppt_w</p:attrName>
                                        </p:attrNameLst>
                                      </p:cBhvr>
                                      <p:tavLst>
                                        <p:tav tm="0">
                                          <p:val>
                                            <p:fltVal val="0"/>
                                          </p:val>
                                        </p:tav>
                                        <p:tav tm="100000">
                                          <p:val>
                                            <p:strVal val="#ppt_w"/>
                                          </p:val>
                                        </p:tav>
                                      </p:tavLst>
                                    </p:anim>
                                    <p:anim calcmode="lin" valueType="num">
                                      <p:cBhvr>
                                        <p:cTn id="74" dur="3000" fill="hold"/>
                                        <p:tgtEl>
                                          <p:spTgt spid="19"/>
                                        </p:tgtEl>
                                        <p:attrNameLst>
                                          <p:attrName>ppt_h</p:attrName>
                                        </p:attrNameLst>
                                      </p:cBhvr>
                                      <p:tavLst>
                                        <p:tav tm="0">
                                          <p:val>
                                            <p:fltVal val="0"/>
                                          </p:val>
                                        </p:tav>
                                        <p:tav tm="100000">
                                          <p:val>
                                            <p:strVal val="#ppt_h"/>
                                          </p:val>
                                        </p:tav>
                                      </p:tavLst>
                                    </p:anim>
                                  </p:childTnLst>
                                </p:cTn>
                              </p:par>
                              <p:par>
                                <p:cTn id="75" presetID="23" presetClass="entr" presetSubtype="16"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p:cTn id="77" dur="3000" fill="hold"/>
                                        <p:tgtEl>
                                          <p:spTgt spid="20"/>
                                        </p:tgtEl>
                                        <p:attrNameLst>
                                          <p:attrName>ppt_w</p:attrName>
                                        </p:attrNameLst>
                                      </p:cBhvr>
                                      <p:tavLst>
                                        <p:tav tm="0">
                                          <p:val>
                                            <p:fltVal val="0"/>
                                          </p:val>
                                        </p:tav>
                                        <p:tav tm="100000">
                                          <p:val>
                                            <p:strVal val="#ppt_w"/>
                                          </p:val>
                                        </p:tav>
                                      </p:tavLst>
                                    </p:anim>
                                    <p:anim calcmode="lin" valueType="num">
                                      <p:cBhvr>
                                        <p:cTn id="78" dur="3000" fill="hold"/>
                                        <p:tgtEl>
                                          <p:spTgt spid="20"/>
                                        </p:tgtEl>
                                        <p:attrNameLst>
                                          <p:attrName>ppt_h</p:attrName>
                                        </p:attrNameLst>
                                      </p:cBhvr>
                                      <p:tavLst>
                                        <p:tav tm="0">
                                          <p:val>
                                            <p:fltVal val="0"/>
                                          </p:val>
                                        </p:tav>
                                        <p:tav tm="100000">
                                          <p:val>
                                            <p:strVal val="#ppt_h"/>
                                          </p:val>
                                        </p:tav>
                                      </p:tavLst>
                                    </p:anim>
                                  </p:childTnLst>
                                </p:cTn>
                              </p:par>
                              <p:par>
                                <p:cTn id="79" presetID="23" presetClass="entr" presetSubtype="16"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p:cTn id="81" dur="3000" fill="hold"/>
                                        <p:tgtEl>
                                          <p:spTgt spid="21"/>
                                        </p:tgtEl>
                                        <p:attrNameLst>
                                          <p:attrName>ppt_w</p:attrName>
                                        </p:attrNameLst>
                                      </p:cBhvr>
                                      <p:tavLst>
                                        <p:tav tm="0">
                                          <p:val>
                                            <p:fltVal val="0"/>
                                          </p:val>
                                        </p:tav>
                                        <p:tav tm="100000">
                                          <p:val>
                                            <p:strVal val="#ppt_w"/>
                                          </p:val>
                                        </p:tav>
                                      </p:tavLst>
                                    </p:anim>
                                    <p:anim calcmode="lin" valueType="num">
                                      <p:cBhvr>
                                        <p:cTn id="82" dur="3000" fill="hold"/>
                                        <p:tgtEl>
                                          <p:spTgt spid="21"/>
                                        </p:tgtEl>
                                        <p:attrNameLst>
                                          <p:attrName>ppt_h</p:attrName>
                                        </p:attrNameLst>
                                      </p:cBhvr>
                                      <p:tavLst>
                                        <p:tav tm="0">
                                          <p:val>
                                            <p:fltVal val="0"/>
                                          </p:val>
                                        </p:tav>
                                        <p:tav tm="100000">
                                          <p:val>
                                            <p:strVal val="#ppt_h"/>
                                          </p:val>
                                        </p:tav>
                                      </p:tavLst>
                                    </p:anim>
                                  </p:childTnLst>
                                </p:cTn>
                              </p:par>
                              <p:par>
                                <p:cTn id="83" presetID="23" presetClass="entr" presetSubtype="16"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p:cTn id="85" dur="3000" fill="hold"/>
                                        <p:tgtEl>
                                          <p:spTgt spid="22"/>
                                        </p:tgtEl>
                                        <p:attrNameLst>
                                          <p:attrName>ppt_w</p:attrName>
                                        </p:attrNameLst>
                                      </p:cBhvr>
                                      <p:tavLst>
                                        <p:tav tm="0">
                                          <p:val>
                                            <p:fltVal val="0"/>
                                          </p:val>
                                        </p:tav>
                                        <p:tav tm="100000">
                                          <p:val>
                                            <p:strVal val="#ppt_w"/>
                                          </p:val>
                                        </p:tav>
                                      </p:tavLst>
                                    </p:anim>
                                    <p:anim calcmode="lin" valueType="num">
                                      <p:cBhvr>
                                        <p:cTn id="86" dur="3000" fill="hold"/>
                                        <p:tgtEl>
                                          <p:spTgt spid="22"/>
                                        </p:tgtEl>
                                        <p:attrNameLst>
                                          <p:attrName>ppt_h</p:attrName>
                                        </p:attrNameLst>
                                      </p:cBhvr>
                                      <p:tavLst>
                                        <p:tav tm="0">
                                          <p:val>
                                            <p:fltVal val="0"/>
                                          </p:val>
                                        </p:tav>
                                        <p:tav tm="100000">
                                          <p:val>
                                            <p:strVal val="#ppt_h"/>
                                          </p:val>
                                        </p:tav>
                                      </p:tavLst>
                                    </p:anim>
                                  </p:childTnLst>
                                </p:cTn>
                              </p:par>
                              <p:par>
                                <p:cTn id="87" presetID="23" presetClass="entr" presetSubtype="16"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p:cTn id="89" dur="3000" fill="hold"/>
                                        <p:tgtEl>
                                          <p:spTgt spid="23"/>
                                        </p:tgtEl>
                                        <p:attrNameLst>
                                          <p:attrName>ppt_w</p:attrName>
                                        </p:attrNameLst>
                                      </p:cBhvr>
                                      <p:tavLst>
                                        <p:tav tm="0">
                                          <p:val>
                                            <p:fltVal val="0"/>
                                          </p:val>
                                        </p:tav>
                                        <p:tav tm="100000">
                                          <p:val>
                                            <p:strVal val="#ppt_w"/>
                                          </p:val>
                                        </p:tav>
                                      </p:tavLst>
                                    </p:anim>
                                    <p:anim calcmode="lin" valueType="num">
                                      <p:cBhvr>
                                        <p:cTn id="90" dur="3000" fill="hold"/>
                                        <p:tgtEl>
                                          <p:spTgt spid="23"/>
                                        </p:tgtEl>
                                        <p:attrNameLst>
                                          <p:attrName>ppt_h</p:attrName>
                                        </p:attrNameLst>
                                      </p:cBhvr>
                                      <p:tavLst>
                                        <p:tav tm="0">
                                          <p:val>
                                            <p:fltVal val="0"/>
                                          </p:val>
                                        </p:tav>
                                        <p:tav tm="100000">
                                          <p:val>
                                            <p:strVal val="#ppt_h"/>
                                          </p:val>
                                        </p:tav>
                                      </p:tavLst>
                                    </p:anim>
                                  </p:childTnLst>
                                </p:cTn>
                              </p:par>
                              <p:par>
                                <p:cTn id="91" presetID="23" presetClass="entr" presetSubtype="16"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p:cTn id="93" dur="3000" fill="hold"/>
                                        <p:tgtEl>
                                          <p:spTgt spid="24"/>
                                        </p:tgtEl>
                                        <p:attrNameLst>
                                          <p:attrName>ppt_w</p:attrName>
                                        </p:attrNameLst>
                                      </p:cBhvr>
                                      <p:tavLst>
                                        <p:tav tm="0">
                                          <p:val>
                                            <p:fltVal val="0"/>
                                          </p:val>
                                        </p:tav>
                                        <p:tav tm="100000">
                                          <p:val>
                                            <p:strVal val="#ppt_w"/>
                                          </p:val>
                                        </p:tav>
                                      </p:tavLst>
                                    </p:anim>
                                    <p:anim calcmode="lin" valueType="num">
                                      <p:cBhvr>
                                        <p:cTn id="94" dur="3000" fill="hold"/>
                                        <p:tgtEl>
                                          <p:spTgt spid="24"/>
                                        </p:tgtEl>
                                        <p:attrNameLst>
                                          <p:attrName>ppt_h</p:attrName>
                                        </p:attrNameLst>
                                      </p:cBhvr>
                                      <p:tavLst>
                                        <p:tav tm="0">
                                          <p:val>
                                            <p:fltVal val="0"/>
                                          </p:val>
                                        </p:tav>
                                        <p:tav tm="100000">
                                          <p:val>
                                            <p:strVal val="#ppt_h"/>
                                          </p:val>
                                        </p:tav>
                                      </p:tavLst>
                                    </p:anim>
                                  </p:childTnLst>
                                </p:cTn>
                              </p:par>
                              <p:par>
                                <p:cTn id="95" presetID="23" presetClass="entr" presetSubtype="16"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p:cTn id="97" dur="3000" fill="hold"/>
                                        <p:tgtEl>
                                          <p:spTgt spid="25"/>
                                        </p:tgtEl>
                                        <p:attrNameLst>
                                          <p:attrName>ppt_w</p:attrName>
                                        </p:attrNameLst>
                                      </p:cBhvr>
                                      <p:tavLst>
                                        <p:tav tm="0">
                                          <p:val>
                                            <p:fltVal val="0"/>
                                          </p:val>
                                        </p:tav>
                                        <p:tav tm="100000">
                                          <p:val>
                                            <p:strVal val="#ppt_w"/>
                                          </p:val>
                                        </p:tav>
                                      </p:tavLst>
                                    </p:anim>
                                    <p:anim calcmode="lin" valueType="num">
                                      <p:cBhvr>
                                        <p:cTn id="98" dur="3000" fill="hold"/>
                                        <p:tgtEl>
                                          <p:spTgt spid="25"/>
                                        </p:tgtEl>
                                        <p:attrNameLst>
                                          <p:attrName>ppt_h</p:attrName>
                                        </p:attrNameLst>
                                      </p:cBhvr>
                                      <p:tavLst>
                                        <p:tav tm="0">
                                          <p:val>
                                            <p:fltVal val="0"/>
                                          </p:val>
                                        </p:tav>
                                        <p:tav tm="100000">
                                          <p:val>
                                            <p:strVal val="#ppt_h"/>
                                          </p:val>
                                        </p:tav>
                                      </p:tavLst>
                                    </p:anim>
                                  </p:childTnLst>
                                </p:cTn>
                              </p:par>
                              <p:par>
                                <p:cTn id="99" presetID="23" presetClass="entr" presetSubtype="16"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p:cTn id="101" dur="3000" fill="hold"/>
                                        <p:tgtEl>
                                          <p:spTgt spid="26"/>
                                        </p:tgtEl>
                                        <p:attrNameLst>
                                          <p:attrName>ppt_w</p:attrName>
                                        </p:attrNameLst>
                                      </p:cBhvr>
                                      <p:tavLst>
                                        <p:tav tm="0">
                                          <p:val>
                                            <p:fltVal val="0"/>
                                          </p:val>
                                        </p:tav>
                                        <p:tav tm="100000">
                                          <p:val>
                                            <p:strVal val="#ppt_w"/>
                                          </p:val>
                                        </p:tav>
                                      </p:tavLst>
                                    </p:anim>
                                    <p:anim calcmode="lin" valueType="num">
                                      <p:cBhvr>
                                        <p:cTn id="102" dur="3000" fill="hold"/>
                                        <p:tgtEl>
                                          <p:spTgt spid="26"/>
                                        </p:tgtEl>
                                        <p:attrNameLst>
                                          <p:attrName>ppt_h</p:attrName>
                                        </p:attrNameLst>
                                      </p:cBhvr>
                                      <p:tavLst>
                                        <p:tav tm="0">
                                          <p:val>
                                            <p:fltVal val="0"/>
                                          </p:val>
                                        </p:tav>
                                        <p:tav tm="100000">
                                          <p:val>
                                            <p:strVal val="#ppt_h"/>
                                          </p:val>
                                        </p:tav>
                                      </p:tavLst>
                                    </p:anim>
                                  </p:childTnLst>
                                </p:cTn>
                              </p:par>
                              <p:par>
                                <p:cTn id="103" presetID="23" presetClass="entr" presetSubtype="16"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p:cTn id="105" dur="3000" fill="hold"/>
                                        <p:tgtEl>
                                          <p:spTgt spid="27"/>
                                        </p:tgtEl>
                                        <p:attrNameLst>
                                          <p:attrName>ppt_w</p:attrName>
                                        </p:attrNameLst>
                                      </p:cBhvr>
                                      <p:tavLst>
                                        <p:tav tm="0">
                                          <p:val>
                                            <p:fltVal val="0"/>
                                          </p:val>
                                        </p:tav>
                                        <p:tav tm="100000">
                                          <p:val>
                                            <p:strVal val="#ppt_w"/>
                                          </p:val>
                                        </p:tav>
                                      </p:tavLst>
                                    </p:anim>
                                    <p:anim calcmode="lin" valueType="num">
                                      <p:cBhvr>
                                        <p:cTn id="106" dur="3000" fill="hold"/>
                                        <p:tgtEl>
                                          <p:spTgt spid="27"/>
                                        </p:tgtEl>
                                        <p:attrNameLst>
                                          <p:attrName>ppt_h</p:attrName>
                                        </p:attrNameLst>
                                      </p:cBhvr>
                                      <p:tavLst>
                                        <p:tav tm="0">
                                          <p:val>
                                            <p:fltVal val="0"/>
                                          </p:val>
                                        </p:tav>
                                        <p:tav tm="100000">
                                          <p:val>
                                            <p:strVal val="#ppt_h"/>
                                          </p:val>
                                        </p:tav>
                                      </p:tavLst>
                                    </p:anim>
                                  </p:childTnLst>
                                </p:cTn>
                              </p:par>
                              <p:par>
                                <p:cTn id="107" presetID="23" presetClass="entr" presetSubtype="16"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p:cTn id="109" dur="3000" fill="hold"/>
                                        <p:tgtEl>
                                          <p:spTgt spid="28"/>
                                        </p:tgtEl>
                                        <p:attrNameLst>
                                          <p:attrName>ppt_w</p:attrName>
                                        </p:attrNameLst>
                                      </p:cBhvr>
                                      <p:tavLst>
                                        <p:tav tm="0">
                                          <p:val>
                                            <p:fltVal val="0"/>
                                          </p:val>
                                        </p:tav>
                                        <p:tav tm="100000">
                                          <p:val>
                                            <p:strVal val="#ppt_w"/>
                                          </p:val>
                                        </p:tav>
                                      </p:tavLst>
                                    </p:anim>
                                    <p:anim calcmode="lin" valueType="num">
                                      <p:cBhvr>
                                        <p:cTn id="110" dur="3000" fill="hold"/>
                                        <p:tgtEl>
                                          <p:spTgt spid="28"/>
                                        </p:tgtEl>
                                        <p:attrNameLst>
                                          <p:attrName>ppt_h</p:attrName>
                                        </p:attrNameLst>
                                      </p:cBhvr>
                                      <p:tavLst>
                                        <p:tav tm="0">
                                          <p:val>
                                            <p:fltVal val="0"/>
                                          </p:val>
                                        </p:tav>
                                        <p:tav tm="100000">
                                          <p:val>
                                            <p:strVal val="#ppt_h"/>
                                          </p:val>
                                        </p:tav>
                                      </p:tavLst>
                                    </p:anim>
                                  </p:childTnLst>
                                </p:cTn>
                              </p:par>
                              <p:par>
                                <p:cTn id="111" presetID="23" presetClass="entr" presetSubtype="16"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p:cTn id="113" dur="3000" fill="hold"/>
                                        <p:tgtEl>
                                          <p:spTgt spid="29"/>
                                        </p:tgtEl>
                                        <p:attrNameLst>
                                          <p:attrName>ppt_w</p:attrName>
                                        </p:attrNameLst>
                                      </p:cBhvr>
                                      <p:tavLst>
                                        <p:tav tm="0">
                                          <p:val>
                                            <p:fltVal val="0"/>
                                          </p:val>
                                        </p:tav>
                                        <p:tav tm="100000">
                                          <p:val>
                                            <p:strVal val="#ppt_w"/>
                                          </p:val>
                                        </p:tav>
                                      </p:tavLst>
                                    </p:anim>
                                    <p:anim calcmode="lin" valueType="num">
                                      <p:cBhvr>
                                        <p:cTn id="114" dur="3000" fill="hold"/>
                                        <p:tgtEl>
                                          <p:spTgt spid="29"/>
                                        </p:tgtEl>
                                        <p:attrNameLst>
                                          <p:attrName>ppt_h</p:attrName>
                                        </p:attrNameLst>
                                      </p:cBhvr>
                                      <p:tavLst>
                                        <p:tav tm="0">
                                          <p:val>
                                            <p:fltVal val="0"/>
                                          </p:val>
                                        </p:tav>
                                        <p:tav tm="100000">
                                          <p:val>
                                            <p:strVal val="#ppt_h"/>
                                          </p:val>
                                        </p:tav>
                                      </p:tavLst>
                                    </p:anim>
                                  </p:childTnLst>
                                </p:cTn>
                              </p:par>
                              <p:par>
                                <p:cTn id="115" presetID="23" presetClass="entr" presetSubtype="16"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p:cTn id="117" dur="3000" fill="hold"/>
                                        <p:tgtEl>
                                          <p:spTgt spid="30"/>
                                        </p:tgtEl>
                                        <p:attrNameLst>
                                          <p:attrName>ppt_w</p:attrName>
                                        </p:attrNameLst>
                                      </p:cBhvr>
                                      <p:tavLst>
                                        <p:tav tm="0">
                                          <p:val>
                                            <p:fltVal val="0"/>
                                          </p:val>
                                        </p:tav>
                                        <p:tav tm="100000">
                                          <p:val>
                                            <p:strVal val="#ppt_w"/>
                                          </p:val>
                                        </p:tav>
                                      </p:tavLst>
                                    </p:anim>
                                    <p:anim calcmode="lin" valueType="num">
                                      <p:cBhvr>
                                        <p:cTn id="118" dur="3000" fill="hold"/>
                                        <p:tgtEl>
                                          <p:spTgt spid="30"/>
                                        </p:tgtEl>
                                        <p:attrNameLst>
                                          <p:attrName>ppt_h</p:attrName>
                                        </p:attrNameLst>
                                      </p:cBhvr>
                                      <p:tavLst>
                                        <p:tav tm="0">
                                          <p:val>
                                            <p:fltVal val="0"/>
                                          </p:val>
                                        </p:tav>
                                        <p:tav tm="100000">
                                          <p:val>
                                            <p:strVal val="#ppt_h"/>
                                          </p:val>
                                        </p:tav>
                                      </p:tavLst>
                                    </p:anim>
                                  </p:childTnLst>
                                </p:cTn>
                              </p:par>
                              <p:par>
                                <p:cTn id="119" presetID="23" presetClass="entr" presetSubtype="16"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p:cTn id="121" dur="3000" fill="hold"/>
                                        <p:tgtEl>
                                          <p:spTgt spid="31"/>
                                        </p:tgtEl>
                                        <p:attrNameLst>
                                          <p:attrName>ppt_w</p:attrName>
                                        </p:attrNameLst>
                                      </p:cBhvr>
                                      <p:tavLst>
                                        <p:tav tm="0">
                                          <p:val>
                                            <p:fltVal val="0"/>
                                          </p:val>
                                        </p:tav>
                                        <p:tav tm="100000">
                                          <p:val>
                                            <p:strVal val="#ppt_w"/>
                                          </p:val>
                                        </p:tav>
                                      </p:tavLst>
                                    </p:anim>
                                    <p:anim calcmode="lin" valueType="num">
                                      <p:cBhvr>
                                        <p:cTn id="122" dur="3000" fill="hold"/>
                                        <p:tgtEl>
                                          <p:spTgt spid="31"/>
                                        </p:tgtEl>
                                        <p:attrNameLst>
                                          <p:attrName>ppt_h</p:attrName>
                                        </p:attrNameLst>
                                      </p:cBhvr>
                                      <p:tavLst>
                                        <p:tav tm="0">
                                          <p:val>
                                            <p:fltVal val="0"/>
                                          </p:val>
                                        </p:tav>
                                        <p:tav tm="100000">
                                          <p:val>
                                            <p:strVal val="#ppt_h"/>
                                          </p:val>
                                        </p:tav>
                                      </p:tavLst>
                                    </p:anim>
                                  </p:childTnLst>
                                </p:cTn>
                              </p:par>
                              <p:par>
                                <p:cTn id="123" presetID="23" presetClass="entr" presetSubtype="16" fill="hold"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p:cTn id="125" dur="3000" fill="hold"/>
                                        <p:tgtEl>
                                          <p:spTgt spid="32"/>
                                        </p:tgtEl>
                                        <p:attrNameLst>
                                          <p:attrName>ppt_w</p:attrName>
                                        </p:attrNameLst>
                                      </p:cBhvr>
                                      <p:tavLst>
                                        <p:tav tm="0">
                                          <p:val>
                                            <p:fltVal val="0"/>
                                          </p:val>
                                        </p:tav>
                                        <p:tav tm="100000">
                                          <p:val>
                                            <p:strVal val="#ppt_w"/>
                                          </p:val>
                                        </p:tav>
                                      </p:tavLst>
                                    </p:anim>
                                    <p:anim calcmode="lin" valueType="num">
                                      <p:cBhvr>
                                        <p:cTn id="126" dur="3000" fill="hold"/>
                                        <p:tgtEl>
                                          <p:spTgt spid="32"/>
                                        </p:tgtEl>
                                        <p:attrNameLst>
                                          <p:attrName>ppt_h</p:attrName>
                                        </p:attrNameLst>
                                      </p:cBhvr>
                                      <p:tavLst>
                                        <p:tav tm="0">
                                          <p:val>
                                            <p:fltVal val="0"/>
                                          </p:val>
                                        </p:tav>
                                        <p:tav tm="100000">
                                          <p:val>
                                            <p:strVal val="#ppt_h"/>
                                          </p:val>
                                        </p:tav>
                                      </p:tavLst>
                                    </p:anim>
                                  </p:childTnLst>
                                </p:cTn>
                              </p:par>
                              <p:par>
                                <p:cTn id="127" presetID="8" presetClass="emph" presetSubtype="0" fill="hold" nodeType="withEffect">
                                  <p:stCondLst>
                                    <p:cond delay="0"/>
                                  </p:stCondLst>
                                  <p:childTnLst>
                                    <p:animRot by="21600000">
                                      <p:cBhvr>
                                        <p:cTn id="128" dur="3000" fill="hold"/>
                                        <p:tgtEl>
                                          <p:spTgt spid="3"/>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4"/>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5"/>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6"/>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7"/>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8"/>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9"/>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10"/>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11"/>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12"/>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3"/>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4"/>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5"/>
                                        </p:tgtEl>
                                        <p:attrNameLst>
                                          <p:attrName>r</p:attrName>
                                        </p:attrNameLst>
                                      </p:cBhvr>
                                    </p:animRot>
                                  </p:childTnLst>
                                </p:cTn>
                              </p:par>
                              <p:par>
                                <p:cTn id="153" presetID="8" presetClass="emph" presetSubtype="0" fill="hold" nodeType="withEffect">
                                  <p:stCondLst>
                                    <p:cond delay="0"/>
                                  </p:stCondLst>
                                  <p:childTnLst>
                                    <p:animRot by="21600000">
                                      <p:cBhvr>
                                        <p:cTn id="154" dur="3000" fill="hold"/>
                                        <p:tgtEl>
                                          <p:spTgt spid="16"/>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17"/>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18"/>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19"/>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20"/>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21"/>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22"/>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23"/>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24"/>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25"/>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26"/>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27"/>
                                        </p:tgtEl>
                                        <p:attrNameLst>
                                          <p:attrName>r</p:attrName>
                                        </p:attrNameLst>
                                      </p:cBhvr>
                                    </p:animRot>
                                  </p:childTnLst>
                                </p:cTn>
                              </p:par>
                              <p:par>
                                <p:cTn id="177" presetID="8" presetClass="emph" presetSubtype="0" fill="hold" nodeType="withEffect">
                                  <p:stCondLst>
                                    <p:cond delay="0"/>
                                  </p:stCondLst>
                                  <p:childTnLst>
                                    <p:animRot by="21600000">
                                      <p:cBhvr>
                                        <p:cTn id="178" dur="3000" fill="hold"/>
                                        <p:tgtEl>
                                          <p:spTgt spid="28"/>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29"/>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30"/>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31"/>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32"/>
                                        </p:tgtEl>
                                        <p:attrNameLst>
                                          <p:attrName>r</p:attrName>
                                        </p:attrNameLst>
                                      </p:cBhvr>
                                    </p:animRot>
                                  </p:childTnLst>
                                </p:cTn>
                              </p:par>
                              <p:par>
                                <p:cTn id="187" presetID="2" presetClass="entr" presetSubtype="6" fill="hold" nodeType="withEffect">
                                  <p:stCondLst>
                                    <p:cond delay="0"/>
                                  </p:stCondLst>
                                  <p:childTnLst>
                                    <p:set>
                                      <p:cBhvr>
                                        <p:cTn id="188" dur="1" fill="hold">
                                          <p:stCondLst>
                                            <p:cond delay="0"/>
                                          </p:stCondLst>
                                        </p:cTn>
                                        <p:tgtEl>
                                          <p:spTgt spid="25"/>
                                        </p:tgtEl>
                                        <p:attrNameLst>
                                          <p:attrName>style.visibility</p:attrName>
                                        </p:attrNameLst>
                                      </p:cBhvr>
                                      <p:to>
                                        <p:strVal val="visible"/>
                                      </p:to>
                                    </p:set>
                                    <p:anim calcmode="lin" valueType="num">
                                      <p:cBhvr additive="base">
                                        <p:cTn id="189" dur="3000" fill="hold"/>
                                        <p:tgtEl>
                                          <p:spTgt spid="25"/>
                                        </p:tgtEl>
                                        <p:attrNameLst>
                                          <p:attrName>ppt_x</p:attrName>
                                        </p:attrNameLst>
                                      </p:cBhvr>
                                      <p:tavLst>
                                        <p:tav tm="0">
                                          <p:val>
                                            <p:strVal val="1+#ppt_w/2"/>
                                          </p:val>
                                        </p:tav>
                                        <p:tav tm="100000">
                                          <p:val>
                                            <p:strVal val="#ppt_x"/>
                                          </p:val>
                                        </p:tav>
                                      </p:tavLst>
                                    </p:anim>
                                    <p:anim calcmode="lin" valueType="num">
                                      <p:cBhvr additive="base">
                                        <p:cTn id="190" dur="3000" fill="hold"/>
                                        <p:tgtEl>
                                          <p:spTgt spid="25"/>
                                        </p:tgtEl>
                                        <p:attrNameLst>
                                          <p:attrName>ppt_y</p:attrName>
                                        </p:attrNameLst>
                                      </p:cBhvr>
                                      <p:tavLst>
                                        <p:tav tm="0">
                                          <p:val>
                                            <p:strVal val="1+#ppt_h/2"/>
                                          </p:val>
                                        </p:tav>
                                        <p:tav tm="100000">
                                          <p:val>
                                            <p:strVal val="#ppt_y"/>
                                          </p:val>
                                        </p:tav>
                                      </p:tavLst>
                                    </p:anim>
                                  </p:childTnLst>
                                </p:cTn>
                              </p:par>
                              <p:par>
                                <p:cTn id="191" presetID="2" presetClass="entr" presetSubtype="6" fill="hold" nodeType="withEffect">
                                  <p:stCondLst>
                                    <p:cond delay="0"/>
                                  </p:stCondLst>
                                  <p:childTnLst>
                                    <p:set>
                                      <p:cBhvr>
                                        <p:cTn id="192" dur="1" fill="hold">
                                          <p:stCondLst>
                                            <p:cond delay="0"/>
                                          </p:stCondLst>
                                        </p:cTn>
                                        <p:tgtEl>
                                          <p:spTgt spid="26"/>
                                        </p:tgtEl>
                                        <p:attrNameLst>
                                          <p:attrName>style.visibility</p:attrName>
                                        </p:attrNameLst>
                                      </p:cBhvr>
                                      <p:to>
                                        <p:strVal val="visible"/>
                                      </p:to>
                                    </p:set>
                                    <p:anim calcmode="lin" valueType="num">
                                      <p:cBhvr additive="base">
                                        <p:cTn id="193" dur="3000" fill="hold"/>
                                        <p:tgtEl>
                                          <p:spTgt spid="26"/>
                                        </p:tgtEl>
                                        <p:attrNameLst>
                                          <p:attrName>ppt_x</p:attrName>
                                        </p:attrNameLst>
                                      </p:cBhvr>
                                      <p:tavLst>
                                        <p:tav tm="0">
                                          <p:val>
                                            <p:strVal val="1+#ppt_w/2"/>
                                          </p:val>
                                        </p:tav>
                                        <p:tav tm="100000">
                                          <p:val>
                                            <p:strVal val="#ppt_x"/>
                                          </p:val>
                                        </p:tav>
                                      </p:tavLst>
                                    </p:anim>
                                    <p:anim calcmode="lin" valueType="num">
                                      <p:cBhvr additive="base">
                                        <p:cTn id="194" dur="3000" fill="hold"/>
                                        <p:tgtEl>
                                          <p:spTgt spid="26"/>
                                        </p:tgtEl>
                                        <p:attrNameLst>
                                          <p:attrName>ppt_y</p:attrName>
                                        </p:attrNameLst>
                                      </p:cBhvr>
                                      <p:tavLst>
                                        <p:tav tm="0">
                                          <p:val>
                                            <p:strVal val="1+#ppt_h/2"/>
                                          </p:val>
                                        </p:tav>
                                        <p:tav tm="100000">
                                          <p:val>
                                            <p:strVal val="#ppt_y"/>
                                          </p:val>
                                        </p:tav>
                                      </p:tavLst>
                                    </p:anim>
                                  </p:childTnLst>
                                </p:cTn>
                              </p:par>
                              <p:par>
                                <p:cTn id="195" presetID="2" presetClass="entr" presetSubtype="6" fill="hold" nodeType="withEffect">
                                  <p:stCondLst>
                                    <p:cond delay="0"/>
                                  </p:stCondLst>
                                  <p:childTnLst>
                                    <p:set>
                                      <p:cBhvr>
                                        <p:cTn id="196" dur="1" fill="hold">
                                          <p:stCondLst>
                                            <p:cond delay="0"/>
                                          </p:stCondLst>
                                        </p:cTn>
                                        <p:tgtEl>
                                          <p:spTgt spid="27"/>
                                        </p:tgtEl>
                                        <p:attrNameLst>
                                          <p:attrName>style.visibility</p:attrName>
                                        </p:attrNameLst>
                                      </p:cBhvr>
                                      <p:to>
                                        <p:strVal val="visible"/>
                                      </p:to>
                                    </p:set>
                                    <p:anim calcmode="lin" valueType="num">
                                      <p:cBhvr additive="base">
                                        <p:cTn id="197" dur="3000" fill="hold"/>
                                        <p:tgtEl>
                                          <p:spTgt spid="27"/>
                                        </p:tgtEl>
                                        <p:attrNameLst>
                                          <p:attrName>ppt_x</p:attrName>
                                        </p:attrNameLst>
                                      </p:cBhvr>
                                      <p:tavLst>
                                        <p:tav tm="0">
                                          <p:val>
                                            <p:strVal val="1+#ppt_w/2"/>
                                          </p:val>
                                        </p:tav>
                                        <p:tav tm="100000">
                                          <p:val>
                                            <p:strVal val="#ppt_x"/>
                                          </p:val>
                                        </p:tav>
                                      </p:tavLst>
                                    </p:anim>
                                    <p:anim calcmode="lin" valueType="num">
                                      <p:cBhvr additive="base">
                                        <p:cTn id="198" dur="3000" fill="hold"/>
                                        <p:tgtEl>
                                          <p:spTgt spid="27"/>
                                        </p:tgtEl>
                                        <p:attrNameLst>
                                          <p:attrName>ppt_y</p:attrName>
                                        </p:attrNameLst>
                                      </p:cBhvr>
                                      <p:tavLst>
                                        <p:tav tm="0">
                                          <p:val>
                                            <p:strVal val="1+#ppt_h/2"/>
                                          </p:val>
                                        </p:tav>
                                        <p:tav tm="100000">
                                          <p:val>
                                            <p:strVal val="#ppt_y"/>
                                          </p:val>
                                        </p:tav>
                                      </p:tavLst>
                                    </p:anim>
                                  </p:childTnLst>
                                </p:cTn>
                              </p:par>
                              <p:par>
                                <p:cTn id="199" presetID="2" presetClass="entr" presetSubtype="6" fill="hold" nodeType="withEffect">
                                  <p:stCondLst>
                                    <p:cond delay="0"/>
                                  </p:stCondLst>
                                  <p:childTnLst>
                                    <p:set>
                                      <p:cBhvr>
                                        <p:cTn id="200" dur="1" fill="hold">
                                          <p:stCondLst>
                                            <p:cond delay="0"/>
                                          </p:stCondLst>
                                        </p:cTn>
                                        <p:tgtEl>
                                          <p:spTgt spid="28"/>
                                        </p:tgtEl>
                                        <p:attrNameLst>
                                          <p:attrName>style.visibility</p:attrName>
                                        </p:attrNameLst>
                                      </p:cBhvr>
                                      <p:to>
                                        <p:strVal val="visible"/>
                                      </p:to>
                                    </p:set>
                                    <p:anim calcmode="lin" valueType="num">
                                      <p:cBhvr additive="base">
                                        <p:cTn id="201" dur="3000" fill="hold"/>
                                        <p:tgtEl>
                                          <p:spTgt spid="28"/>
                                        </p:tgtEl>
                                        <p:attrNameLst>
                                          <p:attrName>ppt_x</p:attrName>
                                        </p:attrNameLst>
                                      </p:cBhvr>
                                      <p:tavLst>
                                        <p:tav tm="0">
                                          <p:val>
                                            <p:strVal val="1+#ppt_w/2"/>
                                          </p:val>
                                        </p:tav>
                                        <p:tav tm="100000">
                                          <p:val>
                                            <p:strVal val="#ppt_x"/>
                                          </p:val>
                                        </p:tav>
                                      </p:tavLst>
                                    </p:anim>
                                    <p:anim calcmode="lin" valueType="num">
                                      <p:cBhvr additive="base">
                                        <p:cTn id="202" dur="3000" fill="hold"/>
                                        <p:tgtEl>
                                          <p:spTgt spid="28"/>
                                        </p:tgtEl>
                                        <p:attrNameLst>
                                          <p:attrName>ppt_y</p:attrName>
                                        </p:attrNameLst>
                                      </p:cBhvr>
                                      <p:tavLst>
                                        <p:tav tm="0">
                                          <p:val>
                                            <p:strVal val="1+#ppt_h/2"/>
                                          </p:val>
                                        </p:tav>
                                        <p:tav tm="100000">
                                          <p:val>
                                            <p:strVal val="#ppt_y"/>
                                          </p:val>
                                        </p:tav>
                                      </p:tavLst>
                                    </p:anim>
                                  </p:childTnLst>
                                </p:cTn>
                              </p:par>
                              <p:par>
                                <p:cTn id="203" presetID="2" presetClass="entr" presetSubtype="4" fill="hold" nodeType="withEffect">
                                  <p:stCondLst>
                                    <p:cond delay="0"/>
                                  </p:stCondLst>
                                  <p:childTnLst>
                                    <p:set>
                                      <p:cBhvr>
                                        <p:cTn id="204" dur="1" fill="hold">
                                          <p:stCondLst>
                                            <p:cond delay="0"/>
                                          </p:stCondLst>
                                        </p:cTn>
                                        <p:tgtEl>
                                          <p:spTgt spid="3"/>
                                        </p:tgtEl>
                                        <p:attrNameLst>
                                          <p:attrName>style.visibility</p:attrName>
                                        </p:attrNameLst>
                                      </p:cBhvr>
                                      <p:to>
                                        <p:strVal val="visible"/>
                                      </p:to>
                                    </p:set>
                                    <p:anim calcmode="lin" valueType="num">
                                      <p:cBhvr additive="base">
                                        <p:cTn id="205" dur="3000" fill="hold"/>
                                        <p:tgtEl>
                                          <p:spTgt spid="3"/>
                                        </p:tgtEl>
                                        <p:attrNameLst>
                                          <p:attrName>ppt_x</p:attrName>
                                        </p:attrNameLst>
                                      </p:cBhvr>
                                      <p:tavLst>
                                        <p:tav tm="0">
                                          <p:val>
                                            <p:strVal val="#ppt_x"/>
                                          </p:val>
                                        </p:tav>
                                        <p:tav tm="100000">
                                          <p:val>
                                            <p:strVal val="#ppt_x"/>
                                          </p:val>
                                        </p:tav>
                                      </p:tavLst>
                                    </p:anim>
                                    <p:anim calcmode="lin" valueType="num">
                                      <p:cBhvr additive="base">
                                        <p:cTn id="206" dur="3000" fill="hold"/>
                                        <p:tgtEl>
                                          <p:spTgt spid="3"/>
                                        </p:tgtEl>
                                        <p:attrNameLst>
                                          <p:attrName>ppt_y</p:attrName>
                                        </p:attrNameLst>
                                      </p:cBhvr>
                                      <p:tavLst>
                                        <p:tav tm="0">
                                          <p:val>
                                            <p:strVal val="1+#ppt_h/2"/>
                                          </p:val>
                                        </p:tav>
                                        <p:tav tm="100000">
                                          <p:val>
                                            <p:strVal val="#ppt_y"/>
                                          </p:val>
                                        </p:tav>
                                      </p:tavLst>
                                    </p:anim>
                                  </p:childTnLst>
                                </p:cTn>
                              </p:par>
                              <p:par>
                                <p:cTn id="207" presetID="2" presetClass="entr" presetSubtype="4" fill="hold" nodeType="withEffect">
                                  <p:stCondLst>
                                    <p:cond delay="0"/>
                                  </p:stCondLst>
                                  <p:childTnLst>
                                    <p:set>
                                      <p:cBhvr>
                                        <p:cTn id="208" dur="1" fill="hold">
                                          <p:stCondLst>
                                            <p:cond delay="0"/>
                                          </p:stCondLst>
                                        </p:cTn>
                                        <p:tgtEl>
                                          <p:spTgt spid="7"/>
                                        </p:tgtEl>
                                        <p:attrNameLst>
                                          <p:attrName>style.visibility</p:attrName>
                                        </p:attrNameLst>
                                      </p:cBhvr>
                                      <p:to>
                                        <p:strVal val="visible"/>
                                      </p:to>
                                    </p:set>
                                    <p:anim calcmode="lin" valueType="num">
                                      <p:cBhvr additive="base">
                                        <p:cTn id="209" dur="3000" fill="hold"/>
                                        <p:tgtEl>
                                          <p:spTgt spid="7"/>
                                        </p:tgtEl>
                                        <p:attrNameLst>
                                          <p:attrName>ppt_x</p:attrName>
                                        </p:attrNameLst>
                                      </p:cBhvr>
                                      <p:tavLst>
                                        <p:tav tm="0">
                                          <p:val>
                                            <p:strVal val="#ppt_x"/>
                                          </p:val>
                                        </p:tav>
                                        <p:tav tm="100000">
                                          <p:val>
                                            <p:strVal val="#ppt_x"/>
                                          </p:val>
                                        </p:tav>
                                      </p:tavLst>
                                    </p:anim>
                                    <p:anim calcmode="lin" valueType="num">
                                      <p:cBhvr additive="base">
                                        <p:cTn id="210" dur="3000" fill="hold"/>
                                        <p:tgtEl>
                                          <p:spTgt spid="7"/>
                                        </p:tgtEl>
                                        <p:attrNameLst>
                                          <p:attrName>ppt_y</p:attrName>
                                        </p:attrNameLst>
                                      </p:cBhvr>
                                      <p:tavLst>
                                        <p:tav tm="0">
                                          <p:val>
                                            <p:strVal val="1+#ppt_h/2"/>
                                          </p:val>
                                        </p:tav>
                                        <p:tav tm="100000">
                                          <p:val>
                                            <p:strVal val="#ppt_y"/>
                                          </p:val>
                                        </p:tav>
                                      </p:tavLst>
                                    </p:anim>
                                  </p:childTnLst>
                                </p:cTn>
                              </p:par>
                              <p:par>
                                <p:cTn id="211" presetID="2" presetClass="entr" presetSubtype="4" fill="hold" nodeType="withEffect">
                                  <p:stCondLst>
                                    <p:cond delay="0"/>
                                  </p:stCondLst>
                                  <p:childTnLst>
                                    <p:set>
                                      <p:cBhvr>
                                        <p:cTn id="212" dur="1" fill="hold">
                                          <p:stCondLst>
                                            <p:cond delay="0"/>
                                          </p:stCondLst>
                                        </p:cTn>
                                        <p:tgtEl>
                                          <p:spTgt spid="11"/>
                                        </p:tgtEl>
                                        <p:attrNameLst>
                                          <p:attrName>style.visibility</p:attrName>
                                        </p:attrNameLst>
                                      </p:cBhvr>
                                      <p:to>
                                        <p:strVal val="visible"/>
                                      </p:to>
                                    </p:set>
                                    <p:anim calcmode="lin" valueType="num">
                                      <p:cBhvr additive="base">
                                        <p:cTn id="213" dur="3000" fill="hold"/>
                                        <p:tgtEl>
                                          <p:spTgt spid="11"/>
                                        </p:tgtEl>
                                        <p:attrNameLst>
                                          <p:attrName>ppt_x</p:attrName>
                                        </p:attrNameLst>
                                      </p:cBhvr>
                                      <p:tavLst>
                                        <p:tav tm="0">
                                          <p:val>
                                            <p:strVal val="#ppt_x"/>
                                          </p:val>
                                        </p:tav>
                                        <p:tav tm="100000">
                                          <p:val>
                                            <p:strVal val="#ppt_x"/>
                                          </p:val>
                                        </p:tav>
                                      </p:tavLst>
                                    </p:anim>
                                    <p:anim calcmode="lin" valueType="num">
                                      <p:cBhvr additive="base">
                                        <p:cTn id="214" dur="3000" fill="hold"/>
                                        <p:tgtEl>
                                          <p:spTgt spid="11"/>
                                        </p:tgtEl>
                                        <p:attrNameLst>
                                          <p:attrName>ppt_y</p:attrName>
                                        </p:attrNameLst>
                                      </p:cBhvr>
                                      <p:tavLst>
                                        <p:tav tm="0">
                                          <p:val>
                                            <p:strVal val="1+#ppt_h/2"/>
                                          </p:val>
                                        </p:tav>
                                        <p:tav tm="100000">
                                          <p:val>
                                            <p:strVal val="#ppt_y"/>
                                          </p:val>
                                        </p:tav>
                                      </p:tavLst>
                                    </p:anim>
                                  </p:childTnLst>
                                </p:cTn>
                              </p:par>
                              <p:par>
                                <p:cTn id="215" presetID="2" presetClass="entr" presetSubtype="12" fill="hold" nodeType="withEffect">
                                  <p:stCondLst>
                                    <p:cond delay="0"/>
                                  </p:stCondLst>
                                  <p:childTnLst>
                                    <p:set>
                                      <p:cBhvr>
                                        <p:cTn id="216" dur="1" fill="hold">
                                          <p:stCondLst>
                                            <p:cond delay="0"/>
                                          </p:stCondLst>
                                        </p:cTn>
                                        <p:tgtEl>
                                          <p:spTgt spid="17"/>
                                        </p:tgtEl>
                                        <p:attrNameLst>
                                          <p:attrName>style.visibility</p:attrName>
                                        </p:attrNameLst>
                                      </p:cBhvr>
                                      <p:to>
                                        <p:strVal val="visible"/>
                                      </p:to>
                                    </p:set>
                                    <p:anim calcmode="lin" valueType="num">
                                      <p:cBhvr additive="base">
                                        <p:cTn id="217" dur="3000" fill="hold"/>
                                        <p:tgtEl>
                                          <p:spTgt spid="17"/>
                                        </p:tgtEl>
                                        <p:attrNameLst>
                                          <p:attrName>ppt_x</p:attrName>
                                        </p:attrNameLst>
                                      </p:cBhvr>
                                      <p:tavLst>
                                        <p:tav tm="0">
                                          <p:val>
                                            <p:strVal val="0-#ppt_w/2"/>
                                          </p:val>
                                        </p:tav>
                                        <p:tav tm="100000">
                                          <p:val>
                                            <p:strVal val="#ppt_x"/>
                                          </p:val>
                                        </p:tav>
                                      </p:tavLst>
                                    </p:anim>
                                    <p:anim calcmode="lin" valueType="num">
                                      <p:cBhvr additive="base">
                                        <p:cTn id="218" dur="3000" fill="hold"/>
                                        <p:tgtEl>
                                          <p:spTgt spid="17"/>
                                        </p:tgtEl>
                                        <p:attrNameLst>
                                          <p:attrName>ppt_y</p:attrName>
                                        </p:attrNameLst>
                                      </p:cBhvr>
                                      <p:tavLst>
                                        <p:tav tm="0">
                                          <p:val>
                                            <p:strVal val="1+#ppt_h/2"/>
                                          </p:val>
                                        </p:tav>
                                        <p:tav tm="100000">
                                          <p:val>
                                            <p:strVal val="#ppt_y"/>
                                          </p:val>
                                        </p:tav>
                                      </p:tavLst>
                                    </p:anim>
                                  </p:childTnLst>
                                </p:cTn>
                              </p:par>
                              <p:par>
                                <p:cTn id="219" presetID="2" presetClass="entr" presetSubtype="12" fill="hold" nodeType="withEffect">
                                  <p:stCondLst>
                                    <p:cond delay="0"/>
                                  </p:stCondLst>
                                  <p:childTnLst>
                                    <p:set>
                                      <p:cBhvr>
                                        <p:cTn id="220" dur="1" fill="hold">
                                          <p:stCondLst>
                                            <p:cond delay="0"/>
                                          </p:stCondLst>
                                        </p:cTn>
                                        <p:tgtEl>
                                          <p:spTgt spid="18"/>
                                        </p:tgtEl>
                                        <p:attrNameLst>
                                          <p:attrName>style.visibility</p:attrName>
                                        </p:attrNameLst>
                                      </p:cBhvr>
                                      <p:to>
                                        <p:strVal val="visible"/>
                                      </p:to>
                                    </p:set>
                                    <p:anim calcmode="lin" valueType="num">
                                      <p:cBhvr additive="base">
                                        <p:cTn id="221" dur="3000" fill="hold"/>
                                        <p:tgtEl>
                                          <p:spTgt spid="18"/>
                                        </p:tgtEl>
                                        <p:attrNameLst>
                                          <p:attrName>ppt_x</p:attrName>
                                        </p:attrNameLst>
                                      </p:cBhvr>
                                      <p:tavLst>
                                        <p:tav tm="0">
                                          <p:val>
                                            <p:strVal val="0-#ppt_w/2"/>
                                          </p:val>
                                        </p:tav>
                                        <p:tav tm="100000">
                                          <p:val>
                                            <p:strVal val="#ppt_x"/>
                                          </p:val>
                                        </p:tav>
                                      </p:tavLst>
                                    </p:anim>
                                    <p:anim calcmode="lin" valueType="num">
                                      <p:cBhvr additive="base">
                                        <p:cTn id="222" dur="3000" fill="hold"/>
                                        <p:tgtEl>
                                          <p:spTgt spid="18"/>
                                        </p:tgtEl>
                                        <p:attrNameLst>
                                          <p:attrName>ppt_y</p:attrName>
                                        </p:attrNameLst>
                                      </p:cBhvr>
                                      <p:tavLst>
                                        <p:tav tm="0">
                                          <p:val>
                                            <p:strVal val="1+#ppt_h/2"/>
                                          </p:val>
                                        </p:tav>
                                        <p:tav tm="100000">
                                          <p:val>
                                            <p:strVal val="#ppt_y"/>
                                          </p:val>
                                        </p:tav>
                                      </p:tavLst>
                                    </p:anim>
                                  </p:childTnLst>
                                </p:cTn>
                              </p:par>
                              <p:par>
                                <p:cTn id="223" presetID="2" presetClass="entr" presetSubtype="12" fill="hold" nodeType="withEffect">
                                  <p:stCondLst>
                                    <p:cond delay="0"/>
                                  </p:stCondLst>
                                  <p:childTnLst>
                                    <p:set>
                                      <p:cBhvr>
                                        <p:cTn id="224" dur="1" fill="hold">
                                          <p:stCondLst>
                                            <p:cond delay="0"/>
                                          </p:stCondLst>
                                        </p:cTn>
                                        <p:tgtEl>
                                          <p:spTgt spid="19"/>
                                        </p:tgtEl>
                                        <p:attrNameLst>
                                          <p:attrName>style.visibility</p:attrName>
                                        </p:attrNameLst>
                                      </p:cBhvr>
                                      <p:to>
                                        <p:strVal val="visible"/>
                                      </p:to>
                                    </p:set>
                                    <p:anim calcmode="lin" valueType="num">
                                      <p:cBhvr additive="base">
                                        <p:cTn id="225" dur="3000" fill="hold"/>
                                        <p:tgtEl>
                                          <p:spTgt spid="19"/>
                                        </p:tgtEl>
                                        <p:attrNameLst>
                                          <p:attrName>ppt_x</p:attrName>
                                        </p:attrNameLst>
                                      </p:cBhvr>
                                      <p:tavLst>
                                        <p:tav tm="0">
                                          <p:val>
                                            <p:strVal val="0-#ppt_w/2"/>
                                          </p:val>
                                        </p:tav>
                                        <p:tav tm="100000">
                                          <p:val>
                                            <p:strVal val="#ppt_x"/>
                                          </p:val>
                                        </p:tav>
                                      </p:tavLst>
                                    </p:anim>
                                    <p:anim calcmode="lin" valueType="num">
                                      <p:cBhvr additive="base">
                                        <p:cTn id="226" dur="3000" fill="hold"/>
                                        <p:tgtEl>
                                          <p:spTgt spid="19"/>
                                        </p:tgtEl>
                                        <p:attrNameLst>
                                          <p:attrName>ppt_y</p:attrName>
                                        </p:attrNameLst>
                                      </p:cBhvr>
                                      <p:tavLst>
                                        <p:tav tm="0">
                                          <p:val>
                                            <p:strVal val="1+#ppt_h/2"/>
                                          </p:val>
                                        </p:tav>
                                        <p:tav tm="100000">
                                          <p:val>
                                            <p:strVal val="#ppt_y"/>
                                          </p:val>
                                        </p:tav>
                                      </p:tavLst>
                                    </p:anim>
                                  </p:childTnLst>
                                </p:cTn>
                              </p:par>
                              <p:par>
                                <p:cTn id="227" presetID="2" presetClass="entr" presetSubtype="12" fill="hold" nodeType="withEffect">
                                  <p:stCondLst>
                                    <p:cond delay="0"/>
                                  </p:stCondLst>
                                  <p:childTnLst>
                                    <p:set>
                                      <p:cBhvr>
                                        <p:cTn id="228" dur="1" fill="hold">
                                          <p:stCondLst>
                                            <p:cond delay="0"/>
                                          </p:stCondLst>
                                        </p:cTn>
                                        <p:tgtEl>
                                          <p:spTgt spid="20"/>
                                        </p:tgtEl>
                                        <p:attrNameLst>
                                          <p:attrName>style.visibility</p:attrName>
                                        </p:attrNameLst>
                                      </p:cBhvr>
                                      <p:to>
                                        <p:strVal val="visible"/>
                                      </p:to>
                                    </p:set>
                                    <p:anim calcmode="lin" valueType="num">
                                      <p:cBhvr additive="base">
                                        <p:cTn id="229" dur="3000" fill="hold"/>
                                        <p:tgtEl>
                                          <p:spTgt spid="20"/>
                                        </p:tgtEl>
                                        <p:attrNameLst>
                                          <p:attrName>ppt_x</p:attrName>
                                        </p:attrNameLst>
                                      </p:cBhvr>
                                      <p:tavLst>
                                        <p:tav tm="0">
                                          <p:val>
                                            <p:strVal val="0-#ppt_w/2"/>
                                          </p:val>
                                        </p:tav>
                                        <p:tav tm="100000">
                                          <p:val>
                                            <p:strVal val="#ppt_x"/>
                                          </p:val>
                                        </p:tav>
                                      </p:tavLst>
                                    </p:anim>
                                    <p:anim calcmode="lin" valueType="num">
                                      <p:cBhvr additive="base">
                                        <p:cTn id="230" dur="3000" fill="hold"/>
                                        <p:tgtEl>
                                          <p:spTgt spid="20"/>
                                        </p:tgtEl>
                                        <p:attrNameLst>
                                          <p:attrName>ppt_y</p:attrName>
                                        </p:attrNameLst>
                                      </p:cBhvr>
                                      <p:tavLst>
                                        <p:tav tm="0">
                                          <p:val>
                                            <p:strVal val="1+#ppt_h/2"/>
                                          </p:val>
                                        </p:tav>
                                        <p:tav tm="100000">
                                          <p:val>
                                            <p:strVal val="#ppt_y"/>
                                          </p:val>
                                        </p:tav>
                                      </p:tavLst>
                                    </p:anim>
                                  </p:childTnLst>
                                </p:cTn>
                              </p:par>
                              <p:par>
                                <p:cTn id="231" presetID="2" presetClass="entr" presetSubtype="8" fill="hold" nodeType="withEffect">
                                  <p:stCondLst>
                                    <p:cond delay="0"/>
                                  </p:stCondLst>
                                  <p:childTnLst>
                                    <p:set>
                                      <p:cBhvr>
                                        <p:cTn id="232" dur="1" fill="hold">
                                          <p:stCondLst>
                                            <p:cond delay="0"/>
                                          </p:stCondLst>
                                        </p:cTn>
                                        <p:tgtEl>
                                          <p:spTgt spid="5"/>
                                        </p:tgtEl>
                                        <p:attrNameLst>
                                          <p:attrName>style.visibility</p:attrName>
                                        </p:attrNameLst>
                                      </p:cBhvr>
                                      <p:to>
                                        <p:strVal val="visible"/>
                                      </p:to>
                                    </p:set>
                                    <p:anim calcmode="lin" valueType="num">
                                      <p:cBhvr additive="base">
                                        <p:cTn id="233" dur="3000" fill="hold"/>
                                        <p:tgtEl>
                                          <p:spTgt spid="5"/>
                                        </p:tgtEl>
                                        <p:attrNameLst>
                                          <p:attrName>ppt_x</p:attrName>
                                        </p:attrNameLst>
                                      </p:cBhvr>
                                      <p:tavLst>
                                        <p:tav tm="0">
                                          <p:val>
                                            <p:strVal val="0-#ppt_w/2"/>
                                          </p:val>
                                        </p:tav>
                                        <p:tav tm="100000">
                                          <p:val>
                                            <p:strVal val="#ppt_x"/>
                                          </p:val>
                                        </p:tav>
                                      </p:tavLst>
                                    </p:anim>
                                    <p:anim calcmode="lin" valueType="num">
                                      <p:cBhvr additive="base">
                                        <p:cTn id="234" dur="3000" fill="hold"/>
                                        <p:tgtEl>
                                          <p:spTgt spid="5"/>
                                        </p:tgtEl>
                                        <p:attrNameLst>
                                          <p:attrName>ppt_y</p:attrName>
                                        </p:attrNameLst>
                                      </p:cBhvr>
                                      <p:tavLst>
                                        <p:tav tm="0">
                                          <p:val>
                                            <p:strVal val="#ppt_y"/>
                                          </p:val>
                                        </p:tav>
                                        <p:tav tm="100000">
                                          <p:val>
                                            <p:strVal val="#ppt_y"/>
                                          </p:val>
                                        </p:tav>
                                      </p:tavLst>
                                    </p:anim>
                                  </p:childTnLst>
                                </p:cTn>
                              </p:par>
                              <p:par>
                                <p:cTn id="235" presetID="2" presetClass="entr" presetSubtype="8" fill="hold" nodeType="withEffect">
                                  <p:stCondLst>
                                    <p:cond delay="0"/>
                                  </p:stCondLst>
                                  <p:childTnLst>
                                    <p:set>
                                      <p:cBhvr>
                                        <p:cTn id="236" dur="1" fill="hold">
                                          <p:stCondLst>
                                            <p:cond delay="0"/>
                                          </p:stCondLst>
                                        </p:cTn>
                                        <p:tgtEl>
                                          <p:spTgt spid="8"/>
                                        </p:tgtEl>
                                        <p:attrNameLst>
                                          <p:attrName>style.visibility</p:attrName>
                                        </p:attrNameLst>
                                      </p:cBhvr>
                                      <p:to>
                                        <p:strVal val="visible"/>
                                      </p:to>
                                    </p:set>
                                    <p:anim calcmode="lin" valueType="num">
                                      <p:cBhvr additive="base">
                                        <p:cTn id="237" dur="3000" fill="hold"/>
                                        <p:tgtEl>
                                          <p:spTgt spid="8"/>
                                        </p:tgtEl>
                                        <p:attrNameLst>
                                          <p:attrName>ppt_x</p:attrName>
                                        </p:attrNameLst>
                                      </p:cBhvr>
                                      <p:tavLst>
                                        <p:tav tm="0">
                                          <p:val>
                                            <p:strVal val="0-#ppt_w/2"/>
                                          </p:val>
                                        </p:tav>
                                        <p:tav tm="100000">
                                          <p:val>
                                            <p:strVal val="#ppt_x"/>
                                          </p:val>
                                        </p:tav>
                                      </p:tavLst>
                                    </p:anim>
                                    <p:anim calcmode="lin" valueType="num">
                                      <p:cBhvr additive="base">
                                        <p:cTn id="238" dur="3000" fill="hold"/>
                                        <p:tgtEl>
                                          <p:spTgt spid="8"/>
                                        </p:tgtEl>
                                        <p:attrNameLst>
                                          <p:attrName>ppt_y</p:attrName>
                                        </p:attrNameLst>
                                      </p:cBhvr>
                                      <p:tavLst>
                                        <p:tav tm="0">
                                          <p:val>
                                            <p:strVal val="#ppt_y"/>
                                          </p:val>
                                        </p:tav>
                                        <p:tav tm="100000">
                                          <p:val>
                                            <p:strVal val="#ppt_y"/>
                                          </p:val>
                                        </p:tav>
                                      </p:tavLst>
                                    </p:anim>
                                  </p:childTnLst>
                                </p:cTn>
                              </p:par>
                              <p:par>
                                <p:cTn id="239" presetID="2" presetClass="entr" presetSubtype="8" fill="hold" nodeType="withEffect">
                                  <p:stCondLst>
                                    <p:cond delay="0"/>
                                  </p:stCondLst>
                                  <p:childTnLst>
                                    <p:set>
                                      <p:cBhvr>
                                        <p:cTn id="240" dur="1" fill="hold">
                                          <p:stCondLst>
                                            <p:cond delay="0"/>
                                          </p:stCondLst>
                                        </p:cTn>
                                        <p:tgtEl>
                                          <p:spTgt spid="13"/>
                                        </p:tgtEl>
                                        <p:attrNameLst>
                                          <p:attrName>style.visibility</p:attrName>
                                        </p:attrNameLst>
                                      </p:cBhvr>
                                      <p:to>
                                        <p:strVal val="visible"/>
                                      </p:to>
                                    </p:set>
                                    <p:anim calcmode="lin" valueType="num">
                                      <p:cBhvr additive="base">
                                        <p:cTn id="241" dur="3000" fill="hold"/>
                                        <p:tgtEl>
                                          <p:spTgt spid="13"/>
                                        </p:tgtEl>
                                        <p:attrNameLst>
                                          <p:attrName>ppt_x</p:attrName>
                                        </p:attrNameLst>
                                      </p:cBhvr>
                                      <p:tavLst>
                                        <p:tav tm="0">
                                          <p:val>
                                            <p:strVal val="0-#ppt_w/2"/>
                                          </p:val>
                                        </p:tav>
                                        <p:tav tm="100000">
                                          <p:val>
                                            <p:strVal val="#ppt_x"/>
                                          </p:val>
                                        </p:tav>
                                      </p:tavLst>
                                    </p:anim>
                                    <p:anim calcmode="lin" valueType="num">
                                      <p:cBhvr additive="base">
                                        <p:cTn id="242" dur="3000" fill="hold"/>
                                        <p:tgtEl>
                                          <p:spTgt spid="13"/>
                                        </p:tgtEl>
                                        <p:attrNameLst>
                                          <p:attrName>ppt_y</p:attrName>
                                        </p:attrNameLst>
                                      </p:cBhvr>
                                      <p:tavLst>
                                        <p:tav tm="0">
                                          <p:val>
                                            <p:strVal val="#ppt_y"/>
                                          </p:val>
                                        </p:tav>
                                        <p:tav tm="100000">
                                          <p:val>
                                            <p:strVal val="#ppt_y"/>
                                          </p:val>
                                        </p:tav>
                                      </p:tavLst>
                                    </p:anim>
                                  </p:childTnLst>
                                </p:cTn>
                              </p:par>
                              <p:par>
                                <p:cTn id="243" presetID="2" presetClass="entr" presetSubtype="8" fill="hold" nodeType="withEffect">
                                  <p:stCondLst>
                                    <p:cond delay="0"/>
                                  </p:stCondLst>
                                  <p:childTnLst>
                                    <p:set>
                                      <p:cBhvr>
                                        <p:cTn id="244" dur="1" fill="hold">
                                          <p:stCondLst>
                                            <p:cond delay="0"/>
                                          </p:stCondLst>
                                        </p:cTn>
                                        <p:tgtEl>
                                          <p:spTgt spid="16"/>
                                        </p:tgtEl>
                                        <p:attrNameLst>
                                          <p:attrName>style.visibility</p:attrName>
                                        </p:attrNameLst>
                                      </p:cBhvr>
                                      <p:to>
                                        <p:strVal val="visible"/>
                                      </p:to>
                                    </p:set>
                                    <p:anim calcmode="lin" valueType="num">
                                      <p:cBhvr additive="base">
                                        <p:cTn id="245" dur="3000" fill="hold"/>
                                        <p:tgtEl>
                                          <p:spTgt spid="16"/>
                                        </p:tgtEl>
                                        <p:attrNameLst>
                                          <p:attrName>ppt_x</p:attrName>
                                        </p:attrNameLst>
                                      </p:cBhvr>
                                      <p:tavLst>
                                        <p:tav tm="0">
                                          <p:val>
                                            <p:strVal val="0-#ppt_w/2"/>
                                          </p:val>
                                        </p:tav>
                                        <p:tav tm="100000">
                                          <p:val>
                                            <p:strVal val="#ppt_x"/>
                                          </p:val>
                                        </p:tav>
                                      </p:tavLst>
                                    </p:anim>
                                    <p:anim calcmode="lin" valueType="num">
                                      <p:cBhvr additive="base">
                                        <p:cTn id="246" dur="3000" fill="hold"/>
                                        <p:tgtEl>
                                          <p:spTgt spid="16"/>
                                        </p:tgtEl>
                                        <p:attrNameLst>
                                          <p:attrName>ppt_y</p:attrName>
                                        </p:attrNameLst>
                                      </p:cBhvr>
                                      <p:tavLst>
                                        <p:tav tm="0">
                                          <p:val>
                                            <p:strVal val="#ppt_y"/>
                                          </p:val>
                                        </p:tav>
                                        <p:tav tm="100000">
                                          <p:val>
                                            <p:strVal val="#ppt_y"/>
                                          </p:val>
                                        </p:tav>
                                      </p:tavLst>
                                    </p:anim>
                                  </p:childTnLst>
                                </p:cTn>
                              </p:par>
                              <p:par>
                                <p:cTn id="247" presetID="2" presetClass="entr" presetSubtype="9" fill="hold" nodeType="withEffect">
                                  <p:stCondLst>
                                    <p:cond delay="0"/>
                                  </p:stCondLst>
                                  <p:childTnLst>
                                    <p:set>
                                      <p:cBhvr>
                                        <p:cTn id="248" dur="1" fill="hold">
                                          <p:stCondLst>
                                            <p:cond delay="0"/>
                                          </p:stCondLst>
                                        </p:cTn>
                                        <p:tgtEl>
                                          <p:spTgt spid="29"/>
                                        </p:tgtEl>
                                        <p:attrNameLst>
                                          <p:attrName>style.visibility</p:attrName>
                                        </p:attrNameLst>
                                      </p:cBhvr>
                                      <p:to>
                                        <p:strVal val="visible"/>
                                      </p:to>
                                    </p:set>
                                    <p:anim calcmode="lin" valueType="num">
                                      <p:cBhvr additive="base">
                                        <p:cTn id="249" dur="3000" fill="hold"/>
                                        <p:tgtEl>
                                          <p:spTgt spid="29"/>
                                        </p:tgtEl>
                                        <p:attrNameLst>
                                          <p:attrName>ppt_x</p:attrName>
                                        </p:attrNameLst>
                                      </p:cBhvr>
                                      <p:tavLst>
                                        <p:tav tm="0">
                                          <p:val>
                                            <p:strVal val="0-#ppt_w/2"/>
                                          </p:val>
                                        </p:tav>
                                        <p:tav tm="100000">
                                          <p:val>
                                            <p:strVal val="#ppt_x"/>
                                          </p:val>
                                        </p:tav>
                                      </p:tavLst>
                                    </p:anim>
                                    <p:anim calcmode="lin" valueType="num">
                                      <p:cBhvr additive="base">
                                        <p:cTn id="250" dur="3000" fill="hold"/>
                                        <p:tgtEl>
                                          <p:spTgt spid="29"/>
                                        </p:tgtEl>
                                        <p:attrNameLst>
                                          <p:attrName>ppt_y</p:attrName>
                                        </p:attrNameLst>
                                      </p:cBhvr>
                                      <p:tavLst>
                                        <p:tav tm="0">
                                          <p:val>
                                            <p:strVal val="0-#ppt_h/2"/>
                                          </p:val>
                                        </p:tav>
                                        <p:tav tm="100000">
                                          <p:val>
                                            <p:strVal val="#ppt_y"/>
                                          </p:val>
                                        </p:tav>
                                      </p:tavLst>
                                    </p:anim>
                                  </p:childTnLst>
                                </p:cTn>
                              </p:par>
                              <p:par>
                                <p:cTn id="251" presetID="2" presetClass="entr" presetSubtype="9" fill="hold" nodeType="withEffect">
                                  <p:stCondLst>
                                    <p:cond delay="0"/>
                                  </p:stCondLst>
                                  <p:childTnLst>
                                    <p:set>
                                      <p:cBhvr>
                                        <p:cTn id="252" dur="1" fill="hold">
                                          <p:stCondLst>
                                            <p:cond delay="0"/>
                                          </p:stCondLst>
                                        </p:cTn>
                                        <p:tgtEl>
                                          <p:spTgt spid="30"/>
                                        </p:tgtEl>
                                        <p:attrNameLst>
                                          <p:attrName>style.visibility</p:attrName>
                                        </p:attrNameLst>
                                      </p:cBhvr>
                                      <p:to>
                                        <p:strVal val="visible"/>
                                      </p:to>
                                    </p:set>
                                    <p:anim calcmode="lin" valueType="num">
                                      <p:cBhvr additive="base">
                                        <p:cTn id="253" dur="3000" fill="hold"/>
                                        <p:tgtEl>
                                          <p:spTgt spid="30"/>
                                        </p:tgtEl>
                                        <p:attrNameLst>
                                          <p:attrName>ppt_x</p:attrName>
                                        </p:attrNameLst>
                                      </p:cBhvr>
                                      <p:tavLst>
                                        <p:tav tm="0">
                                          <p:val>
                                            <p:strVal val="0-#ppt_w/2"/>
                                          </p:val>
                                        </p:tav>
                                        <p:tav tm="100000">
                                          <p:val>
                                            <p:strVal val="#ppt_x"/>
                                          </p:val>
                                        </p:tav>
                                      </p:tavLst>
                                    </p:anim>
                                    <p:anim calcmode="lin" valueType="num">
                                      <p:cBhvr additive="base">
                                        <p:cTn id="254" dur="3000" fill="hold"/>
                                        <p:tgtEl>
                                          <p:spTgt spid="30"/>
                                        </p:tgtEl>
                                        <p:attrNameLst>
                                          <p:attrName>ppt_y</p:attrName>
                                        </p:attrNameLst>
                                      </p:cBhvr>
                                      <p:tavLst>
                                        <p:tav tm="0">
                                          <p:val>
                                            <p:strVal val="0-#ppt_h/2"/>
                                          </p:val>
                                        </p:tav>
                                        <p:tav tm="100000">
                                          <p:val>
                                            <p:strVal val="#ppt_y"/>
                                          </p:val>
                                        </p:tav>
                                      </p:tavLst>
                                    </p:anim>
                                  </p:childTnLst>
                                </p:cTn>
                              </p:par>
                              <p:par>
                                <p:cTn id="255" presetID="2" presetClass="entr" presetSubtype="9" fill="hold" nodeType="withEffect">
                                  <p:stCondLst>
                                    <p:cond delay="0"/>
                                  </p:stCondLst>
                                  <p:childTnLst>
                                    <p:set>
                                      <p:cBhvr>
                                        <p:cTn id="256" dur="1" fill="hold">
                                          <p:stCondLst>
                                            <p:cond delay="0"/>
                                          </p:stCondLst>
                                        </p:cTn>
                                        <p:tgtEl>
                                          <p:spTgt spid="31"/>
                                        </p:tgtEl>
                                        <p:attrNameLst>
                                          <p:attrName>style.visibility</p:attrName>
                                        </p:attrNameLst>
                                      </p:cBhvr>
                                      <p:to>
                                        <p:strVal val="visible"/>
                                      </p:to>
                                    </p:set>
                                    <p:anim calcmode="lin" valueType="num">
                                      <p:cBhvr additive="base">
                                        <p:cTn id="257" dur="3000" fill="hold"/>
                                        <p:tgtEl>
                                          <p:spTgt spid="31"/>
                                        </p:tgtEl>
                                        <p:attrNameLst>
                                          <p:attrName>ppt_x</p:attrName>
                                        </p:attrNameLst>
                                      </p:cBhvr>
                                      <p:tavLst>
                                        <p:tav tm="0">
                                          <p:val>
                                            <p:strVal val="0-#ppt_w/2"/>
                                          </p:val>
                                        </p:tav>
                                        <p:tav tm="100000">
                                          <p:val>
                                            <p:strVal val="#ppt_x"/>
                                          </p:val>
                                        </p:tav>
                                      </p:tavLst>
                                    </p:anim>
                                    <p:anim calcmode="lin" valueType="num">
                                      <p:cBhvr additive="base">
                                        <p:cTn id="258" dur="3000" fill="hold"/>
                                        <p:tgtEl>
                                          <p:spTgt spid="31"/>
                                        </p:tgtEl>
                                        <p:attrNameLst>
                                          <p:attrName>ppt_y</p:attrName>
                                        </p:attrNameLst>
                                      </p:cBhvr>
                                      <p:tavLst>
                                        <p:tav tm="0">
                                          <p:val>
                                            <p:strVal val="0-#ppt_h/2"/>
                                          </p:val>
                                        </p:tav>
                                        <p:tav tm="100000">
                                          <p:val>
                                            <p:strVal val="#ppt_y"/>
                                          </p:val>
                                        </p:tav>
                                      </p:tavLst>
                                    </p:anim>
                                  </p:childTnLst>
                                </p:cTn>
                              </p:par>
                              <p:par>
                                <p:cTn id="259" presetID="2" presetClass="entr" presetSubtype="9" fill="hold" nodeType="withEffect">
                                  <p:stCondLst>
                                    <p:cond delay="0"/>
                                  </p:stCondLst>
                                  <p:childTnLst>
                                    <p:set>
                                      <p:cBhvr>
                                        <p:cTn id="260" dur="1" fill="hold">
                                          <p:stCondLst>
                                            <p:cond delay="0"/>
                                          </p:stCondLst>
                                        </p:cTn>
                                        <p:tgtEl>
                                          <p:spTgt spid="32"/>
                                        </p:tgtEl>
                                        <p:attrNameLst>
                                          <p:attrName>style.visibility</p:attrName>
                                        </p:attrNameLst>
                                      </p:cBhvr>
                                      <p:to>
                                        <p:strVal val="visible"/>
                                      </p:to>
                                    </p:set>
                                    <p:anim calcmode="lin" valueType="num">
                                      <p:cBhvr additive="base">
                                        <p:cTn id="261" dur="3000" fill="hold"/>
                                        <p:tgtEl>
                                          <p:spTgt spid="32"/>
                                        </p:tgtEl>
                                        <p:attrNameLst>
                                          <p:attrName>ppt_x</p:attrName>
                                        </p:attrNameLst>
                                      </p:cBhvr>
                                      <p:tavLst>
                                        <p:tav tm="0">
                                          <p:val>
                                            <p:strVal val="0-#ppt_w/2"/>
                                          </p:val>
                                        </p:tav>
                                        <p:tav tm="100000">
                                          <p:val>
                                            <p:strVal val="#ppt_x"/>
                                          </p:val>
                                        </p:tav>
                                      </p:tavLst>
                                    </p:anim>
                                    <p:anim calcmode="lin" valueType="num">
                                      <p:cBhvr additive="base">
                                        <p:cTn id="262" dur="3000" fill="hold"/>
                                        <p:tgtEl>
                                          <p:spTgt spid="32"/>
                                        </p:tgtEl>
                                        <p:attrNameLst>
                                          <p:attrName>ppt_y</p:attrName>
                                        </p:attrNameLst>
                                      </p:cBhvr>
                                      <p:tavLst>
                                        <p:tav tm="0">
                                          <p:val>
                                            <p:strVal val="0-#ppt_h/2"/>
                                          </p:val>
                                        </p:tav>
                                        <p:tav tm="100000">
                                          <p:val>
                                            <p:strVal val="#ppt_y"/>
                                          </p:val>
                                        </p:tav>
                                      </p:tavLst>
                                    </p:anim>
                                  </p:childTnLst>
                                </p:cTn>
                              </p:par>
                              <p:par>
                                <p:cTn id="263" presetID="2" presetClass="entr" presetSubtype="1" fill="hold" nodeType="withEffect">
                                  <p:stCondLst>
                                    <p:cond delay="0"/>
                                  </p:stCondLst>
                                  <p:childTnLst>
                                    <p:set>
                                      <p:cBhvr>
                                        <p:cTn id="264" dur="1" fill="hold">
                                          <p:stCondLst>
                                            <p:cond delay="0"/>
                                          </p:stCondLst>
                                        </p:cTn>
                                        <p:tgtEl>
                                          <p:spTgt spid="4"/>
                                        </p:tgtEl>
                                        <p:attrNameLst>
                                          <p:attrName>style.visibility</p:attrName>
                                        </p:attrNameLst>
                                      </p:cBhvr>
                                      <p:to>
                                        <p:strVal val="visible"/>
                                      </p:to>
                                    </p:set>
                                    <p:anim calcmode="lin" valueType="num">
                                      <p:cBhvr additive="base">
                                        <p:cTn id="265" dur="3000" fill="hold"/>
                                        <p:tgtEl>
                                          <p:spTgt spid="4"/>
                                        </p:tgtEl>
                                        <p:attrNameLst>
                                          <p:attrName>ppt_x</p:attrName>
                                        </p:attrNameLst>
                                      </p:cBhvr>
                                      <p:tavLst>
                                        <p:tav tm="0">
                                          <p:val>
                                            <p:strVal val="#ppt_x"/>
                                          </p:val>
                                        </p:tav>
                                        <p:tav tm="100000">
                                          <p:val>
                                            <p:strVal val="#ppt_x"/>
                                          </p:val>
                                        </p:tav>
                                      </p:tavLst>
                                    </p:anim>
                                    <p:anim calcmode="lin" valueType="num">
                                      <p:cBhvr additive="base">
                                        <p:cTn id="266" dur="3000" fill="hold"/>
                                        <p:tgtEl>
                                          <p:spTgt spid="4"/>
                                        </p:tgtEl>
                                        <p:attrNameLst>
                                          <p:attrName>ppt_y</p:attrName>
                                        </p:attrNameLst>
                                      </p:cBhvr>
                                      <p:tavLst>
                                        <p:tav tm="0">
                                          <p:val>
                                            <p:strVal val="0-#ppt_h/2"/>
                                          </p:val>
                                        </p:tav>
                                        <p:tav tm="100000">
                                          <p:val>
                                            <p:strVal val="#ppt_y"/>
                                          </p:val>
                                        </p:tav>
                                      </p:tavLst>
                                    </p:anim>
                                  </p:childTnLst>
                                </p:cTn>
                              </p:par>
                              <p:par>
                                <p:cTn id="267" presetID="2" presetClass="entr" presetSubtype="1" fill="hold" nodeType="withEffect">
                                  <p:stCondLst>
                                    <p:cond delay="0"/>
                                  </p:stCondLst>
                                  <p:childTnLst>
                                    <p:set>
                                      <p:cBhvr>
                                        <p:cTn id="268" dur="1" fill="hold">
                                          <p:stCondLst>
                                            <p:cond delay="0"/>
                                          </p:stCondLst>
                                        </p:cTn>
                                        <p:tgtEl>
                                          <p:spTgt spid="9"/>
                                        </p:tgtEl>
                                        <p:attrNameLst>
                                          <p:attrName>style.visibility</p:attrName>
                                        </p:attrNameLst>
                                      </p:cBhvr>
                                      <p:to>
                                        <p:strVal val="visible"/>
                                      </p:to>
                                    </p:set>
                                    <p:anim calcmode="lin" valueType="num">
                                      <p:cBhvr additive="base">
                                        <p:cTn id="269" dur="3000" fill="hold"/>
                                        <p:tgtEl>
                                          <p:spTgt spid="9"/>
                                        </p:tgtEl>
                                        <p:attrNameLst>
                                          <p:attrName>ppt_x</p:attrName>
                                        </p:attrNameLst>
                                      </p:cBhvr>
                                      <p:tavLst>
                                        <p:tav tm="0">
                                          <p:val>
                                            <p:strVal val="#ppt_x"/>
                                          </p:val>
                                        </p:tav>
                                        <p:tav tm="100000">
                                          <p:val>
                                            <p:strVal val="#ppt_x"/>
                                          </p:val>
                                        </p:tav>
                                      </p:tavLst>
                                    </p:anim>
                                    <p:anim calcmode="lin" valueType="num">
                                      <p:cBhvr additive="base">
                                        <p:cTn id="270" dur="3000" fill="hold"/>
                                        <p:tgtEl>
                                          <p:spTgt spid="9"/>
                                        </p:tgtEl>
                                        <p:attrNameLst>
                                          <p:attrName>ppt_y</p:attrName>
                                        </p:attrNameLst>
                                      </p:cBhvr>
                                      <p:tavLst>
                                        <p:tav tm="0">
                                          <p:val>
                                            <p:strVal val="0-#ppt_h/2"/>
                                          </p:val>
                                        </p:tav>
                                        <p:tav tm="100000">
                                          <p:val>
                                            <p:strVal val="#ppt_y"/>
                                          </p:val>
                                        </p:tav>
                                      </p:tavLst>
                                    </p:anim>
                                  </p:childTnLst>
                                </p:cTn>
                              </p:par>
                              <p:par>
                                <p:cTn id="271" presetID="2" presetClass="entr" presetSubtype="1" fill="hold" nodeType="withEffect">
                                  <p:stCondLst>
                                    <p:cond delay="0"/>
                                  </p:stCondLst>
                                  <p:childTnLst>
                                    <p:set>
                                      <p:cBhvr>
                                        <p:cTn id="272" dur="1" fill="hold">
                                          <p:stCondLst>
                                            <p:cond delay="0"/>
                                          </p:stCondLst>
                                        </p:cTn>
                                        <p:tgtEl>
                                          <p:spTgt spid="12"/>
                                        </p:tgtEl>
                                        <p:attrNameLst>
                                          <p:attrName>style.visibility</p:attrName>
                                        </p:attrNameLst>
                                      </p:cBhvr>
                                      <p:to>
                                        <p:strVal val="visible"/>
                                      </p:to>
                                    </p:set>
                                    <p:anim calcmode="lin" valueType="num">
                                      <p:cBhvr additive="base">
                                        <p:cTn id="273" dur="3000" fill="hold"/>
                                        <p:tgtEl>
                                          <p:spTgt spid="12"/>
                                        </p:tgtEl>
                                        <p:attrNameLst>
                                          <p:attrName>ppt_x</p:attrName>
                                        </p:attrNameLst>
                                      </p:cBhvr>
                                      <p:tavLst>
                                        <p:tav tm="0">
                                          <p:val>
                                            <p:strVal val="#ppt_x"/>
                                          </p:val>
                                        </p:tav>
                                        <p:tav tm="100000">
                                          <p:val>
                                            <p:strVal val="#ppt_x"/>
                                          </p:val>
                                        </p:tav>
                                      </p:tavLst>
                                    </p:anim>
                                    <p:anim calcmode="lin" valueType="num">
                                      <p:cBhvr additive="base">
                                        <p:cTn id="274" dur="3000" fill="hold"/>
                                        <p:tgtEl>
                                          <p:spTgt spid="12"/>
                                        </p:tgtEl>
                                        <p:attrNameLst>
                                          <p:attrName>ppt_y</p:attrName>
                                        </p:attrNameLst>
                                      </p:cBhvr>
                                      <p:tavLst>
                                        <p:tav tm="0">
                                          <p:val>
                                            <p:strVal val="0-#ppt_h/2"/>
                                          </p:val>
                                        </p:tav>
                                        <p:tav tm="100000">
                                          <p:val>
                                            <p:strVal val="#ppt_y"/>
                                          </p:val>
                                        </p:tav>
                                      </p:tavLst>
                                    </p:anim>
                                  </p:childTnLst>
                                </p:cTn>
                              </p:par>
                              <p:par>
                                <p:cTn id="275" presetID="2" presetClass="entr" presetSubtype="3" fill="hold" nodeType="withEffect">
                                  <p:stCondLst>
                                    <p:cond delay="0"/>
                                  </p:stCondLst>
                                  <p:childTnLst>
                                    <p:set>
                                      <p:cBhvr>
                                        <p:cTn id="276" dur="1" fill="hold">
                                          <p:stCondLst>
                                            <p:cond delay="0"/>
                                          </p:stCondLst>
                                        </p:cTn>
                                        <p:tgtEl>
                                          <p:spTgt spid="21"/>
                                        </p:tgtEl>
                                        <p:attrNameLst>
                                          <p:attrName>style.visibility</p:attrName>
                                        </p:attrNameLst>
                                      </p:cBhvr>
                                      <p:to>
                                        <p:strVal val="visible"/>
                                      </p:to>
                                    </p:set>
                                    <p:anim calcmode="lin" valueType="num">
                                      <p:cBhvr additive="base">
                                        <p:cTn id="277" dur="3000" fill="hold"/>
                                        <p:tgtEl>
                                          <p:spTgt spid="21"/>
                                        </p:tgtEl>
                                        <p:attrNameLst>
                                          <p:attrName>ppt_x</p:attrName>
                                        </p:attrNameLst>
                                      </p:cBhvr>
                                      <p:tavLst>
                                        <p:tav tm="0">
                                          <p:val>
                                            <p:strVal val="1+#ppt_w/2"/>
                                          </p:val>
                                        </p:tav>
                                        <p:tav tm="100000">
                                          <p:val>
                                            <p:strVal val="#ppt_x"/>
                                          </p:val>
                                        </p:tav>
                                      </p:tavLst>
                                    </p:anim>
                                    <p:anim calcmode="lin" valueType="num">
                                      <p:cBhvr additive="base">
                                        <p:cTn id="278" dur="3000" fill="hold"/>
                                        <p:tgtEl>
                                          <p:spTgt spid="21"/>
                                        </p:tgtEl>
                                        <p:attrNameLst>
                                          <p:attrName>ppt_y</p:attrName>
                                        </p:attrNameLst>
                                      </p:cBhvr>
                                      <p:tavLst>
                                        <p:tav tm="0">
                                          <p:val>
                                            <p:strVal val="0-#ppt_h/2"/>
                                          </p:val>
                                        </p:tav>
                                        <p:tav tm="100000">
                                          <p:val>
                                            <p:strVal val="#ppt_y"/>
                                          </p:val>
                                        </p:tav>
                                      </p:tavLst>
                                    </p:anim>
                                  </p:childTnLst>
                                </p:cTn>
                              </p:par>
                              <p:par>
                                <p:cTn id="279" presetID="2" presetClass="entr" presetSubtype="3" fill="hold" nodeType="withEffect">
                                  <p:stCondLst>
                                    <p:cond delay="0"/>
                                  </p:stCondLst>
                                  <p:childTnLst>
                                    <p:set>
                                      <p:cBhvr>
                                        <p:cTn id="280" dur="1" fill="hold">
                                          <p:stCondLst>
                                            <p:cond delay="0"/>
                                          </p:stCondLst>
                                        </p:cTn>
                                        <p:tgtEl>
                                          <p:spTgt spid="22"/>
                                        </p:tgtEl>
                                        <p:attrNameLst>
                                          <p:attrName>style.visibility</p:attrName>
                                        </p:attrNameLst>
                                      </p:cBhvr>
                                      <p:to>
                                        <p:strVal val="visible"/>
                                      </p:to>
                                    </p:set>
                                    <p:anim calcmode="lin" valueType="num">
                                      <p:cBhvr additive="base">
                                        <p:cTn id="281" dur="3000" fill="hold"/>
                                        <p:tgtEl>
                                          <p:spTgt spid="22"/>
                                        </p:tgtEl>
                                        <p:attrNameLst>
                                          <p:attrName>ppt_x</p:attrName>
                                        </p:attrNameLst>
                                      </p:cBhvr>
                                      <p:tavLst>
                                        <p:tav tm="0">
                                          <p:val>
                                            <p:strVal val="1+#ppt_w/2"/>
                                          </p:val>
                                        </p:tav>
                                        <p:tav tm="100000">
                                          <p:val>
                                            <p:strVal val="#ppt_x"/>
                                          </p:val>
                                        </p:tav>
                                      </p:tavLst>
                                    </p:anim>
                                    <p:anim calcmode="lin" valueType="num">
                                      <p:cBhvr additive="base">
                                        <p:cTn id="282" dur="3000" fill="hold"/>
                                        <p:tgtEl>
                                          <p:spTgt spid="22"/>
                                        </p:tgtEl>
                                        <p:attrNameLst>
                                          <p:attrName>ppt_y</p:attrName>
                                        </p:attrNameLst>
                                      </p:cBhvr>
                                      <p:tavLst>
                                        <p:tav tm="0">
                                          <p:val>
                                            <p:strVal val="0-#ppt_h/2"/>
                                          </p:val>
                                        </p:tav>
                                        <p:tav tm="100000">
                                          <p:val>
                                            <p:strVal val="#ppt_y"/>
                                          </p:val>
                                        </p:tav>
                                      </p:tavLst>
                                    </p:anim>
                                  </p:childTnLst>
                                </p:cTn>
                              </p:par>
                              <p:par>
                                <p:cTn id="283" presetID="2" presetClass="entr" presetSubtype="3" fill="hold" nodeType="withEffect">
                                  <p:stCondLst>
                                    <p:cond delay="0"/>
                                  </p:stCondLst>
                                  <p:childTnLst>
                                    <p:set>
                                      <p:cBhvr>
                                        <p:cTn id="284" dur="1" fill="hold">
                                          <p:stCondLst>
                                            <p:cond delay="0"/>
                                          </p:stCondLst>
                                        </p:cTn>
                                        <p:tgtEl>
                                          <p:spTgt spid="23"/>
                                        </p:tgtEl>
                                        <p:attrNameLst>
                                          <p:attrName>style.visibility</p:attrName>
                                        </p:attrNameLst>
                                      </p:cBhvr>
                                      <p:to>
                                        <p:strVal val="visible"/>
                                      </p:to>
                                    </p:set>
                                    <p:anim calcmode="lin" valueType="num">
                                      <p:cBhvr additive="base">
                                        <p:cTn id="285" dur="3000" fill="hold"/>
                                        <p:tgtEl>
                                          <p:spTgt spid="23"/>
                                        </p:tgtEl>
                                        <p:attrNameLst>
                                          <p:attrName>ppt_x</p:attrName>
                                        </p:attrNameLst>
                                      </p:cBhvr>
                                      <p:tavLst>
                                        <p:tav tm="0">
                                          <p:val>
                                            <p:strVal val="1+#ppt_w/2"/>
                                          </p:val>
                                        </p:tav>
                                        <p:tav tm="100000">
                                          <p:val>
                                            <p:strVal val="#ppt_x"/>
                                          </p:val>
                                        </p:tav>
                                      </p:tavLst>
                                    </p:anim>
                                    <p:anim calcmode="lin" valueType="num">
                                      <p:cBhvr additive="base">
                                        <p:cTn id="286" dur="3000" fill="hold"/>
                                        <p:tgtEl>
                                          <p:spTgt spid="23"/>
                                        </p:tgtEl>
                                        <p:attrNameLst>
                                          <p:attrName>ppt_y</p:attrName>
                                        </p:attrNameLst>
                                      </p:cBhvr>
                                      <p:tavLst>
                                        <p:tav tm="0">
                                          <p:val>
                                            <p:strVal val="0-#ppt_h/2"/>
                                          </p:val>
                                        </p:tav>
                                        <p:tav tm="100000">
                                          <p:val>
                                            <p:strVal val="#ppt_y"/>
                                          </p:val>
                                        </p:tav>
                                      </p:tavLst>
                                    </p:anim>
                                  </p:childTnLst>
                                </p:cTn>
                              </p:par>
                              <p:par>
                                <p:cTn id="287" presetID="2" presetClass="entr" presetSubtype="3" fill="hold" nodeType="withEffect">
                                  <p:stCondLst>
                                    <p:cond delay="0"/>
                                  </p:stCondLst>
                                  <p:childTnLst>
                                    <p:set>
                                      <p:cBhvr>
                                        <p:cTn id="288" dur="1" fill="hold">
                                          <p:stCondLst>
                                            <p:cond delay="0"/>
                                          </p:stCondLst>
                                        </p:cTn>
                                        <p:tgtEl>
                                          <p:spTgt spid="24"/>
                                        </p:tgtEl>
                                        <p:attrNameLst>
                                          <p:attrName>style.visibility</p:attrName>
                                        </p:attrNameLst>
                                      </p:cBhvr>
                                      <p:to>
                                        <p:strVal val="visible"/>
                                      </p:to>
                                    </p:set>
                                    <p:anim calcmode="lin" valueType="num">
                                      <p:cBhvr additive="base">
                                        <p:cTn id="289" dur="3000" fill="hold"/>
                                        <p:tgtEl>
                                          <p:spTgt spid="24"/>
                                        </p:tgtEl>
                                        <p:attrNameLst>
                                          <p:attrName>ppt_x</p:attrName>
                                        </p:attrNameLst>
                                      </p:cBhvr>
                                      <p:tavLst>
                                        <p:tav tm="0">
                                          <p:val>
                                            <p:strVal val="1+#ppt_w/2"/>
                                          </p:val>
                                        </p:tav>
                                        <p:tav tm="100000">
                                          <p:val>
                                            <p:strVal val="#ppt_x"/>
                                          </p:val>
                                        </p:tav>
                                      </p:tavLst>
                                    </p:anim>
                                    <p:anim calcmode="lin" valueType="num">
                                      <p:cBhvr additive="base">
                                        <p:cTn id="290" dur="3000" fill="hold"/>
                                        <p:tgtEl>
                                          <p:spTgt spid="24"/>
                                        </p:tgtEl>
                                        <p:attrNameLst>
                                          <p:attrName>ppt_y</p:attrName>
                                        </p:attrNameLst>
                                      </p:cBhvr>
                                      <p:tavLst>
                                        <p:tav tm="0">
                                          <p:val>
                                            <p:strVal val="0-#ppt_h/2"/>
                                          </p:val>
                                        </p:tav>
                                        <p:tav tm="100000">
                                          <p:val>
                                            <p:strVal val="#ppt_y"/>
                                          </p:val>
                                        </p:tav>
                                      </p:tavLst>
                                    </p:anim>
                                  </p:childTnLst>
                                </p:cTn>
                              </p:par>
                              <p:par>
                                <p:cTn id="291" presetID="2" presetClass="entr" presetSubtype="2" fill="hold" nodeType="withEffect">
                                  <p:stCondLst>
                                    <p:cond delay="0"/>
                                  </p:stCondLst>
                                  <p:childTnLst>
                                    <p:set>
                                      <p:cBhvr>
                                        <p:cTn id="292" dur="1" fill="hold">
                                          <p:stCondLst>
                                            <p:cond delay="0"/>
                                          </p:stCondLst>
                                        </p:cTn>
                                        <p:tgtEl>
                                          <p:spTgt spid="6"/>
                                        </p:tgtEl>
                                        <p:attrNameLst>
                                          <p:attrName>style.visibility</p:attrName>
                                        </p:attrNameLst>
                                      </p:cBhvr>
                                      <p:to>
                                        <p:strVal val="visible"/>
                                      </p:to>
                                    </p:set>
                                    <p:anim calcmode="lin" valueType="num">
                                      <p:cBhvr additive="base">
                                        <p:cTn id="293" dur="3000" fill="hold"/>
                                        <p:tgtEl>
                                          <p:spTgt spid="6"/>
                                        </p:tgtEl>
                                        <p:attrNameLst>
                                          <p:attrName>ppt_x</p:attrName>
                                        </p:attrNameLst>
                                      </p:cBhvr>
                                      <p:tavLst>
                                        <p:tav tm="0">
                                          <p:val>
                                            <p:strVal val="1+#ppt_w/2"/>
                                          </p:val>
                                        </p:tav>
                                        <p:tav tm="100000">
                                          <p:val>
                                            <p:strVal val="#ppt_x"/>
                                          </p:val>
                                        </p:tav>
                                      </p:tavLst>
                                    </p:anim>
                                    <p:anim calcmode="lin" valueType="num">
                                      <p:cBhvr additive="base">
                                        <p:cTn id="294" dur="3000" fill="hold"/>
                                        <p:tgtEl>
                                          <p:spTgt spid="6"/>
                                        </p:tgtEl>
                                        <p:attrNameLst>
                                          <p:attrName>ppt_y</p:attrName>
                                        </p:attrNameLst>
                                      </p:cBhvr>
                                      <p:tavLst>
                                        <p:tav tm="0">
                                          <p:val>
                                            <p:strVal val="#ppt_y"/>
                                          </p:val>
                                        </p:tav>
                                        <p:tav tm="100000">
                                          <p:val>
                                            <p:strVal val="#ppt_y"/>
                                          </p:val>
                                        </p:tav>
                                      </p:tavLst>
                                    </p:anim>
                                  </p:childTnLst>
                                </p:cTn>
                              </p:par>
                              <p:par>
                                <p:cTn id="295" presetID="2" presetClass="entr" presetSubtype="2" fill="hold" nodeType="withEffect">
                                  <p:stCondLst>
                                    <p:cond delay="0"/>
                                  </p:stCondLst>
                                  <p:childTnLst>
                                    <p:set>
                                      <p:cBhvr>
                                        <p:cTn id="296" dur="1" fill="hold">
                                          <p:stCondLst>
                                            <p:cond delay="0"/>
                                          </p:stCondLst>
                                        </p:cTn>
                                        <p:tgtEl>
                                          <p:spTgt spid="10"/>
                                        </p:tgtEl>
                                        <p:attrNameLst>
                                          <p:attrName>style.visibility</p:attrName>
                                        </p:attrNameLst>
                                      </p:cBhvr>
                                      <p:to>
                                        <p:strVal val="visible"/>
                                      </p:to>
                                    </p:set>
                                    <p:anim calcmode="lin" valueType="num">
                                      <p:cBhvr additive="base">
                                        <p:cTn id="297" dur="3000" fill="hold"/>
                                        <p:tgtEl>
                                          <p:spTgt spid="10"/>
                                        </p:tgtEl>
                                        <p:attrNameLst>
                                          <p:attrName>ppt_x</p:attrName>
                                        </p:attrNameLst>
                                      </p:cBhvr>
                                      <p:tavLst>
                                        <p:tav tm="0">
                                          <p:val>
                                            <p:strVal val="1+#ppt_w/2"/>
                                          </p:val>
                                        </p:tav>
                                        <p:tav tm="100000">
                                          <p:val>
                                            <p:strVal val="#ppt_x"/>
                                          </p:val>
                                        </p:tav>
                                      </p:tavLst>
                                    </p:anim>
                                    <p:anim calcmode="lin" valueType="num">
                                      <p:cBhvr additive="base">
                                        <p:cTn id="298" dur="3000" fill="hold"/>
                                        <p:tgtEl>
                                          <p:spTgt spid="10"/>
                                        </p:tgtEl>
                                        <p:attrNameLst>
                                          <p:attrName>ppt_y</p:attrName>
                                        </p:attrNameLst>
                                      </p:cBhvr>
                                      <p:tavLst>
                                        <p:tav tm="0">
                                          <p:val>
                                            <p:strVal val="#ppt_y"/>
                                          </p:val>
                                        </p:tav>
                                        <p:tav tm="100000">
                                          <p:val>
                                            <p:strVal val="#ppt_y"/>
                                          </p:val>
                                        </p:tav>
                                      </p:tavLst>
                                    </p:anim>
                                  </p:childTnLst>
                                </p:cTn>
                              </p:par>
                              <p:par>
                                <p:cTn id="299" presetID="2" presetClass="entr" presetSubtype="2" fill="hold" nodeType="withEffect">
                                  <p:stCondLst>
                                    <p:cond delay="0"/>
                                  </p:stCondLst>
                                  <p:childTnLst>
                                    <p:set>
                                      <p:cBhvr>
                                        <p:cTn id="300" dur="1" fill="hold">
                                          <p:stCondLst>
                                            <p:cond delay="0"/>
                                          </p:stCondLst>
                                        </p:cTn>
                                        <p:tgtEl>
                                          <p:spTgt spid="14"/>
                                        </p:tgtEl>
                                        <p:attrNameLst>
                                          <p:attrName>style.visibility</p:attrName>
                                        </p:attrNameLst>
                                      </p:cBhvr>
                                      <p:to>
                                        <p:strVal val="visible"/>
                                      </p:to>
                                    </p:set>
                                    <p:anim calcmode="lin" valueType="num">
                                      <p:cBhvr additive="base">
                                        <p:cTn id="301" dur="3000" fill="hold"/>
                                        <p:tgtEl>
                                          <p:spTgt spid="14"/>
                                        </p:tgtEl>
                                        <p:attrNameLst>
                                          <p:attrName>ppt_x</p:attrName>
                                        </p:attrNameLst>
                                      </p:cBhvr>
                                      <p:tavLst>
                                        <p:tav tm="0">
                                          <p:val>
                                            <p:strVal val="1+#ppt_w/2"/>
                                          </p:val>
                                        </p:tav>
                                        <p:tav tm="100000">
                                          <p:val>
                                            <p:strVal val="#ppt_x"/>
                                          </p:val>
                                        </p:tav>
                                      </p:tavLst>
                                    </p:anim>
                                    <p:anim calcmode="lin" valueType="num">
                                      <p:cBhvr additive="base">
                                        <p:cTn id="302" dur="3000" fill="hold"/>
                                        <p:tgtEl>
                                          <p:spTgt spid="14"/>
                                        </p:tgtEl>
                                        <p:attrNameLst>
                                          <p:attrName>ppt_y</p:attrName>
                                        </p:attrNameLst>
                                      </p:cBhvr>
                                      <p:tavLst>
                                        <p:tav tm="0">
                                          <p:val>
                                            <p:strVal val="#ppt_y"/>
                                          </p:val>
                                        </p:tav>
                                        <p:tav tm="100000">
                                          <p:val>
                                            <p:strVal val="#ppt_y"/>
                                          </p:val>
                                        </p:tav>
                                      </p:tavLst>
                                    </p:anim>
                                  </p:childTnLst>
                                </p:cTn>
                              </p:par>
                              <p:par>
                                <p:cTn id="303" presetID="2" presetClass="entr" presetSubtype="2" fill="hold" nodeType="withEffect">
                                  <p:stCondLst>
                                    <p:cond delay="0"/>
                                  </p:stCondLst>
                                  <p:childTnLst>
                                    <p:set>
                                      <p:cBhvr>
                                        <p:cTn id="304" dur="1" fill="hold">
                                          <p:stCondLst>
                                            <p:cond delay="0"/>
                                          </p:stCondLst>
                                        </p:cTn>
                                        <p:tgtEl>
                                          <p:spTgt spid="15"/>
                                        </p:tgtEl>
                                        <p:attrNameLst>
                                          <p:attrName>style.visibility</p:attrName>
                                        </p:attrNameLst>
                                      </p:cBhvr>
                                      <p:to>
                                        <p:strVal val="visible"/>
                                      </p:to>
                                    </p:set>
                                    <p:anim calcmode="lin" valueType="num">
                                      <p:cBhvr additive="base">
                                        <p:cTn id="305" dur="3000" fill="hold"/>
                                        <p:tgtEl>
                                          <p:spTgt spid="15"/>
                                        </p:tgtEl>
                                        <p:attrNameLst>
                                          <p:attrName>ppt_x</p:attrName>
                                        </p:attrNameLst>
                                      </p:cBhvr>
                                      <p:tavLst>
                                        <p:tav tm="0">
                                          <p:val>
                                            <p:strVal val="1+#ppt_w/2"/>
                                          </p:val>
                                        </p:tav>
                                        <p:tav tm="100000">
                                          <p:val>
                                            <p:strVal val="#ppt_x"/>
                                          </p:val>
                                        </p:tav>
                                      </p:tavLst>
                                    </p:anim>
                                    <p:anim calcmode="lin" valueType="num">
                                      <p:cBhvr additive="base">
                                        <p:cTn id="306" dur="3000" fill="hold"/>
                                        <p:tgtEl>
                                          <p:spTgt spid="15"/>
                                        </p:tgtEl>
                                        <p:attrNameLst>
                                          <p:attrName>ppt_y</p:attrName>
                                        </p:attrNameLst>
                                      </p:cBhvr>
                                      <p:tavLst>
                                        <p:tav tm="0">
                                          <p:val>
                                            <p:strVal val="#ppt_y"/>
                                          </p:val>
                                        </p:tav>
                                        <p:tav tm="100000">
                                          <p:val>
                                            <p:strVal val="#ppt_y"/>
                                          </p:val>
                                        </p:tav>
                                      </p:tavLst>
                                    </p:anim>
                                  </p:childTnLst>
                                </p:cTn>
                              </p:par>
                              <p:par>
                                <p:cTn id="307" presetID="23" presetClass="exit" presetSubtype="544" fill="hold" nodeType="withEffect">
                                  <p:stCondLst>
                                    <p:cond delay="0"/>
                                  </p:stCondLst>
                                  <p:childTnLst>
                                    <p:anim calcmode="lin" valueType="num">
                                      <p:cBhvr>
                                        <p:cTn id="308" dur="3000"/>
                                        <p:tgtEl>
                                          <p:spTgt spid="3"/>
                                        </p:tgtEl>
                                        <p:attrNameLst>
                                          <p:attrName>ppt_w</p:attrName>
                                        </p:attrNameLst>
                                      </p:cBhvr>
                                      <p:tavLst>
                                        <p:tav tm="0">
                                          <p:val>
                                            <p:strVal val="ppt_w"/>
                                          </p:val>
                                        </p:tav>
                                        <p:tav tm="100000">
                                          <p:val>
                                            <p:fltVal val="0"/>
                                          </p:val>
                                        </p:tav>
                                      </p:tavLst>
                                    </p:anim>
                                    <p:anim calcmode="lin" valueType="num">
                                      <p:cBhvr>
                                        <p:cTn id="309" dur="3000"/>
                                        <p:tgtEl>
                                          <p:spTgt spid="3"/>
                                        </p:tgtEl>
                                        <p:attrNameLst>
                                          <p:attrName>ppt_h</p:attrName>
                                        </p:attrNameLst>
                                      </p:cBhvr>
                                      <p:tavLst>
                                        <p:tav tm="0">
                                          <p:val>
                                            <p:strVal val="ppt_h"/>
                                          </p:val>
                                        </p:tav>
                                        <p:tav tm="100000">
                                          <p:val>
                                            <p:fltVal val="0"/>
                                          </p:val>
                                        </p:tav>
                                      </p:tavLst>
                                    </p:anim>
                                    <p:anim calcmode="lin" valueType="num">
                                      <p:cBhvr>
                                        <p:cTn id="310" dur="3000"/>
                                        <p:tgtEl>
                                          <p:spTgt spid="3"/>
                                        </p:tgtEl>
                                        <p:attrNameLst>
                                          <p:attrName>ppt_x</p:attrName>
                                        </p:attrNameLst>
                                      </p:cBhvr>
                                      <p:tavLst>
                                        <p:tav tm="0">
                                          <p:val>
                                            <p:strVal val="ppt_x"/>
                                          </p:val>
                                        </p:tav>
                                        <p:tav tm="100000">
                                          <p:val>
                                            <p:fltVal val="0.5"/>
                                          </p:val>
                                        </p:tav>
                                      </p:tavLst>
                                    </p:anim>
                                    <p:anim calcmode="lin" valueType="num">
                                      <p:cBhvr>
                                        <p:cTn id="311" dur="3000"/>
                                        <p:tgtEl>
                                          <p:spTgt spid="3"/>
                                        </p:tgtEl>
                                        <p:attrNameLst>
                                          <p:attrName>ppt_y</p:attrName>
                                        </p:attrNameLst>
                                      </p:cBhvr>
                                      <p:tavLst>
                                        <p:tav tm="0">
                                          <p:val>
                                            <p:strVal val="ppt_y"/>
                                          </p:val>
                                        </p:tav>
                                        <p:tav tm="100000">
                                          <p:val>
                                            <p:fltVal val="0.5"/>
                                          </p:val>
                                        </p:tav>
                                      </p:tavLst>
                                    </p:anim>
                                    <p:set>
                                      <p:cBhvr>
                                        <p:cTn id="312" dur="1" fill="hold">
                                          <p:stCondLst>
                                            <p:cond delay="2999"/>
                                          </p:stCondLst>
                                        </p:cTn>
                                        <p:tgtEl>
                                          <p:spTgt spid="3"/>
                                        </p:tgtEl>
                                        <p:attrNameLst>
                                          <p:attrName>style.visibility</p:attrName>
                                        </p:attrNameLst>
                                      </p:cBhvr>
                                      <p:to>
                                        <p:strVal val="hidden"/>
                                      </p:to>
                                    </p:set>
                                  </p:childTnLst>
                                </p:cTn>
                              </p:par>
                              <p:par>
                                <p:cTn id="313" presetID="23" presetClass="exit" presetSubtype="544" fill="hold" nodeType="withEffect">
                                  <p:stCondLst>
                                    <p:cond delay="0"/>
                                  </p:stCondLst>
                                  <p:childTnLst>
                                    <p:anim calcmode="lin" valueType="num">
                                      <p:cBhvr>
                                        <p:cTn id="314" dur="3000"/>
                                        <p:tgtEl>
                                          <p:spTgt spid="4"/>
                                        </p:tgtEl>
                                        <p:attrNameLst>
                                          <p:attrName>ppt_w</p:attrName>
                                        </p:attrNameLst>
                                      </p:cBhvr>
                                      <p:tavLst>
                                        <p:tav tm="0">
                                          <p:val>
                                            <p:strVal val="ppt_w"/>
                                          </p:val>
                                        </p:tav>
                                        <p:tav tm="100000">
                                          <p:val>
                                            <p:fltVal val="0"/>
                                          </p:val>
                                        </p:tav>
                                      </p:tavLst>
                                    </p:anim>
                                    <p:anim calcmode="lin" valueType="num">
                                      <p:cBhvr>
                                        <p:cTn id="315" dur="3000"/>
                                        <p:tgtEl>
                                          <p:spTgt spid="4"/>
                                        </p:tgtEl>
                                        <p:attrNameLst>
                                          <p:attrName>ppt_h</p:attrName>
                                        </p:attrNameLst>
                                      </p:cBhvr>
                                      <p:tavLst>
                                        <p:tav tm="0">
                                          <p:val>
                                            <p:strVal val="ppt_h"/>
                                          </p:val>
                                        </p:tav>
                                        <p:tav tm="100000">
                                          <p:val>
                                            <p:fltVal val="0"/>
                                          </p:val>
                                        </p:tav>
                                      </p:tavLst>
                                    </p:anim>
                                    <p:anim calcmode="lin" valueType="num">
                                      <p:cBhvr>
                                        <p:cTn id="316" dur="3000"/>
                                        <p:tgtEl>
                                          <p:spTgt spid="4"/>
                                        </p:tgtEl>
                                        <p:attrNameLst>
                                          <p:attrName>ppt_x</p:attrName>
                                        </p:attrNameLst>
                                      </p:cBhvr>
                                      <p:tavLst>
                                        <p:tav tm="0">
                                          <p:val>
                                            <p:strVal val="ppt_x"/>
                                          </p:val>
                                        </p:tav>
                                        <p:tav tm="100000">
                                          <p:val>
                                            <p:fltVal val="0.5"/>
                                          </p:val>
                                        </p:tav>
                                      </p:tavLst>
                                    </p:anim>
                                    <p:anim calcmode="lin" valueType="num">
                                      <p:cBhvr>
                                        <p:cTn id="317" dur="3000"/>
                                        <p:tgtEl>
                                          <p:spTgt spid="4"/>
                                        </p:tgtEl>
                                        <p:attrNameLst>
                                          <p:attrName>ppt_y</p:attrName>
                                        </p:attrNameLst>
                                      </p:cBhvr>
                                      <p:tavLst>
                                        <p:tav tm="0">
                                          <p:val>
                                            <p:strVal val="ppt_y"/>
                                          </p:val>
                                        </p:tav>
                                        <p:tav tm="100000">
                                          <p:val>
                                            <p:fltVal val="0.5"/>
                                          </p:val>
                                        </p:tav>
                                      </p:tavLst>
                                    </p:anim>
                                    <p:set>
                                      <p:cBhvr>
                                        <p:cTn id="318" dur="1" fill="hold">
                                          <p:stCondLst>
                                            <p:cond delay="2999"/>
                                          </p:stCondLst>
                                        </p:cTn>
                                        <p:tgtEl>
                                          <p:spTgt spid="4"/>
                                        </p:tgtEl>
                                        <p:attrNameLst>
                                          <p:attrName>style.visibility</p:attrName>
                                        </p:attrNameLst>
                                      </p:cBhvr>
                                      <p:to>
                                        <p:strVal val="hidden"/>
                                      </p:to>
                                    </p:set>
                                  </p:childTnLst>
                                </p:cTn>
                              </p:par>
                              <p:par>
                                <p:cTn id="319" presetID="23" presetClass="exit" presetSubtype="544" fill="hold" nodeType="withEffect">
                                  <p:stCondLst>
                                    <p:cond delay="0"/>
                                  </p:stCondLst>
                                  <p:childTnLst>
                                    <p:anim calcmode="lin" valueType="num">
                                      <p:cBhvr>
                                        <p:cTn id="320" dur="3000"/>
                                        <p:tgtEl>
                                          <p:spTgt spid="5"/>
                                        </p:tgtEl>
                                        <p:attrNameLst>
                                          <p:attrName>ppt_w</p:attrName>
                                        </p:attrNameLst>
                                      </p:cBhvr>
                                      <p:tavLst>
                                        <p:tav tm="0">
                                          <p:val>
                                            <p:strVal val="ppt_w"/>
                                          </p:val>
                                        </p:tav>
                                        <p:tav tm="100000">
                                          <p:val>
                                            <p:fltVal val="0"/>
                                          </p:val>
                                        </p:tav>
                                      </p:tavLst>
                                    </p:anim>
                                    <p:anim calcmode="lin" valueType="num">
                                      <p:cBhvr>
                                        <p:cTn id="321" dur="3000"/>
                                        <p:tgtEl>
                                          <p:spTgt spid="5"/>
                                        </p:tgtEl>
                                        <p:attrNameLst>
                                          <p:attrName>ppt_h</p:attrName>
                                        </p:attrNameLst>
                                      </p:cBhvr>
                                      <p:tavLst>
                                        <p:tav tm="0">
                                          <p:val>
                                            <p:strVal val="ppt_h"/>
                                          </p:val>
                                        </p:tav>
                                        <p:tav tm="100000">
                                          <p:val>
                                            <p:fltVal val="0"/>
                                          </p:val>
                                        </p:tav>
                                      </p:tavLst>
                                    </p:anim>
                                    <p:anim calcmode="lin" valueType="num">
                                      <p:cBhvr>
                                        <p:cTn id="322" dur="3000"/>
                                        <p:tgtEl>
                                          <p:spTgt spid="5"/>
                                        </p:tgtEl>
                                        <p:attrNameLst>
                                          <p:attrName>ppt_x</p:attrName>
                                        </p:attrNameLst>
                                      </p:cBhvr>
                                      <p:tavLst>
                                        <p:tav tm="0">
                                          <p:val>
                                            <p:strVal val="ppt_x"/>
                                          </p:val>
                                        </p:tav>
                                        <p:tav tm="100000">
                                          <p:val>
                                            <p:fltVal val="0.5"/>
                                          </p:val>
                                        </p:tav>
                                      </p:tavLst>
                                    </p:anim>
                                    <p:anim calcmode="lin" valueType="num">
                                      <p:cBhvr>
                                        <p:cTn id="323" dur="3000"/>
                                        <p:tgtEl>
                                          <p:spTgt spid="5"/>
                                        </p:tgtEl>
                                        <p:attrNameLst>
                                          <p:attrName>ppt_y</p:attrName>
                                        </p:attrNameLst>
                                      </p:cBhvr>
                                      <p:tavLst>
                                        <p:tav tm="0">
                                          <p:val>
                                            <p:strVal val="ppt_y"/>
                                          </p:val>
                                        </p:tav>
                                        <p:tav tm="100000">
                                          <p:val>
                                            <p:fltVal val="0.5"/>
                                          </p:val>
                                        </p:tav>
                                      </p:tavLst>
                                    </p:anim>
                                    <p:set>
                                      <p:cBhvr>
                                        <p:cTn id="324" dur="1" fill="hold">
                                          <p:stCondLst>
                                            <p:cond delay="2999"/>
                                          </p:stCondLst>
                                        </p:cTn>
                                        <p:tgtEl>
                                          <p:spTgt spid="5"/>
                                        </p:tgtEl>
                                        <p:attrNameLst>
                                          <p:attrName>style.visibility</p:attrName>
                                        </p:attrNameLst>
                                      </p:cBhvr>
                                      <p:to>
                                        <p:strVal val="hidden"/>
                                      </p:to>
                                    </p:set>
                                  </p:childTnLst>
                                </p:cTn>
                              </p:par>
                              <p:par>
                                <p:cTn id="325" presetID="23" presetClass="exit" presetSubtype="544" fill="hold" nodeType="withEffect">
                                  <p:stCondLst>
                                    <p:cond delay="0"/>
                                  </p:stCondLst>
                                  <p:childTnLst>
                                    <p:anim calcmode="lin" valueType="num">
                                      <p:cBhvr>
                                        <p:cTn id="326" dur="3000"/>
                                        <p:tgtEl>
                                          <p:spTgt spid="6"/>
                                        </p:tgtEl>
                                        <p:attrNameLst>
                                          <p:attrName>ppt_w</p:attrName>
                                        </p:attrNameLst>
                                      </p:cBhvr>
                                      <p:tavLst>
                                        <p:tav tm="0">
                                          <p:val>
                                            <p:strVal val="ppt_w"/>
                                          </p:val>
                                        </p:tav>
                                        <p:tav tm="100000">
                                          <p:val>
                                            <p:fltVal val="0"/>
                                          </p:val>
                                        </p:tav>
                                      </p:tavLst>
                                    </p:anim>
                                    <p:anim calcmode="lin" valueType="num">
                                      <p:cBhvr>
                                        <p:cTn id="327" dur="3000"/>
                                        <p:tgtEl>
                                          <p:spTgt spid="6"/>
                                        </p:tgtEl>
                                        <p:attrNameLst>
                                          <p:attrName>ppt_h</p:attrName>
                                        </p:attrNameLst>
                                      </p:cBhvr>
                                      <p:tavLst>
                                        <p:tav tm="0">
                                          <p:val>
                                            <p:strVal val="ppt_h"/>
                                          </p:val>
                                        </p:tav>
                                        <p:tav tm="100000">
                                          <p:val>
                                            <p:fltVal val="0"/>
                                          </p:val>
                                        </p:tav>
                                      </p:tavLst>
                                    </p:anim>
                                    <p:anim calcmode="lin" valueType="num">
                                      <p:cBhvr>
                                        <p:cTn id="328" dur="3000"/>
                                        <p:tgtEl>
                                          <p:spTgt spid="6"/>
                                        </p:tgtEl>
                                        <p:attrNameLst>
                                          <p:attrName>ppt_x</p:attrName>
                                        </p:attrNameLst>
                                      </p:cBhvr>
                                      <p:tavLst>
                                        <p:tav tm="0">
                                          <p:val>
                                            <p:strVal val="ppt_x"/>
                                          </p:val>
                                        </p:tav>
                                        <p:tav tm="100000">
                                          <p:val>
                                            <p:fltVal val="0.5"/>
                                          </p:val>
                                        </p:tav>
                                      </p:tavLst>
                                    </p:anim>
                                    <p:anim calcmode="lin" valueType="num">
                                      <p:cBhvr>
                                        <p:cTn id="329" dur="3000"/>
                                        <p:tgtEl>
                                          <p:spTgt spid="6"/>
                                        </p:tgtEl>
                                        <p:attrNameLst>
                                          <p:attrName>ppt_y</p:attrName>
                                        </p:attrNameLst>
                                      </p:cBhvr>
                                      <p:tavLst>
                                        <p:tav tm="0">
                                          <p:val>
                                            <p:strVal val="ppt_y"/>
                                          </p:val>
                                        </p:tav>
                                        <p:tav tm="100000">
                                          <p:val>
                                            <p:fltVal val="0.5"/>
                                          </p:val>
                                        </p:tav>
                                      </p:tavLst>
                                    </p:anim>
                                    <p:set>
                                      <p:cBhvr>
                                        <p:cTn id="330" dur="1" fill="hold">
                                          <p:stCondLst>
                                            <p:cond delay="2999"/>
                                          </p:stCondLst>
                                        </p:cTn>
                                        <p:tgtEl>
                                          <p:spTgt spid="6"/>
                                        </p:tgtEl>
                                        <p:attrNameLst>
                                          <p:attrName>style.visibility</p:attrName>
                                        </p:attrNameLst>
                                      </p:cBhvr>
                                      <p:to>
                                        <p:strVal val="hidden"/>
                                      </p:to>
                                    </p:set>
                                  </p:childTnLst>
                                </p:cTn>
                              </p:par>
                              <p:par>
                                <p:cTn id="331" presetID="23" presetClass="exit" presetSubtype="544" fill="hold" nodeType="withEffect">
                                  <p:stCondLst>
                                    <p:cond delay="0"/>
                                  </p:stCondLst>
                                  <p:childTnLst>
                                    <p:anim calcmode="lin" valueType="num">
                                      <p:cBhvr>
                                        <p:cTn id="332" dur="3000"/>
                                        <p:tgtEl>
                                          <p:spTgt spid="7"/>
                                        </p:tgtEl>
                                        <p:attrNameLst>
                                          <p:attrName>ppt_w</p:attrName>
                                        </p:attrNameLst>
                                      </p:cBhvr>
                                      <p:tavLst>
                                        <p:tav tm="0">
                                          <p:val>
                                            <p:strVal val="ppt_w"/>
                                          </p:val>
                                        </p:tav>
                                        <p:tav tm="100000">
                                          <p:val>
                                            <p:fltVal val="0"/>
                                          </p:val>
                                        </p:tav>
                                      </p:tavLst>
                                    </p:anim>
                                    <p:anim calcmode="lin" valueType="num">
                                      <p:cBhvr>
                                        <p:cTn id="333" dur="3000"/>
                                        <p:tgtEl>
                                          <p:spTgt spid="7"/>
                                        </p:tgtEl>
                                        <p:attrNameLst>
                                          <p:attrName>ppt_h</p:attrName>
                                        </p:attrNameLst>
                                      </p:cBhvr>
                                      <p:tavLst>
                                        <p:tav tm="0">
                                          <p:val>
                                            <p:strVal val="ppt_h"/>
                                          </p:val>
                                        </p:tav>
                                        <p:tav tm="100000">
                                          <p:val>
                                            <p:fltVal val="0"/>
                                          </p:val>
                                        </p:tav>
                                      </p:tavLst>
                                    </p:anim>
                                    <p:anim calcmode="lin" valueType="num">
                                      <p:cBhvr>
                                        <p:cTn id="334" dur="3000"/>
                                        <p:tgtEl>
                                          <p:spTgt spid="7"/>
                                        </p:tgtEl>
                                        <p:attrNameLst>
                                          <p:attrName>ppt_x</p:attrName>
                                        </p:attrNameLst>
                                      </p:cBhvr>
                                      <p:tavLst>
                                        <p:tav tm="0">
                                          <p:val>
                                            <p:strVal val="ppt_x"/>
                                          </p:val>
                                        </p:tav>
                                        <p:tav tm="100000">
                                          <p:val>
                                            <p:fltVal val="0.5"/>
                                          </p:val>
                                        </p:tav>
                                      </p:tavLst>
                                    </p:anim>
                                    <p:anim calcmode="lin" valueType="num">
                                      <p:cBhvr>
                                        <p:cTn id="335" dur="3000"/>
                                        <p:tgtEl>
                                          <p:spTgt spid="7"/>
                                        </p:tgtEl>
                                        <p:attrNameLst>
                                          <p:attrName>ppt_y</p:attrName>
                                        </p:attrNameLst>
                                      </p:cBhvr>
                                      <p:tavLst>
                                        <p:tav tm="0">
                                          <p:val>
                                            <p:strVal val="ppt_y"/>
                                          </p:val>
                                        </p:tav>
                                        <p:tav tm="100000">
                                          <p:val>
                                            <p:fltVal val="0.5"/>
                                          </p:val>
                                        </p:tav>
                                      </p:tavLst>
                                    </p:anim>
                                    <p:set>
                                      <p:cBhvr>
                                        <p:cTn id="336" dur="1" fill="hold">
                                          <p:stCondLst>
                                            <p:cond delay="2999"/>
                                          </p:stCondLst>
                                        </p:cTn>
                                        <p:tgtEl>
                                          <p:spTgt spid="7"/>
                                        </p:tgtEl>
                                        <p:attrNameLst>
                                          <p:attrName>style.visibility</p:attrName>
                                        </p:attrNameLst>
                                      </p:cBhvr>
                                      <p:to>
                                        <p:strVal val="hidden"/>
                                      </p:to>
                                    </p:set>
                                  </p:childTnLst>
                                </p:cTn>
                              </p:par>
                              <p:par>
                                <p:cTn id="337" presetID="23" presetClass="exit" presetSubtype="544" fill="hold" nodeType="withEffect">
                                  <p:stCondLst>
                                    <p:cond delay="0"/>
                                  </p:stCondLst>
                                  <p:childTnLst>
                                    <p:anim calcmode="lin" valueType="num">
                                      <p:cBhvr>
                                        <p:cTn id="338" dur="3000"/>
                                        <p:tgtEl>
                                          <p:spTgt spid="8"/>
                                        </p:tgtEl>
                                        <p:attrNameLst>
                                          <p:attrName>ppt_w</p:attrName>
                                        </p:attrNameLst>
                                      </p:cBhvr>
                                      <p:tavLst>
                                        <p:tav tm="0">
                                          <p:val>
                                            <p:strVal val="ppt_w"/>
                                          </p:val>
                                        </p:tav>
                                        <p:tav tm="100000">
                                          <p:val>
                                            <p:fltVal val="0"/>
                                          </p:val>
                                        </p:tav>
                                      </p:tavLst>
                                    </p:anim>
                                    <p:anim calcmode="lin" valueType="num">
                                      <p:cBhvr>
                                        <p:cTn id="339" dur="3000"/>
                                        <p:tgtEl>
                                          <p:spTgt spid="8"/>
                                        </p:tgtEl>
                                        <p:attrNameLst>
                                          <p:attrName>ppt_h</p:attrName>
                                        </p:attrNameLst>
                                      </p:cBhvr>
                                      <p:tavLst>
                                        <p:tav tm="0">
                                          <p:val>
                                            <p:strVal val="ppt_h"/>
                                          </p:val>
                                        </p:tav>
                                        <p:tav tm="100000">
                                          <p:val>
                                            <p:fltVal val="0"/>
                                          </p:val>
                                        </p:tav>
                                      </p:tavLst>
                                    </p:anim>
                                    <p:anim calcmode="lin" valueType="num">
                                      <p:cBhvr>
                                        <p:cTn id="340" dur="3000"/>
                                        <p:tgtEl>
                                          <p:spTgt spid="8"/>
                                        </p:tgtEl>
                                        <p:attrNameLst>
                                          <p:attrName>ppt_x</p:attrName>
                                        </p:attrNameLst>
                                      </p:cBhvr>
                                      <p:tavLst>
                                        <p:tav tm="0">
                                          <p:val>
                                            <p:strVal val="ppt_x"/>
                                          </p:val>
                                        </p:tav>
                                        <p:tav tm="100000">
                                          <p:val>
                                            <p:fltVal val="0.5"/>
                                          </p:val>
                                        </p:tav>
                                      </p:tavLst>
                                    </p:anim>
                                    <p:anim calcmode="lin" valueType="num">
                                      <p:cBhvr>
                                        <p:cTn id="341" dur="3000"/>
                                        <p:tgtEl>
                                          <p:spTgt spid="8"/>
                                        </p:tgtEl>
                                        <p:attrNameLst>
                                          <p:attrName>ppt_y</p:attrName>
                                        </p:attrNameLst>
                                      </p:cBhvr>
                                      <p:tavLst>
                                        <p:tav tm="0">
                                          <p:val>
                                            <p:strVal val="ppt_y"/>
                                          </p:val>
                                        </p:tav>
                                        <p:tav tm="100000">
                                          <p:val>
                                            <p:fltVal val="0.5"/>
                                          </p:val>
                                        </p:tav>
                                      </p:tavLst>
                                    </p:anim>
                                    <p:set>
                                      <p:cBhvr>
                                        <p:cTn id="342" dur="1" fill="hold">
                                          <p:stCondLst>
                                            <p:cond delay="2999"/>
                                          </p:stCondLst>
                                        </p:cTn>
                                        <p:tgtEl>
                                          <p:spTgt spid="8"/>
                                        </p:tgtEl>
                                        <p:attrNameLst>
                                          <p:attrName>style.visibility</p:attrName>
                                        </p:attrNameLst>
                                      </p:cBhvr>
                                      <p:to>
                                        <p:strVal val="hidden"/>
                                      </p:to>
                                    </p:set>
                                  </p:childTnLst>
                                </p:cTn>
                              </p:par>
                              <p:par>
                                <p:cTn id="343" presetID="23" presetClass="exit" presetSubtype="544" fill="hold" nodeType="withEffect">
                                  <p:stCondLst>
                                    <p:cond delay="0"/>
                                  </p:stCondLst>
                                  <p:childTnLst>
                                    <p:anim calcmode="lin" valueType="num">
                                      <p:cBhvr>
                                        <p:cTn id="344" dur="3000"/>
                                        <p:tgtEl>
                                          <p:spTgt spid="9"/>
                                        </p:tgtEl>
                                        <p:attrNameLst>
                                          <p:attrName>ppt_w</p:attrName>
                                        </p:attrNameLst>
                                      </p:cBhvr>
                                      <p:tavLst>
                                        <p:tav tm="0">
                                          <p:val>
                                            <p:strVal val="ppt_w"/>
                                          </p:val>
                                        </p:tav>
                                        <p:tav tm="100000">
                                          <p:val>
                                            <p:fltVal val="0"/>
                                          </p:val>
                                        </p:tav>
                                      </p:tavLst>
                                    </p:anim>
                                    <p:anim calcmode="lin" valueType="num">
                                      <p:cBhvr>
                                        <p:cTn id="345" dur="3000"/>
                                        <p:tgtEl>
                                          <p:spTgt spid="9"/>
                                        </p:tgtEl>
                                        <p:attrNameLst>
                                          <p:attrName>ppt_h</p:attrName>
                                        </p:attrNameLst>
                                      </p:cBhvr>
                                      <p:tavLst>
                                        <p:tav tm="0">
                                          <p:val>
                                            <p:strVal val="ppt_h"/>
                                          </p:val>
                                        </p:tav>
                                        <p:tav tm="100000">
                                          <p:val>
                                            <p:fltVal val="0"/>
                                          </p:val>
                                        </p:tav>
                                      </p:tavLst>
                                    </p:anim>
                                    <p:anim calcmode="lin" valueType="num">
                                      <p:cBhvr>
                                        <p:cTn id="346" dur="3000"/>
                                        <p:tgtEl>
                                          <p:spTgt spid="9"/>
                                        </p:tgtEl>
                                        <p:attrNameLst>
                                          <p:attrName>ppt_x</p:attrName>
                                        </p:attrNameLst>
                                      </p:cBhvr>
                                      <p:tavLst>
                                        <p:tav tm="0">
                                          <p:val>
                                            <p:strVal val="ppt_x"/>
                                          </p:val>
                                        </p:tav>
                                        <p:tav tm="100000">
                                          <p:val>
                                            <p:fltVal val="0.5"/>
                                          </p:val>
                                        </p:tav>
                                      </p:tavLst>
                                    </p:anim>
                                    <p:anim calcmode="lin" valueType="num">
                                      <p:cBhvr>
                                        <p:cTn id="347" dur="3000"/>
                                        <p:tgtEl>
                                          <p:spTgt spid="9"/>
                                        </p:tgtEl>
                                        <p:attrNameLst>
                                          <p:attrName>ppt_y</p:attrName>
                                        </p:attrNameLst>
                                      </p:cBhvr>
                                      <p:tavLst>
                                        <p:tav tm="0">
                                          <p:val>
                                            <p:strVal val="ppt_y"/>
                                          </p:val>
                                        </p:tav>
                                        <p:tav tm="100000">
                                          <p:val>
                                            <p:fltVal val="0.5"/>
                                          </p:val>
                                        </p:tav>
                                      </p:tavLst>
                                    </p:anim>
                                    <p:set>
                                      <p:cBhvr>
                                        <p:cTn id="348" dur="1" fill="hold">
                                          <p:stCondLst>
                                            <p:cond delay="2999"/>
                                          </p:stCondLst>
                                        </p:cTn>
                                        <p:tgtEl>
                                          <p:spTgt spid="9"/>
                                        </p:tgtEl>
                                        <p:attrNameLst>
                                          <p:attrName>style.visibility</p:attrName>
                                        </p:attrNameLst>
                                      </p:cBhvr>
                                      <p:to>
                                        <p:strVal val="hidden"/>
                                      </p:to>
                                    </p:set>
                                  </p:childTnLst>
                                </p:cTn>
                              </p:par>
                              <p:par>
                                <p:cTn id="349" presetID="23" presetClass="exit" presetSubtype="544" fill="hold" nodeType="withEffect">
                                  <p:stCondLst>
                                    <p:cond delay="0"/>
                                  </p:stCondLst>
                                  <p:childTnLst>
                                    <p:anim calcmode="lin" valueType="num">
                                      <p:cBhvr>
                                        <p:cTn id="350" dur="3000"/>
                                        <p:tgtEl>
                                          <p:spTgt spid="10"/>
                                        </p:tgtEl>
                                        <p:attrNameLst>
                                          <p:attrName>ppt_w</p:attrName>
                                        </p:attrNameLst>
                                      </p:cBhvr>
                                      <p:tavLst>
                                        <p:tav tm="0">
                                          <p:val>
                                            <p:strVal val="ppt_w"/>
                                          </p:val>
                                        </p:tav>
                                        <p:tav tm="100000">
                                          <p:val>
                                            <p:fltVal val="0"/>
                                          </p:val>
                                        </p:tav>
                                      </p:tavLst>
                                    </p:anim>
                                    <p:anim calcmode="lin" valueType="num">
                                      <p:cBhvr>
                                        <p:cTn id="351" dur="3000"/>
                                        <p:tgtEl>
                                          <p:spTgt spid="10"/>
                                        </p:tgtEl>
                                        <p:attrNameLst>
                                          <p:attrName>ppt_h</p:attrName>
                                        </p:attrNameLst>
                                      </p:cBhvr>
                                      <p:tavLst>
                                        <p:tav tm="0">
                                          <p:val>
                                            <p:strVal val="ppt_h"/>
                                          </p:val>
                                        </p:tav>
                                        <p:tav tm="100000">
                                          <p:val>
                                            <p:fltVal val="0"/>
                                          </p:val>
                                        </p:tav>
                                      </p:tavLst>
                                    </p:anim>
                                    <p:anim calcmode="lin" valueType="num">
                                      <p:cBhvr>
                                        <p:cTn id="352" dur="3000"/>
                                        <p:tgtEl>
                                          <p:spTgt spid="10"/>
                                        </p:tgtEl>
                                        <p:attrNameLst>
                                          <p:attrName>ppt_x</p:attrName>
                                        </p:attrNameLst>
                                      </p:cBhvr>
                                      <p:tavLst>
                                        <p:tav tm="0">
                                          <p:val>
                                            <p:strVal val="ppt_x"/>
                                          </p:val>
                                        </p:tav>
                                        <p:tav tm="100000">
                                          <p:val>
                                            <p:fltVal val="0.5"/>
                                          </p:val>
                                        </p:tav>
                                      </p:tavLst>
                                    </p:anim>
                                    <p:anim calcmode="lin" valueType="num">
                                      <p:cBhvr>
                                        <p:cTn id="353" dur="3000"/>
                                        <p:tgtEl>
                                          <p:spTgt spid="10"/>
                                        </p:tgtEl>
                                        <p:attrNameLst>
                                          <p:attrName>ppt_y</p:attrName>
                                        </p:attrNameLst>
                                      </p:cBhvr>
                                      <p:tavLst>
                                        <p:tav tm="0">
                                          <p:val>
                                            <p:strVal val="ppt_y"/>
                                          </p:val>
                                        </p:tav>
                                        <p:tav tm="100000">
                                          <p:val>
                                            <p:fltVal val="0.5"/>
                                          </p:val>
                                        </p:tav>
                                      </p:tavLst>
                                    </p:anim>
                                    <p:set>
                                      <p:cBhvr>
                                        <p:cTn id="354" dur="1" fill="hold">
                                          <p:stCondLst>
                                            <p:cond delay="2999"/>
                                          </p:stCondLst>
                                        </p:cTn>
                                        <p:tgtEl>
                                          <p:spTgt spid="10"/>
                                        </p:tgtEl>
                                        <p:attrNameLst>
                                          <p:attrName>style.visibility</p:attrName>
                                        </p:attrNameLst>
                                      </p:cBhvr>
                                      <p:to>
                                        <p:strVal val="hidden"/>
                                      </p:to>
                                    </p:set>
                                  </p:childTnLst>
                                </p:cTn>
                              </p:par>
                              <p:par>
                                <p:cTn id="355" presetID="23" presetClass="exit" presetSubtype="544" fill="hold" nodeType="withEffect">
                                  <p:stCondLst>
                                    <p:cond delay="0"/>
                                  </p:stCondLst>
                                  <p:childTnLst>
                                    <p:anim calcmode="lin" valueType="num">
                                      <p:cBhvr>
                                        <p:cTn id="356" dur="3000"/>
                                        <p:tgtEl>
                                          <p:spTgt spid="11"/>
                                        </p:tgtEl>
                                        <p:attrNameLst>
                                          <p:attrName>ppt_w</p:attrName>
                                        </p:attrNameLst>
                                      </p:cBhvr>
                                      <p:tavLst>
                                        <p:tav tm="0">
                                          <p:val>
                                            <p:strVal val="ppt_w"/>
                                          </p:val>
                                        </p:tav>
                                        <p:tav tm="100000">
                                          <p:val>
                                            <p:fltVal val="0"/>
                                          </p:val>
                                        </p:tav>
                                      </p:tavLst>
                                    </p:anim>
                                    <p:anim calcmode="lin" valueType="num">
                                      <p:cBhvr>
                                        <p:cTn id="357" dur="3000"/>
                                        <p:tgtEl>
                                          <p:spTgt spid="11"/>
                                        </p:tgtEl>
                                        <p:attrNameLst>
                                          <p:attrName>ppt_h</p:attrName>
                                        </p:attrNameLst>
                                      </p:cBhvr>
                                      <p:tavLst>
                                        <p:tav tm="0">
                                          <p:val>
                                            <p:strVal val="ppt_h"/>
                                          </p:val>
                                        </p:tav>
                                        <p:tav tm="100000">
                                          <p:val>
                                            <p:fltVal val="0"/>
                                          </p:val>
                                        </p:tav>
                                      </p:tavLst>
                                    </p:anim>
                                    <p:anim calcmode="lin" valueType="num">
                                      <p:cBhvr>
                                        <p:cTn id="358" dur="3000"/>
                                        <p:tgtEl>
                                          <p:spTgt spid="11"/>
                                        </p:tgtEl>
                                        <p:attrNameLst>
                                          <p:attrName>ppt_x</p:attrName>
                                        </p:attrNameLst>
                                      </p:cBhvr>
                                      <p:tavLst>
                                        <p:tav tm="0">
                                          <p:val>
                                            <p:strVal val="ppt_x"/>
                                          </p:val>
                                        </p:tav>
                                        <p:tav tm="100000">
                                          <p:val>
                                            <p:fltVal val="0.5"/>
                                          </p:val>
                                        </p:tav>
                                      </p:tavLst>
                                    </p:anim>
                                    <p:anim calcmode="lin" valueType="num">
                                      <p:cBhvr>
                                        <p:cTn id="359" dur="3000"/>
                                        <p:tgtEl>
                                          <p:spTgt spid="11"/>
                                        </p:tgtEl>
                                        <p:attrNameLst>
                                          <p:attrName>ppt_y</p:attrName>
                                        </p:attrNameLst>
                                      </p:cBhvr>
                                      <p:tavLst>
                                        <p:tav tm="0">
                                          <p:val>
                                            <p:strVal val="ppt_y"/>
                                          </p:val>
                                        </p:tav>
                                        <p:tav tm="100000">
                                          <p:val>
                                            <p:fltVal val="0.5"/>
                                          </p:val>
                                        </p:tav>
                                      </p:tavLst>
                                    </p:anim>
                                    <p:set>
                                      <p:cBhvr>
                                        <p:cTn id="360" dur="1" fill="hold">
                                          <p:stCondLst>
                                            <p:cond delay="2999"/>
                                          </p:stCondLst>
                                        </p:cTn>
                                        <p:tgtEl>
                                          <p:spTgt spid="11"/>
                                        </p:tgtEl>
                                        <p:attrNameLst>
                                          <p:attrName>style.visibility</p:attrName>
                                        </p:attrNameLst>
                                      </p:cBhvr>
                                      <p:to>
                                        <p:strVal val="hidden"/>
                                      </p:to>
                                    </p:set>
                                  </p:childTnLst>
                                </p:cTn>
                              </p:par>
                              <p:par>
                                <p:cTn id="361" presetID="23" presetClass="exit" presetSubtype="544" fill="hold" nodeType="withEffect">
                                  <p:stCondLst>
                                    <p:cond delay="0"/>
                                  </p:stCondLst>
                                  <p:childTnLst>
                                    <p:anim calcmode="lin" valueType="num">
                                      <p:cBhvr>
                                        <p:cTn id="362" dur="3000"/>
                                        <p:tgtEl>
                                          <p:spTgt spid="12"/>
                                        </p:tgtEl>
                                        <p:attrNameLst>
                                          <p:attrName>ppt_w</p:attrName>
                                        </p:attrNameLst>
                                      </p:cBhvr>
                                      <p:tavLst>
                                        <p:tav tm="0">
                                          <p:val>
                                            <p:strVal val="ppt_w"/>
                                          </p:val>
                                        </p:tav>
                                        <p:tav tm="100000">
                                          <p:val>
                                            <p:fltVal val="0"/>
                                          </p:val>
                                        </p:tav>
                                      </p:tavLst>
                                    </p:anim>
                                    <p:anim calcmode="lin" valueType="num">
                                      <p:cBhvr>
                                        <p:cTn id="363" dur="3000"/>
                                        <p:tgtEl>
                                          <p:spTgt spid="12"/>
                                        </p:tgtEl>
                                        <p:attrNameLst>
                                          <p:attrName>ppt_h</p:attrName>
                                        </p:attrNameLst>
                                      </p:cBhvr>
                                      <p:tavLst>
                                        <p:tav tm="0">
                                          <p:val>
                                            <p:strVal val="ppt_h"/>
                                          </p:val>
                                        </p:tav>
                                        <p:tav tm="100000">
                                          <p:val>
                                            <p:fltVal val="0"/>
                                          </p:val>
                                        </p:tav>
                                      </p:tavLst>
                                    </p:anim>
                                    <p:anim calcmode="lin" valueType="num">
                                      <p:cBhvr>
                                        <p:cTn id="364" dur="3000"/>
                                        <p:tgtEl>
                                          <p:spTgt spid="12"/>
                                        </p:tgtEl>
                                        <p:attrNameLst>
                                          <p:attrName>ppt_x</p:attrName>
                                        </p:attrNameLst>
                                      </p:cBhvr>
                                      <p:tavLst>
                                        <p:tav tm="0">
                                          <p:val>
                                            <p:strVal val="ppt_x"/>
                                          </p:val>
                                        </p:tav>
                                        <p:tav tm="100000">
                                          <p:val>
                                            <p:fltVal val="0.5"/>
                                          </p:val>
                                        </p:tav>
                                      </p:tavLst>
                                    </p:anim>
                                    <p:anim calcmode="lin" valueType="num">
                                      <p:cBhvr>
                                        <p:cTn id="365" dur="3000"/>
                                        <p:tgtEl>
                                          <p:spTgt spid="12"/>
                                        </p:tgtEl>
                                        <p:attrNameLst>
                                          <p:attrName>ppt_y</p:attrName>
                                        </p:attrNameLst>
                                      </p:cBhvr>
                                      <p:tavLst>
                                        <p:tav tm="0">
                                          <p:val>
                                            <p:strVal val="ppt_y"/>
                                          </p:val>
                                        </p:tav>
                                        <p:tav tm="100000">
                                          <p:val>
                                            <p:fltVal val="0.5"/>
                                          </p:val>
                                        </p:tav>
                                      </p:tavLst>
                                    </p:anim>
                                    <p:set>
                                      <p:cBhvr>
                                        <p:cTn id="366" dur="1" fill="hold">
                                          <p:stCondLst>
                                            <p:cond delay="2999"/>
                                          </p:stCondLst>
                                        </p:cTn>
                                        <p:tgtEl>
                                          <p:spTgt spid="12"/>
                                        </p:tgtEl>
                                        <p:attrNameLst>
                                          <p:attrName>style.visibility</p:attrName>
                                        </p:attrNameLst>
                                      </p:cBhvr>
                                      <p:to>
                                        <p:strVal val="hidden"/>
                                      </p:to>
                                    </p:set>
                                  </p:childTnLst>
                                </p:cTn>
                              </p:par>
                              <p:par>
                                <p:cTn id="367" presetID="23" presetClass="exit" presetSubtype="544" fill="hold" nodeType="withEffect">
                                  <p:stCondLst>
                                    <p:cond delay="0"/>
                                  </p:stCondLst>
                                  <p:childTnLst>
                                    <p:anim calcmode="lin" valueType="num">
                                      <p:cBhvr>
                                        <p:cTn id="368" dur="3000"/>
                                        <p:tgtEl>
                                          <p:spTgt spid="13"/>
                                        </p:tgtEl>
                                        <p:attrNameLst>
                                          <p:attrName>ppt_w</p:attrName>
                                        </p:attrNameLst>
                                      </p:cBhvr>
                                      <p:tavLst>
                                        <p:tav tm="0">
                                          <p:val>
                                            <p:strVal val="ppt_w"/>
                                          </p:val>
                                        </p:tav>
                                        <p:tav tm="100000">
                                          <p:val>
                                            <p:fltVal val="0"/>
                                          </p:val>
                                        </p:tav>
                                      </p:tavLst>
                                    </p:anim>
                                    <p:anim calcmode="lin" valueType="num">
                                      <p:cBhvr>
                                        <p:cTn id="369" dur="3000"/>
                                        <p:tgtEl>
                                          <p:spTgt spid="13"/>
                                        </p:tgtEl>
                                        <p:attrNameLst>
                                          <p:attrName>ppt_h</p:attrName>
                                        </p:attrNameLst>
                                      </p:cBhvr>
                                      <p:tavLst>
                                        <p:tav tm="0">
                                          <p:val>
                                            <p:strVal val="ppt_h"/>
                                          </p:val>
                                        </p:tav>
                                        <p:tav tm="100000">
                                          <p:val>
                                            <p:fltVal val="0"/>
                                          </p:val>
                                        </p:tav>
                                      </p:tavLst>
                                    </p:anim>
                                    <p:anim calcmode="lin" valueType="num">
                                      <p:cBhvr>
                                        <p:cTn id="370" dur="3000"/>
                                        <p:tgtEl>
                                          <p:spTgt spid="13"/>
                                        </p:tgtEl>
                                        <p:attrNameLst>
                                          <p:attrName>ppt_x</p:attrName>
                                        </p:attrNameLst>
                                      </p:cBhvr>
                                      <p:tavLst>
                                        <p:tav tm="0">
                                          <p:val>
                                            <p:strVal val="ppt_x"/>
                                          </p:val>
                                        </p:tav>
                                        <p:tav tm="100000">
                                          <p:val>
                                            <p:fltVal val="0.5"/>
                                          </p:val>
                                        </p:tav>
                                      </p:tavLst>
                                    </p:anim>
                                    <p:anim calcmode="lin" valueType="num">
                                      <p:cBhvr>
                                        <p:cTn id="371" dur="3000"/>
                                        <p:tgtEl>
                                          <p:spTgt spid="13"/>
                                        </p:tgtEl>
                                        <p:attrNameLst>
                                          <p:attrName>ppt_y</p:attrName>
                                        </p:attrNameLst>
                                      </p:cBhvr>
                                      <p:tavLst>
                                        <p:tav tm="0">
                                          <p:val>
                                            <p:strVal val="ppt_y"/>
                                          </p:val>
                                        </p:tav>
                                        <p:tav tm="100000">
                                          <p:val>
                                            <p:fltVal val="0.5"/>
                                          </p:val>
                                        </p:tav>
                                      </p:tavLst>
                                    </p:anim>
                                    <p:set>
                                      <p:cBhvr>
                                        <p:cTn id="372" dur="1" fill="hold">
                                          <p:stCondLst>
                                            <p:cond delay="2999"/>
                                          </p:stCondLst>
                                        </p:cTn>
                                        <p:tgtEl>
                                          <p:spTgt spid="13"/>
                                        </p:tgtEl>
                                        <p:attrNameLst>
                                          <p:attrName>style.visibility</p:attrName>
                                        </p:attrNameLst>
                                      </p:cBhvr>
                                      <p:to>
                                        <p:strVal val="hidden"/>
                                      </p:to>
                                    </p:set>
                                  </p:childTnLst>
                                </p:cTn>
                              </p:par>
                              <p:par>
                                <p:cTn id="373" presetID="23" presetClass="exit" presetSubtype="544" fill="hold" nodeType="withEffect">
                                  <p:stCondLst>
                                    <p:cond delay="0"/>
                                  </p:stCondLst>
                                  <p:childTnLst>
                                    <p:anim calcmode="lin" valueType="num">
                                      <p:cBhvr>
                                        <p:cTn id="374" dur="3000"/>
                                        <p:tgtEl>
                                          <p:spTgt spid="14"/>
                                        </p:tgtEl>
                                        <p:attrNameLst>
                                          <p:attrName>ppt_w</p:attrName>
                                        </p:attrNameLst>
                                      </p:cBhvr>
                                      <p:tavLst>
                                        <p:tav tm="0">
                                          <p:val>
                                            <p:strVal val="ppt_w"/>
                                          </p:val>
                                        </p:tav>
                                        <p:tav tm="100000">
                                          <p:val>
                                            <p:fltVal val="0"/>
                                          </p:val>
                                        </p:tav>
                                      </p:tavLst>
                                    </p:anim>
                                    <p:anim calcmode="lin" valueType="num">
                                      <p:cBhvr>
                                        <p:cTn id="375" dur="3000"/>
                                        <p:tgtEl>
                                          <p:spTgt spid="14"/>
                                        </p:tgtEl>
                                        <p:attrNameLst>
                                          <p:attrName>ppt_h</p:attrName>
                                        </p:attrNameLst>
                                      </p:cBhvr>
                                      <p:tavLst>
                                        <p:tav tm="0">
                                          <p:val>
                                            <p:strVal val="ppt_h"/>
                                          </p:val>
                                        </p:tav>
                                        <p:tav tm="100000">
                                          <p:val>
                                            <p:fltVal val="0"/>
                                          </p:val>
                                        </p:tav>
                                      </p:tavLst>
                                    </p:anim>
                                    <p:anim calcmode="lin" valueType="num">
                                      <p:cBhvr>
                                        <p:cTn id="376" dur="3000"/>
                                        <p:tgtEl>
                                          <p:spTgt spid="14"/>
                                        </p:tgtEl>
                                        <p:attrNameLst>
                                          <p:attrName>ppt_x</p:attrName>
                                        </p:attrNameLst>
                                      </p:cBhvr>
                                      <p:tavLst>
                                        <p:tav tm="0">
                                          <p:val>
                                            <p:strVal val="ppt_x"/>
                                          </p:val>
                                        </p:tav>
                                        <p:tav tm="100000">
                                          <p:val>
                                            <p:fltVal val="0.5"/>
                                          </p:val>
                                        </p:tav>
                                      </p:tavLst>
                                    </p:anim>
                                    <p:anim calcmode="lin" valueType="num">
                                      <p:cBhvr>
                                        <p:cTn id="377" dur="3000"/>
                                        <p:tgtEl>
                                          <p:spTgt spid="14"/>
                                        </p:tgtEl>
                                        <p:attrNameLst>
                                          <p:attrName>ppt_y</p:attrName>
                                        </p:attrNameLst>
                                      </p:cBhvr>
                                      <p:tavLst>
                                        <p:tav tm="0">
                                          <p:val>
                                            <p:strVal val="ppt_y"/>
                                          </p:val>
                                        </p:tav>
                                        <p:tav tm="100000">
                                          <p:val>
                                            <p:fltVal val="0.5"/>
                                          </p:val>
                                        </p:tav>
                                      </p:tavLst>
                                    </p:anim>
                                    <p:set>
                                      <p:cBhvr>
                                        <p:cTn id="378" dur="1" fill="hold">
                                          <p:stCondLst>
                                            <p:cond delay="2999"/>
                                          </p:stCondLst>
                                        </p:cTn>
                                        <p:tgtEl>
                                          <p:spTgt spid="14"/>
                                        </p:tgtEl>
                                        <p:attrNameLst>
                                          <p:attrName>style.visibility</p:attrName>
                                        </p:attrNameLst>
                                      </p:cBhvr>
                                      <p:to>
                                        <p:strVal val="hidden"/>
                                      </p:to>
                                    </p:set>
                                  </p:childTnLst>
                                </p:cTn>
                              </p:par>
                              <p:par>
                                <p:cTn id="379" presetID="23" presetClass="exit" presetSubtype="544" fill="hold" nodeType="withEffect">
                                  <p:stCondLst>
                                    <p:cond delay="0"/>
                                  </p:stCondLst>
                                  <p:childTnLst>
                                    <p:anim calcmode="lin" valueType="num">
                                      <p:cBhvr>
                                        <p:cTn id="380" dur="3000"/>
                                        <p:tgtEl>
                                          <p:spTgt spid="15"/>
                                        </p:tgtEl>
                                        <p:attrNameLst>
                                          <p:attrName>ppt_w</p:attrName>
                                        </p:attrNameLst>
                                      </p:cBhvr>
                                      <p:tavLst>
                                        <p:tav tm="0">
                                          <p:val>
                                            <p:strVal val="ppt_w"/>
                                          </p:val>
                                        </p:tav>
                                        <p:tav tm="100000">
                                          <p:val>
                                            <p:fltVal val="0"/>
                                          </p:val>
                                        </p:tav>
                                      </p:tavLst>
                                    </p:anim>
                                    <p:anim calcmode="lin" valueType="num">
                                      <p:cBhvr>
                                        <p:cTn id="381" dur="3000"/>
                                        <p:tgtEl>
                                          <p:spTgt spid="15"/>
                                        </p:tgtEl>
                                        <p:attrNameLst>
                                          <p:attrName>ppt_h</p:attrName>
                                        </p:attrNameLst>
                                      </p:cBhvr>
                                      <p:tavLst>
                                        <p:tav tm="0">
                                          <p:val>
                                            <p:strVal val="ppt_h"/>
                                          </p:val>
                                        </p:tav>
                                        <p:tav tm="100000">
                                          <p:val>
                                            <p:fltVal val="0"/>
                                          </p:val>
                                        </p:tav>
                                      </p:tavLst>
                                    </p:anim>
                                    <p:anim calcmode="lin" valueType="num">
                                      <p:cBhvr>
                                        <p:cTn id="382" dur="3000"/>
                                        <p:tgtEl>
                                          <p:spTgt spid="15"/>
                                        </p:tgtEl>
                                        <p:attrNameLst>
                                          <p:attrName>ppt_x</p:attrName>
                                        </p:attrNameLst>
                                      </p:cBhvr>
                                      <p:tavLst>
                                        <p:tav tm="0">
                                          <p:val>
                                            <p:strVal val="ppt_x"/>
                                          </p:val>
                                        </p:tav>
                                        <p:tav tm="100000">
                                          <p:val>
                                            <p:fltVal val="0.5"/>
                                          </p:val>
                                        </p:tav>
                                      </p:tavLst>
                                    </p:anim>
                                    <p:anim calcmode="lin" valueType="num">
                                      <p:cBhvr>
                                        <p:cTn id="383" dur="3000"/>
                                        <p:tgtEl>
                                          <p:spTgt spid="15"/>
                                        </p:tgtEl>
                                        <p:attrNameLst>
                                          <p:attrName>ppt_y</p:attrName>
                                        </p:attrNameLst>
                                      </p:cBhvr>
                                      <p:tavLst>
                                        <p:tav tm="0">
                                          <p:val>
                                            <p:strVal val="ppt_y"/>
                                          </p:val>
                                        </p:tav>
                                        <p:tav tm="100000">
                                          <p:val>
                                            <p:fltVal val="0.5"/>
                                          </p:val>
                                        </p:tav>
                                      </p:tavLst>
                                    </p:anim>
                                    <p:set>
                                      <p:cBhvr>
                                        <p:cTn id="384" dur="1" fill="hold">
                                          <p:stCondLst>
                                            <p:cond delay="2999"/>
                                          </p:stCondLst>
                                        </p:cTn>
                                        <p:tgtEl>
                                          <p:spTgt spid="15"/>
                                        </p:tgtEl>
                                        <p:attrNameLst>
                                          <p:attrName>style.visibility</p:attrName>
                                        </p:attrNameLst>
                                      </p:cBhvr>
                                      <p:to>
                                        <p:strVal val="hidden"/>
                                      </p:to>
                                    </p:set>
                                  </p:childTnLst>
                                </p:cTn>
                              </p:par>
                              <p:par>
                                <p:cTn id="385" presetID="23" presetClass="exit" presetSubtype="544" fill="hold" nodeType="withEffect">
                                  <p:stCondLst>
                                    <p:cond delay="0"/>
                                  </p:stCondLst>
                                  <p:childTnLst>
                                    <p:anim calcmode="lin" valueType="num">
                                      <p:cBhvr>
                                        <p:cTn id="386" dur="3000"/>
                                        <p:tgtEl>
                                          <p:spTgt spid="16"/>
                                        </p:tgtEl>
                                        <p:attrNameLst>
                                          <p:attrName>ppt_w</p:attrName>
                                        </p:attrNameLst>
                                      </p:cBhvr>
                                      <p:tavLst>
                                        <p:tav tm="0">
                                          <p:val>
                                            <p:strVal val="ppt_w"/>
                                          </p:val>
                                        </p:tav>
                                        <p:tav tm="100000">
                                          <p:val>
                                            <p:fltVal val="0"/>
                                          </p:val>
                                        </p:tav>
                                      </p:tavLst>
                                    </p:anim>
                                    <p:anim calcmode="lin" valueType="num">
                                      <p:cBhvr>
                                        <p:cTn id="387" dur="3000"/>
                                        <p:tgtEl>
                                          <p:spTgt spid="16"/>
                                        </p:tgtEl>
                                        <p:attrNameLst>
                                          <p:attrName>ppt_h</p:attrName>
                                        </p:attrNameLst>
                                      </p:cBhvr>
                                      <p:tavLst>
                                        <p:tav tm="0">
                                          <p:val>
                                            <p:strVal val="ppt_h"/>
                                          </p:val>
                                        </p:tav>
                                        <p:tav tm="100000">
                                          <p:val>
                                            <p:fltVal val="0"/>
                                          </p:val>
                                        </p:tav>
                                      </p:tavLst>
                                    </p:anim>
                                    <p:anim calcmode="lin" valueType="num">
                                      <p:cBhvr>
                                        <p:cTn id="388" dur="3000"/>
                                        <p:tgtEl>
                                          <p:spTgt spid="16"/>
                                        </p:tgtEl>
                                        <p:attrNameLst>
                                          <p:attrName>ppt_x</p:attrName>
                                        </p:attrNameLst>
                                      </p:cBhvr>
                                      <p:tavLst>
                                        <p:tav tm="0">
                                          <p:val>
                                            <p:strVal val="ppt_x"/>
                                          </p:val>
                                        </p:tav>
                                        <p:tav tm="100000">
                                          <p:val>
                                            <p:fltVal val="0.5"/>
                                          </p:val>
                                        </p:tav>
                                      </p:tavLst>
                                    </p:anim>
                                    <p:anim calcmode="lin" valueType="num">
                                      <p:cBhvr>
                                        <p:cTn id="389" dur="3000"/>
                                        <p:tgtEl>
                                          <p:spTgt spid="16"/>
                                        </p:tgtEl>
                                        <p:attrNameLst>
                                          <p:attrName>ppt_y</p:attrName>
                                        </p:attrNameLst>
                                      </p:cBhvr>
                                      <p:tavLst>
                                        <p:tav tm="0">
                                          <p:val>
                                            <p:strVal val="ppt_y"/>
                                          </p:val>
                                        </p:tav>
                                        <p:tav tm="100000">
                                          <p:val>
                                            <p:fltVal val="0.5"/>
                                          </p:val>
                                        </p:tav>
                                      </p:tavLst>
                                    </p:anim>
                                    <p:set>
                                      <p:cBhvr>
                                        <p:cTn id="390" dur="1" fill="hold">
                                          <p:stCondLst>
                                            <p:cond delay="2999"/>
                                          </p:stCondLst>
                                        </p:cTn>
                                        <p:tgtEl>
                                          <p:spTgt spid="16"/>
                                        </p:tgtEl>
                                        <p:attrNameLst>
                                          <p:attrName>style.visibility</p:attrName>
                                        </p:attrNameLst>
                                      </p:cBhvr>
                                      <p:to>
                                        <p:strVal val="hidden"/>
                                      </p:to>
                                    </p:set>
                                  </p:childTnLst>
                                </p:cTn>
                              </p:par>
                              <p:par>
                                <p:cTn id="391" presetID="23" presetClass="exit" presetSubtype="544" fill="hold" nodeType="withEffect">
                                  <p:stCondLst>
                                    <p:cond delay="0"/>
                                  </p:stCondLst>
                                  <p:childTnLst>
                                    <p:anim calcmode="lin" valueType="num">
                                      <p:cBhvr>
                                        <p:cTn id="392" dur="3000"/>
                                        <p:tgtEl>
                                          <p:spTgt spid="17"/>
                                        </p:tgtEl>
                                        <p:attrNameLst>
                                          <p:attrName>ppt_w</p:attrName>
                                        </p:attrNameLst>
                                      </p:cBhvr>
                                      <p:tavLst>
                                        <p:tav tm="0">
                                          <p:val>
                                            <p:strVal val="ppt_w"/>
                                          </p:val>
                                        </p:tav>
                                        <p:tav tm="100000">
                                          <p:val>
                                            <p:fltVal val="0"/>
                                          </p:val>
                                        </p:tav>
                                      </p:tavLst>
                                    </p:anim>
                                    <p:anim calcmode="lin" valueType="num">
                                      <p:cBhvr>
                                        <p:cTn id="393" dur="3000"/>
                                        <p:tgtEl>
                                          <p:spTgt spid="17"/>
                                        </p:tgtEl>
                                        <p:attrNameLst>
                                          <p:attrName>ppt_h</p:attrName>
                                        </p:attrNameLst>
                                      </p:cBhvr>
                                      <p:tavLst>
                                        <p:tav tm="0">
                                          <p:val>
                                            <p:strVal val="ppt_h"/>
                                          </p:val>
                                        </p:tav>
                                        <p:tav tm="100000">
                                          <p:val>
                                            <p:fltVal val="0"/>
                                          </p:val>
                                        </p:tav>
                                      </p:tavLst>
                                    </p:anim>
                                    <p:anim calcmode="lin" valueType="num">
                                      <p:cBhvr>
                                        <p:cTn id="394" dur="3000"/>
                                        <p:tgtEl>
                                          <p:spTgt spid="17"/>
                                        </p:tgtEl>
                                        <p:attrNameLst>
                                          <p:attrName>ppt_x</p:attrName>
                                        </p:attrNameLst>
                                      </p:cBhvr>
                                      <p:tavLst>
                                        <p:tav tm="0">
                                          <p:val>
                                            <p:strVal val="ppt_x"/>
                                          </p:val>
                                        </p:tav>
                                        <p:tav tm="100000">
                                          <p:val>
                                            <p:fltVal val="0.5"/>
                                          </p:val>
                                        </p:tav>
                                      </p:tavLst>
                                    </p:anim>
                                    <p:anim calcmode="lin" valueType="num">
                                      <p:cBhvr>
                                        <p:cTn id="395" dur="3000"/>
                                        <p:tgtEl>
                                          <p:spTgt spid="17"/>
                                        </p:tgtEl>
                                        <p:attrNameLst>
                                          <p:attrName>ppt_y</p:attrName>
                                        </p:attrNameLst>
                                      </p:cBhvr>
                                      <p:tavLst>
                                        <p:tav tm="0">
                                          <p:val>
                                            <p:strVal val="ppt_y"/>
                                          </p:val>
                                        </p:tav>
                                        <p:tav tm="100000">
                                          <p:val>
                                            <p:fltVal val="0.5"/>
                                          </p:val>
                                        </p:tav>
                                      </p:tavLst>
                                    </p:anim>
                                    <p:set>
                                      <p:cBhvr>
                                        <p:cTn id="396" dur="1" fill="hold">
                                          <p:stCondLst>
                                            <p:cond delay="2999"/>
                                          </p:stCondLst>
                                        </p:cTn>
                                        <p:tgtEl>
                                          <p:spTgt spid="17"/>
                                        </p:tgtEl>
                                        <p:attrNameLst>
                                          <p:attrName>style.visibility</p:attrName>
                                        </p:attrNameLst>
                                      </p:cBhvr>
                                      <p:to>
                                        <p:strVal val="hidden"/>
                                      </p:to>
                                    </p:set>
                                  </p:childTnLst>
                                </p:cTn>
                              </p:par>
                              <p:par>
                                <p:cTn id="397" presetID="23" presetClass="exit" presetSubtype="544" fill="hold" nodeType="withEffect">
                                  <p:stCondLst>
                                    <p:cond delay="0"/>
                                  </p:stCondLst>
                                  <p:childTnLst>
                                    <p:anim calcmode="lin" valueType="num">
                                      <p:cBhvr>
                                        <p:cTn id="398" dur="3000"/>
                                        <p:tgtEl>
                                          <p:spTgt spid="18"/>
                                        </p:tgtEl>
                                        <p:attrNameLst>
                                          <p:attrName>ppt_w</p:attrName>
                                        </p:attrNameLst>
                                      </p:cBhvr>
                                      <p:tavLst>
                                        <p:tav tm="0">
                                          <p:val>
                                            <p:strVal val="ppt_w"/>
                                          </p:val>
                                        </p:tav>
                                        <p:tav tm="100000">
                                          <p:val>
                                            <p:fltVal val="0"/>
                                          </p:val>
                                        </p:tav>
                                      </p:tavLst>
                                    </p:anim>
                                    <p:anim calcmode="lin" valueType="num">
                                      <p:cBhvr>
                                        <p:cTn id="399" dur="3000"/>
                                        <p:tgtEl>
                                          <p:spTgt spid="18"/>
                                        </p:tgtEl>
                                        <p:attrNameLst>
                                          <p:attrName>ppt_h</p:attrName>
                                        </p:attrNameLst>
                                      </p:cBhvr>
                                      <p:tavLst>
                                        <p:tav tm="0">
                                          <p:val>
                                            <p:strVal val="ppt_h"/>
                                          </p:val>
                                        </p:tav>
                                        <p:tav tm="100000">
                                          <p:val>
                                            <p:fltVal val="0"/>
                                          </p:val>
                                        </p:tav>
                                      </p:tavLst>
                                    </p:anim>
                                    <p:anim calcmode="lin" valueType="num">
                                      <p:cBhvr>
                                        <p:cTn id="400" dur="3000"/>
                                        <p:tgtEl>
                                          <p:spTgt spid="18"/>
                                        </p:tgtEl>
                                        <p:attrNameLst>
                                          <p:attrName>ppt_x</p:attrName>
                                        </p:attrNameLst>
                                      </p:cBhvr>
                                      <p:tavLst>
                                        <p:tav tm="0">
                                          <p:val>
                                            <p:strVal val="ppt_x"/>
                                          </p:val>
                                        </p:tav>
                                        <p:tav tm="100000">
                                          <p:val>
                                            <p:fltVal val="0.5"/>
                                          </p:val>
                                        </p:tav>
                                      </p:tavLst>
                                    </p:anim>
                                    <p:anim calcmode="lin" valueType="num">
                                      <p:cBhvr>
                                        <p:cTn id="401" dur="3000"/>
                                        <p:tgtEl>
                                          <p:spTgt spid="18"/>
                                        </p:tgtEl>
                                        <p:attrNameLst>
                                          <p:attrName>ppt_y</p:attrName>
                                        </p:attrNameLst>
                                      </p:cBhvr>
                                      <p:tavLst>
                                        <p:tav tm="0">
                                          <p:val>
                                            <p:strVal val="ppt_y"/>
                                          </p:val>
                                        </p:tav>
                                        <p:tav tm="100000">
                                          <p:val>
                                            <p:fltVal val="0.5"/>
                                          </p:val>
                                        </p:tav>
                                      </p:tavLst>
                                    </p:anim>
                                    <p:set>
                                      <p:cBhvr>
                                        <p:cTn id="402" dur="1" fill="hold">
                                          <p:stCondLst>
                                            <p:cond delay="2999"/>
                                          </p:stCondLst>
                                        </p:cTn>
                                        <p:tgtEl>
                                          <p:spTgt spid="18"/>
                                        </p:tgtEl>
                                        <p:attrNameLst>
                                          <p:attrName>style.visibility</p:attrName>
                                        </p:attrNameLst>
                                      </p:cBhvr>
                                      <p:to>
                                        <p:strVal val="hidden"/>
                                      </p:to>
                                    </p:set>
                                  </p:childTnLst>
                                </p:cTn>
                              </p:par>
                              <p:par>
                                <p:cTn id="403" presetID="23" presetClass="exit" presetSubtype="544" fill="hold" nodeType="withEffect">
                                  <p:stCondLst>
                                    <p:cond delay="0"/>
                                  </p:stCondLst>
                                  <p:childTnLst>
                                    <p:anim calcmode="lin" valueType="num">
                                      <p:cBhvr>
                                        <p:cTn id="404" dur="3000"/>
                                        <p:tgtEl>
                                          <p:spTgt spid="19"/>
                                        </p:tgtEl>
                                        <p:attrNameLst>
                                          <p:attrName>ppt_w</p:attrName>
                                        </p:attrNameLst>
                                      </p:cBhvr>
                                      <p:tavLst>
                                        <p:tav tm="0">
                                          <p:val>
                                            <p:strVal val="ppt_w"/>
                                          </p:val>
                                        </p:tav>
                                        <p:tav tm="100000">
                                          <p:val>
                                            <p:fltVal val="0"/>
                                          </p:val>
                                        </p:tav>
                                      </p:tavLst>
                                    </p:anim>
                                    <p:anim calcmode="lin" valueType="num">
                                      <p:cBhvr>
                                        <p:cTn id="405" dur="3000"/>
                                        <p:tgtEl>
                                          <p:spTgt spid="19"/>
                                        </p:tgtEl>
                                        <p:attrNameLst>
                                          <p:attrName>ppt_h</p:attrName>
                                        </p:attrNameLst>
                                      </p:cBhvr>
                                      <p:tavLst>
                                        <p:tav tm="0">
                                          <p:val>
                                            <p:strVal val="ppt_h"/>
                                          </p:val>
                                        </p:tav>
                                        <p:tav tm="100000">
                                          <p:val>
                                            <p:fltVal val="0"/>
                                          </p:val>
                                        </p:tav>
                                      </p:tavLst>
                                    </p:anim>
                                    <p:anim calcmode="lin" valueType="num">
                                      <p:cBhvr>
                                        <p:cTn id="406" dur="3000"/>
                                        <p:tgtEl>
                                          <p:spTgt spid="19"/>
                                        </p:tgtEl>
                                        <p:attrNameLst>
                                          <p:attrName>ppt_x</p:attrName>
                                        </p:attrNameLst>
                                      </p:cBhvr>
                                      <p:tavLst>
                                        <p:tav tm="0">
                                          <p:val>
                                            <p:strVal val="ppt_x"/>
                                          </p:val>
                                        </p:tav>
                                        <p:tav tm="100000">
                                          <p:val>
                                            <p:fltVal val="0.5"/>
                                          </p:val>
                                        </p:tav>
                                      </p:tavLst>
                                    </p:anim>
                                    <p:anim calcmode="lin" valueType="num">
                                      <p:cBhvr>
                                        <p:cTn id="407" dur="3000"/>
                                        <p:tgtEl>
                                          <p:spTgt spid="19"/>
                                        </p:tgtEl>
                                        <p:attrNameLst>
                                          <p:attrName>ppt_y</p:attrName>
                                        </p:attrNameLst>
                                      </p:cBhvr>
                                      <p:tavLst>
                                        <p:tav tm="0">
                                          <p:val>
                                            <p:strVal val="ppt_y"/>
                                          </p:val>
                                        </p:tav>
                                        <p:tav tm="100000">
                                          <p:val>
                                            <p:fltVal val="0.5"/>
                                          </p:val>
                                        </p:tav>
                                      </p:tavLst>
                                    </p:anim>
                                    <p:set>
                                      <p:cBhvr>
                                        <p:cTn id="408" dur="1" fill="hold">
                                          <p:stCondLst>
                                            <p:cond delay="2999"/>
                                          </p:stCondLst>
                                        </p:cTn>
                                        <p:tgtEl>
                                          <p:spTgt spid="19"/>
                                        </p:tgtEl>
                                        <p:attrNameLst>
                                          <p:attrName>style.visibility</p:attrName>
                                        </p:attrNameLst>
                                      </p:cBhvr>
                                      <p:to>
                                        <p:strVal val="hidden"/>
                                      </p:to>
                                    </p:set>
                                  </p:childTnLst>
                                </p:cTn>
                              </p:par>
                              <p:par>
                                <p:cTn id="409" presetID="23" presetClass="exit" presetSubtype="544" fill="hold" nodeType="withEffect">
                                  <p:stCondLst>
                                    <p:cond delay="0"/>
                                  </p:stCondLst>
                                  <p:childTnLst>
                                    <p:anim calcmode="lin" valueType="num">
                                      <p:cBhvr>
                                        <p:cTn id="410" dur="3000"/>
                                        <p:tgtEl>
                                          <p:spTgt spid="20"/>
                                        </p:tgtEl>
                                        <p:attrNameLst>
                                          <p:attrName>ppt_w</p:attrName>
                                        </p:attrNameLst>
                                      </p:cBhvr>
                                      <p:tavLst>
                                        <p:tav tm="0">
                                          <p:val>
                                            <p:strVal val="ppt_w"/>
                                          </p:val>
                                        </p:tav>
                                        <p:tav tm="100000">
                                          <p:val>
                                            <p:fltVal val="0"/>
                                          </p:val>
                                        </p:tav>
                                      </p:tavLst>
                                    </p:anim>
                                    <p:anim calcmode="lin" valueType="num">
                                      <p:cBhvr>
                                        <p:cTn id="411" dur="3000"/>
                                        <p:tgtEl>
                                          <p:spTgt spid="20"/>
                                        </p:tgtEl>
                                        <p:attrNameLst>
                                          <p:attrName>ppt_h</p:attrName>
                                        </p:attrNameLst>
                                      </p:cBhvr>
                                      <p:tavLst>
                                        <p:tav tm="0">
                                          <p:val>
                                            <p:strVal val="ppt_h"/>
                                          </p:val>
                                        </p:tav>
                                        <p:tav tm="100000">
                                          <p:val>
                                            <p:fltVal val="0"/>
                                          </p:val>
                                        </p:tav>
                                      </p:tavLst>
                                    </p:anim>
                                    <p:anim calcmode="lin" valueType="num">
                                      <p:cBhvr>
                                        <p:cTn id="412" dur="3000"/>
                                        <p:tgtEl>
                                          <p:spTgt spid="20"/>
                                        </p:tgtEl>
                                        <p:attrNameLst>
                                          <p:attrName>ppt_x</p:attrName>
                                        </p:attrNameLst>
                                      </p:cBhvr>
                                      <p:tavLst>
                                        <p:tav tm="0">
                                          <p:val>
                                            <p:strVal val="ppt_x"/>
                                          </p:val>
                                        </p:tav>
                                        <p:tav tm="100000">
                                          <p:val>
                                            <p:fltVal val="0.5"/>
                                          </p:val>
                                        </p:tav>
                                      </p:tavLst>
                                    </p:anim>
                                    <p:anim calcmode="lin" valueType="num">
                                      <p:cBhvr>
                                        <p:cTn id="413" dur="3000"/>
                                        <p:tgtEl>
                                          <p:spTgt spid="20"/>
                                        </p:tgtEl>
                                        <p:attrNameLst>
                                          <p:attrName>ppt_y</p:attrName>
                                        </p:attrNameLst>
                                      </p:cBhvr>
                                      <p:tavLst>
                                        <p:tav tm="0">
                                          <p:val>
                                            <p:strVal val="ppt_y"/>
                                          </p:val>
                                        </p:tav>
                                        <p:tav tm="100000">
                                          <p:val>
                                            <p:fltVal val="0.5"/>
                                          </p:val>
                                        </p:tav>
                                      </p:tavLst>
                                    </p:anim>
                                    <p:set>
                                      <p:cBhvr>
                                        <p:cTn id="414" dur="1" fill="hold">
                                          <p:stCondLst>
                                            <p:cond delay="2999"/>
                                          </p:stCondLst>
                                        </p:cTn>
                                        <p:tgtEl>
                                          <p:spTgt spid="20"/>
                                        </p:tgtEl>
                                        <p:attrNameLst>
                                          <p:attrName>style.visibility</p:attrName>
                                        </p:attrNameLst>
                                      </p:cBhvr>
                                      <p:to>
                                        <p:strVal val="hidden"/>
                                      </p:to>
                                    </p:set>
                                  </p:childTnLst>
                                </p:cTn>
                              </p:par>
                              <p:par>
                                <p:cTn id="415" presetID="23" presetClass="exit" presetSubtype="544" fill="hold" nodeType="withEffect">
                                  <p:stCondLst>
                                    <p:cond delay="0"/>
                                  </p:stCondLst>
                                  <p:childTnLst>
                                    <p:anim calcmode="lin" valueType="num">
                                      <p:cBhvr>
                                        <p:cTn id="416" dur="3000"/>
                                        <p:tgtEl>
                                          <p:spTgt spid="21"/>
                                        </p:tgtEl>
                                        <p:attrNameLst>
                                          <p:attrName>ppt_w</p:attrName>
                                        </p:attrNameLst>
                                      </p:cBhvr>
                                      <p:tavLst>
                                        <p:tav tm="0">
                                          <p:val>
                                            <p:strVal val="ppt_w"/>
                                          </p:val>
                                        </p:tav>
                                        <p:tav tm="100000">
                                          <p:val>
                                            <p:fltVal val="0"/>
                                          </p:val>
                                        </p:tav>
                                      </p:tavLst>
                                    </p:anim>
                                    <p:anim calcmode="lin" valueType="num">
                                      <p:cBhvr>
                                        <p:cTn id="417" dur="3000"/>
                                        <p:tgtEl>
                                          <p:spTgt spid="21"/>
                                        </p:tgtEl>
                                        <p:attrNameLst>
                                          <p:attrName>ppt_h</p:attrName>
                                        </p:attrNameLst>
                                      </p:cBhvr>
                                      <p:tavLst>
                                        <p:tav tm="0">
                                          <p:val>
                                            <p:strVal val="ppt_h"/>
                                          </p:val>
                                        </p:tav>
                                        <p:tav tm="100000">
                                          <p:val>
                                            <p:fltVal val="0"/>
                                          </p:val>
                                        </p:tav>
                                      </p:tavLst>
                                    </p:anim>
                                    <p:anim calcmode="lin" valueType="num">
                                      <p:cBhvr>
                                        <p:cTn id="418" dur="3000"/>
                                        <p:tgtEl>
                                          <p:spTgt spid="21"/>
                                        </p:tgtEl>
                                        <p:attrNameLst>
                                          <p:attrName>ppt_x</p:attrName>
                                        </p:attrNameLst>
                                      </p:cBhvr>
                                      <p:tavLst>
                                        <p:tav tm="0">
                                          <p:val>
                                            <p:strVal val="ppt_x"/>
                                          </p:val>
                                        </p:tav>
                                        <p:tav tm="100000">
                                          <p:val>
                                            <p:fltVal val="0.5"/>
                                          </p:val>
                                        </p:tav>
                                      </p:tavLst>
                                    </p:anim>
                                    <p:anim calcmode="lin" valueType="num">
                                      <p:cBhvr>
                                        <p:cTn id="419" dur="3000"/>
                                        <p:tgtEl>
                                          <p:spTgt spid="21"/>
                                        </p:tgtEl>
                                        <p:attrNameLst>
                                          <p:attrName>ppt_y</p:attrName>
                                        </p:attrNameLst>
                                      </p:cBhvr>
                                      <p:tavLst>
                                        <p:tav tm="0">
                                          <p:val>
                                            <p:strVal val="ppt_y"/>
                                          </p:val>
                                        </p:tav>
                                        <p:tav tm="100000">
                                          <p:val>
                                            <p:fltVal val="0.5"/>
                                          </p:val>
                                        </p:tav>
                                      </p:tavLst>
                                    </p:anim>
                                    <p:set>
                                      <p:cBhvr>
                                        <p:cTn id="420" dur="1" fill="hold">
                                          <p:stCondLst>
                                            <p:cond delay="2999"/>
                                          </p:stCondLst>
                                        </p:cTn>
                                        <p:tgtEl>
                                          <p:spTgt spid="21"/>
                                        </p:tgtEl>
                                        <p:attrNameLst>
                                          <p:attrName>style.visibility</p:attrName>
                                        </p:attrNameLst>
                                      </p:cBhvr>
                                      <p:to>
                                        <p:strVal val="hidden"/>
                                      </p:to>
                                    </p:set>
                                  </p:childTnLst>
                                </p:cTn>
                              </p:par>
                              <p:par>
                                <p:cTn id="421" presetID="23" presetClass="exit" presetSubtype="544" fill="hold" nodeType="withEffect">
                                  <p:stCondLst>
                                    <p:cond delay="0"/>
                                  </p:stCondLst>
                                  <p:childTnLst>
                                    <p:anim calcmode="lin" valueType="num">
                                      <p:cBhvr>
                                        <p:cTn id="422" dur="3000"/>
                                        <p:tgtEl>
                                          <p:spTgt spid="22"/>
                                        </p:tgtEl>
                                        <p:attrNameLst>
                                          <p:attrName>ppt_w</p:attrName>
                                        </p:attrNameLst>
                                      </p:cBhvr>
                                      <p:tavLst>
                                        <p:tav tm="0">
                                          <p:val>
                                            <p:strVal val="ppt_w"/>
                                          </p:val>
                                        </p:tav>
                                        <p:tav tm="100000">
                                          <p:val>
                                            <p:fltVal val="0"/>
                                          </p:val>
                                        </p:tav>
                                      </p:tavLst>
                                    </p:anim>
                                    <p:anim calcmode="lin" valueType="num">
                                      <p:cBhvr>
                                        <p:cTn id="423" dur="3000"/>
                                        <p:tgtEl>
                                          <p:spTgt spid="22"/>
                                        </p:tgtEl>
                                        <p:attrNameLst>
                                          <p:attrName>ppt_h</p:attrName>
                                        </p:attrNameLst>
                                      </p:cBhvr>
                                      <p:tavLst>
                                        <p:tav tm="0">
                                          <p:val>
                                            <p:strVal val="ppt_h"/>
                                          </p:val>
                                        </p:tav>
                                        <p:tav tm="100000">
                                          <p:val>
                                            <p:fltVal val="0"/>
                                          </p:val>
                                        </p:tav>
                                      </p:tavLst>
                                    </p:anim>
                                    <p:anim calcmode="lin" valueType="num">
                                      <p:cBhvr>
                                        <p:cTn id="424" dur="3000"/>
                                        <p:tgtEl>
                                          <p:spTgt spid="22"/>
                                        </p:tgtEl>
                                        <p:attrNameLst>
                                          <p:attrName>ppt_x</p:attrName>
                                        </p:attrNameLst>
                                      </p:cBhvr>
                                      <p:tavLst>
                                        <p:tav tm="0">
                                          <p:val>
                                            <p:strVal val="ppt_x"/>
                                          </p:val>
                                        </p:tav>
                                        <p:tav tm="100000">
                                          <p:val>
                                            <p:fltVal val="0.5"/>
                                          </p:val>
                                        </p:tav>
                                      </p:tavLst>
                                    </p:anim>
                                    <p:anim calcmode="lin" valueType="num">
                                      <p:cBhvr>
                                        <p:cTn id="425" dur="3000"/>
                                        <p:tgtEl>
                                          <p:spTgt spid="22"/>
                                        </p:tgtEl>
                                        <p:attrNameLst>
                                          <p:attrName>ppt_y</p:attrName>
                                        </p:attrNameLst>
                                      </p:cBhvr>
                                      <p:tavLst>
                                        <p:tav tm="0">
                                          <p:val>
                                            <p:strVal val="ppt_y"/>
                                          </p:val>
                                        </p:tav>
                                        <p:tav tm="100000">
                                          <p:val>
                                            <p:fltVal val="0.5"/>
                                          </p:val>
                                        </p:tav>
                                      </p:tavLst>
                                    </p:anim>
                                    <p:set>
                                      <p:cBhvr>
                                        <p:cTn id="426" dur="1" fill="hold">
                                          <p:stCondLst>
                                            <p:cond delay="2999"/>
                                          </p:stCondLst>
                                        </p:cTn>
                                        <p:tgtEl>
                                          <p:spTgt spid="22"/>
                                        </p:tgtEl>
                                        <p:attrNameLst>
                                          <p:attrName>style.visibility</p:attrName>
                                        </p:attrNameLst>
                                      </p:cBhvr>
                                      <p:to>
                                        <p:strVal val="hidden"/>
                                      </p:to>
                                    </p:set>
                                  </p:childTnLst>
                                </p:cTn>
                              </p:par>
                              <p:par>
                                <p:cTn id="427" presetID="23" presetClass="exit" presetSubtype="544" fill="hold" nodeType="withEffect">
                                  <p:stCondLst>
                                    <p:cond delay="0"/>
                                  </p:stCondLst>
                                  <p:childTnLst>
                                    <p:anim calcmode="lin" valueType="num">
                                      <p:cBhvr>
                                        <p:cTn id="428" dur="3000"/>
                                        <p:tgtEl>
                                          <p:spTgt spid="23"/>
                                        </p:tgtEl>
                                        <p:attrNameLst>
                                          <p:attrName>ppt_w</p:attrName>
                                        </p:attrNameLst>
                                      </p:cBhvr>
                                      <p:tavLst>
                                        <p:tav tm="0">
                                          <p:val>
                                            <p:strVal val="ppt_w"/>
                                          </p:val>
                                        </p:tav>
                                        <p:tav tm="100000">
                                          <p:val>
                                            <p:fltVal val="0"/>
                                          </p:val>
                                        </p:tav>
                                      </p:tavLst>
                                    </p:anim>
                                    <p:anim calcmode="lin" valueType="num">
                                      <p:cBhvr>
                                        <p:cTn id="429" dur="3000"/>
                                        <p:tgtEl>
                                          <p:spTgt spid="23"/>
                                        </p:tgtEl>
                                        <p:attrNameLst>
                                          <p:attrName>ppt_h</p:attrName>
                                        </p:attrNameLst>
                                      </p:cBhvr>
                                      <p:tavLst>
                                        <p:tav tm="0">
                                          <p:val>
                                            <p:strVal val="ppt_h"/>
                                          </p:val>
                                        </p:tav>
                                        <p:tav tm="100000">
                                          <p:val>
                                            <p:fltVal val="0"/>
                                          </p:val>
                                        </p:tav>
                                      </p:tavLst>
                                    </p:anim>
                                    <p:anim calcmode="lin" valueType="num">
                                      <p:cBhvr>
                                        <p:cTn id="430" dur="3000"/>
                                        <p:tgtEl>
                                          <p:spTgt spid="23"/>
                                        </p:tgtEl>
                                        <p:attrNameLst>
                                          <p:attrName>ppt_x</p:attrName>
                                        </p:attrNameLst>
                                      </p:cBhvr>
                                      <p:tavLst>
                                        <p:tav tm="0">
                                          <p:val>
                                            <p:strVal val="ppt_x"/>
                                          </p:val>
                                        </p:tav>
                                        <p:tav tm="100000">
                                          <p:val>
                                            <p:fltVal val="0.5"/>
                                          </p:val>
                                        </p:tav>
                                      </p:tavLst>
                                    </p:anim>
                                    <p:anim calcmode="lin" valueType="num">
                                      <p:cBhvr>
                                        <p:cTn id="431" dur="3000"/>
                                        <p:tgtEl>
                                          <p:spTgt spid="23"/>
                                        </p:tgtEl>
                                        <p:attrNameLst>
                                          <p:attrName>ppt_y</p:attrName>
                                        </p:attrNameLst>
                                      </p:cBhvr>
                                      <p:tavLst>
                                        <p:tav tm="0">
                                          <p:val>
                                            <p:strVal val="ppt_y"/>
                                          </p:val>
                                        </p:tav>
                                        <p:tav tm="100000">
                                          <p:val>
                                            <p:fltVal val="0.5"/>
                                          </p:val>
                                        </p:tav>
                                      </p:tavLst>
                                    </p:anim>
                                    <p:set>
                                      <p:cBhvr>
                                        <p:cTn id="432" dur="1" fill="hold">
                                          <p:stCondLst>
                                            <p:cond delay="2999"/>
                                          </p:stCondLst>
                                        </p:cTn>
                                        <p:tgtEl>
                                          <p:spTgt spid="23"/>
                                        </p:tgtEl>
                                        <p:attrNameLst>
                                          <p:attrName>style.visibility</p:attrName>
                                        </p:attrNameLst>
                                      </p:cBhvr>
                                      <p:to>
                                        <p:strVal val="hidden"/>
                                      </p:to>
                                    </p:set>
                                  </p:childTnLst>
                                </p:cTn>
                              </p:par>
                              <p:par>
                                <p:cTn id="433" presetID="23" presetClass="exit" presetSubtype="544" fill="hold" nodeType="withEffect">
                                  <p:stCondLst>
                                    <p:cond delay="0"/>
                                  </p:stCondLst>
                                  <p:childTnLst>
                                    <p:anim calcmode="lin" valueType="num">
                                      <p:cBhvr>
                                        <p:cTn id="434" dur="3000"/>
                                        <p:tgtEl>
                                          <p:spTgt spid="24"/>
                                        </p:tgtEl>
                                        <p:attrNameLst>
                                          <p:attrName>ppt_w</p:attrName>
                                        </p:attrNameLst>
                                      </p:cBhvr>
                                      <p:tavLst>
                                        <p:tav tm="0">
                                          <p:val>
                                            <p:strVal val="ppt_w"/>
                                          </p:val>
                                        </p:tav>
                                        <p:tav tm="100000">
                                          <p:val>
                                            <p:fltVal val="0"/>
                                          </p:val>
                                        </p:tav>
                                      </p:tavLst>
                                    </p:anim>
                                    <p:anim calcmode="lin" valueType="num">
                                      <p:cBhvr>
                                        <p:cTn id="435" dur="3000"/>
                                        <p:tgtEl>
                                          <p:spTgt spid="24"/>
                                        </p:tgtEl>
                                        <p:attrNameLst>
                                          <p:attrName>ppt_h</p:attrName>
                                        </p:attrNameLst>
                                      </p:cBhvr>
                                      <p:tavLst>
                                        <p:tav tm="0">
                                          <p:val>
                                            <p:strVal val="ppt_h"/>
                                          </p:val>
                                        </p:tav>
                                        <p:tav tm="100000">
                                          <p:val>
                                            <p:fltVal val="0"/>
                                          </p:val>
                                        </p:tav>
                                      </p:tavLst>
                                    </p:anim>
                                    <p:anim calcmode="lin" valueType="num">
                                      <p:cBhvr>
                                        <p:cTn id="436" dur="3000"/>
                                        <p:tgtEl>
                                          <p:spTgt spid="24"/>
                                        </p:tgtEl>
                                        <p:attrNameLst>
                                          <p:attrName>ppt_x</p:attrName>
                                        </p:attrNameLst>
                                      </p:cBhvr>
                                      <p:tavLst>
                                        <p:tav tm="0">
                                          <p:val>
                                            <p:strVal val="ppt_x"/>
                                          </p:val>
                                        </p:tav>
                                        <p:tav tm="100000">
                                          <p:val>
                                            <p:fltVal val="0.5"/>
                                          </p:val>
                                        </p:tav>
                                      </p:tavLst>
                                    </p:anim>
                                    <p:anim calcmode="lin" valueType="num">
                                      <p:cBhvr>
                                        <p:cTn id="437" dur="3000"/>
                                        <p:tgtEl>
                                          <p:spTgt spid="24"/>
                                        </p:tgtEl>
                                        <p:attrNameLst>
                                          <p:attrName>ppt_y</p:attrName>
                                        </p:attrNameLst>
                                      </p:cBhvr>
                                      <p:tavLst>
                                        <p:tav tm="0">
                                          <p:val>
                                            <p:strVal val="ppt_y"/>
                                          </p:val>
                                        </p:tav>
                                        <p:tav tm="100000">
                                          <p:val>
                                            <p:fltVal val="0.5"/>
                                          </p:val>
                                        </p:tav>
                                      </p:tavLst>
                                    </p:anim>
                                    <p:set>
                                      <p:cBhvr>
                                        <p:cTn id="438" dur="1" fill="hold">
                                          <p:stCondLst>
                                            <p:cond delay="2999"/>
                                          </p:stCondLst>
                                        </p:cTn>
                                        <p:tgtEl>
                                          <p:spTgt spid="24"/>
                                        </p:tgtEl>
                                        <p:attrNameLst>
                                          <p:attrName>style.visibility</p:attrName>
                                        </p:attrNameLst>
                                      </p:cBhvr>
                                      <p:to>
                                        <p:strVal val="hidden"/>
                                      </p:to>
                                    </p:set>
                                  </p:childTnLst>
                                </p:cTn>
                              </p:par>
                              <p:par>
                                <p:cTn id="439" presetID="23" presetClass="exit" presetSubtype="544" fill="hold" nodeType="withEffect">
                                  <p:stCondLst>
                                    <p:cond delay="0"/>
                                  </p:stCondLst>
                                  <p:childTnLst>
                                    <p:anim calcmode="lin" valueType="num">
                                      <p:cBhvr>
                                        <p:cTn id="440" dur="3000"/>
                                        <p:tgtEl>
                                          <p:spTgt spid="25"/>
                                        </p:tgtEl>
                                        <p:attrNameLst>
                                          <p:attrName>ppt_w</p:attrName>
                                        </p:attrNameLst>
                                      </p:cBhvr>
                                      <p:tavLst>
                                        <p:tav tm="0">
                                          <p:val>
                                            <p:strVal val="ppt_w"/>
                                          </p:val>
                                        </p:tav>
                                        <p:tav tm="100000">
                                          <p:val>
                                            <p:fltVal val="0"/>
                                          </p:val>
                                        </p:tav>
                                      </p:tavLst>
                                    </p:anim>
                                    <p:anim calcmode="lin" valueType="num">
                                      <p:cBhvr>
                                        <p:cTn id="441" dur="3000"/>
                                        <p:tgtEl>
                                          <p:spTgt spid="25"/>
                                        </p:tgtEl>
                                        <p:attrNameLst>
                                          <p:attrName>ppt_h</p:attrName>
                                        </p:attrNameLst>
                                      </p:cBhvr>
                                      <p:tavLst>
                                        <p:tav tm="0">
                                          <p:val>
                                            <p:strVal val="ppt_h"/>
                                          </p:val>
                                        </p:tav>
                                        <p:tav tm="100000">
                                          <p:val>
                                            <p:fltVal val="0"/>
                                          </p:val>
                                        </p:tav>
                                      </p:tavLst>
                                    </p:anim>
                                    <p:anim calcmode="lin" valueType="num">
                                      <p:cBhvr>
                                        <p:cTn id="442" dur="3000"/>
                                        <p:tgtEl>
                                          <p:spTgt spid="25"/>
                                        </p:tgtEl>
                                        <p:attrNameLst>
                                          <p:attrName>ppt_x</p:attrName>
                                        </p:attrNameLst>
                                      </p:cBhvr>
                                      <p:tavLst>
                                        <p:tav tm="0">
                                          <p:val>
                                            <p:strVal val="ppt_x"/>
                                          </p:val>
                                        </p:tav>
                                        <p:tav tm="100000">
                                          <p:val>
                                            <p:fltVal val="0.5"/>
                                          </p:val>
                                        </p:tav>
                                      </p:tavLst>
                                    </p:anim>
                                    <p:anim calcmode="lin" valueType="num">
                                      <p:cBhvr>
                                        <p:cTn id="443" dur="3000"/>
                                        <p:tgtEl>
                                          <p:spTgt spid="25"/>
                                        </p:tgtEl>
                                        <p:attrNameLst>
                                          <p:attrName>ppt_y</p:attrName>
                                        </p:attrNameLst>
                                      </p:cBhvr>
                                      <p:tavLst>
                                        <p:tav tm="0">
                                          <p:val>
                                            <p:strVal val="ppt_y"/>
                                          </p:val>
                                        </p:tav>
                                        <p:tav tm="100000">
                                          <p:val>
                                            <p:fltVal val="0.5"/>
                                          </p:val>
                                        </p:tav>
                                      </p:tavLst>
                                    </p:anim>
                                    <p:set>
                                      <p:cBhvr>
                                        <p:cTn id="444" dur="1" fill="hold">
                                          <p:stCondLst>
                                            <p:cond delay="2999"/>
                                          </p:stCondLst>
                                        </p:cTn>
                                        <p:tgtEl>
                                          <p:spTgt spid="25"/>
                                        </p:tgtEl>
                                        <p:attrNameLst>
                                          <p:attrName>style.visibility</p:attrName>
                                        </p:attrNameLst>
                                      </p:cBhvr>
                                      <p:to>
                                        <p:strVal val="hidden"/>
                                      </p:to>
                                    </p:set>
                                  </p:childTnLst>
                                </p:cTn>
                              </p:par>
                              <p:par>
                                <p:cTn id="445" presetID="23" presetClass="exit" presetSubtype="544" fill="hold" nodeType="withEffect">
                                  <p:stCondLst>
                                    <p:cond delay="0"/>
                                  </p:stCondLst>
                                  <p:childTnLst>
                                    <p:anim calcmode="lin" valueType="num">
                                      <p:cBhvr>
                                        <p:cTn id="446" dur="3000"/>
                                        <p:tgtEl>
                                          <p:spTgt spid="26"/>
                                        </p:tgtEl>
                                        <p:attrNameLst>
                                          <p:attrName>ppt_w</p:attrName>
                                        </p:attrNameLst>
                                      </p:cBhvr>
                                      <p:tavLst>
                                        <p:tav tm="0">
                                          <p:val>
                                            <p:strVal val="ppt_w"/>
                                          </p:val>
                                        </p:tav>
                                        <p:tav tm="100000">
                                          <p:val>
                                            <p:fltVal val="0"/>
                                          </p:val>
                                        </p:tav>
                                      </p:tavLst>
                                    </p:anim>
                                    <p:anim calcmode="lin" valueType="num">
                                      <p:cBhvr>
                                        <p:cTn id="447" dur="3000"/>
                                        <p:tgtEl>
                                          <p:spTgt spid="26"/>
                                        </p:tgtEl>
                                        <p:attrNameLst>
                                          <p:attrName>ppt_h</p:attrName>
                                        </p:attrNameLst>
                                      </p:cBhvr>
                                      <p:tavLst>
                                        <p:tav tm="0">
                                          <p:val>
                                            <p:strVal val="ppt_h"/>
                                          </p:val>
                                        </p:tav>
                                        <p:tav tm="100000">
                                          <p:val>
                                            <p:fltVal val="0"/>
                                          </p:val>
                                        </p:tav>
                                      </p:tavLst>
                                    </p:anim>
                                    <p:anim calcmode="lin" valueType="num">
                                      <p:cBhvr>
                                        <p:cTn id="448" dur="3000"/>
                                        <p:tgtEl>
                                          <p:spTgt spid="26"/>
                                        </p:tgtEl>
                                        <p:attrNameLst>
                                          <p:attrName>ppt_x</p:attrName>
                                        </p:attrNameLst>
                                      </p:cBhvr>
                                      <p:tavLst>
                                        <p:tav tm="0">
                                          <p:val>
                                            <p:strVal val="ppt_x"/>
                                          </p:val>
                                        </p:tav>
                                        <p:tav tm="100000">
                                          <p:val>
                                            <p:fltVal val="0.5"/>
                                          </p:val>
                                        </p:tav>
                                      </p:tavLst>
                                    </p:anim>
                                    <p:anim calcmode="lin" valueType="num">
                                      <p:cBhvr>
                                        <p:cTn id="449" dur="3000"/>
                                        <p:tgtEl>
                                          <p:spTgt spid="26"/>
                                        </p:tgtEl>
                                        <p:attrNameLst>
                                          <p:attrName>ppt_y</p:attrName>
                                        </p:attrNameLst>
                                      </p:cBhvr>
                                      <p:tavLst>
                                        <p:tav tm="0">
                                          <p:val>
                                            <p:strVal val="ppt_y"/>
                                          </p:val>
                                        </p:tav>
                                        <p:tav tm="100000">
                                          <p:val>
                                            <p:fltVal val="0.5"/>
                                          </p:val>
                                        </p:tav>
                                      </p:tavLst>
                                    </p:anim>
                                    <p:set>
                                      <p:cBhvr>
                                        <p:cTn id="450" dur="1" fill="hold">
                                          <p:stCondLst>
                                            <p:cond delay="2999"/>
                                          </p:stCondLst>
                                        </p:cTn>
                                        <p:tgtEl>
                                          <p:spTgt spid="26"/>
                                        </p:tgtEl>
                                        <p:attrNameLst>
                                          <p:attrName>style.visibility</p:attrName>
                                        </p:attrNameLst>
                                      </p:cBhvr>
                                      <p:to>
                                        <p:strVal val="hidden"/>
                                      </p:to>
                                    </p:set>
                                  </p:childTnLst>
                                </p:cTn>
                              </p:par>
                              <p:par>
                                <p:cTn id="451" presetID="23" presetClass="exit" presetSubtype="544" fill="hold" nodeType="withEffect">
                                  <p:stCondLst>
                                    <p:cond delay="0"/>
                                  </p:stCondLst>
                                  <p:childTnLst>
                                    <p:anim calcmode="lin" valueType="num">
                                      <p:cBhvr>
                                        <p:cTn id="452" dur="3000"/>
                                        <p:tgtEl>
                                          <p:spTgt spid="27"/>
                                        </p:tgtEl>
                                        <p:attrNameLst>
                                          <p:attrName>ppt_w</p:attrName>
                                        </p:attrNameLst>
                                      </p:cBhvr>
                                      <p:tavLst>
                                        <p:tav tm="0">
                                          <p:val>
                                            <p:strVal val="ppt_w"/>
                                          </p:val>
                                        </p:tav>
                                        <p:tav tm="100000">
                                          <p:val>
                                            <p:fltVal val="0"/>
                                          </p:val>
                                        </p:tav>
                                      </p:tavLst>
                                    </p:anim>
                                    <p:anim calcmode="lin" valueType="num">
                                      <p:cBhvr>
                                        <p:cTn id="453" dur="3000"/>
                                        <p:tgtEl>
                                          <p:spTgt spid="27"/>
                                        </p:tgtEl>
                                        <p:attrNameLst>
                                          <p:attrName>ppt_h</p:attrName>
                                        </p:attrNameLst>
                                      </p:cBhvr>
                                      <p:tavLst>
                                        <p:tav tm="0">
                                          <p:val>
                                            <p:strVal val="ppt_h"/>
                                          </p:val>
                                        </p:tav>
                                        <p:tav tm="100000">
                                          <p:val>
                                            <p:fltVal val="0"/>
                                          </p:val>
                                        </p:tav>
                                      </p:tavLst>
                                    </p:anim>
                                    <p:anim calcmode="lin" valueType="num">
                                      <p:cBhvr>
                                        <p:cTn id="454" dur="3000"/>
                                        <p:tgtEl>
                                          <p:spTgt spid="27"/>
                                        </p:tgtEl>
                                        <p:attrNameLst>
                                          <p:attrName>ppt_x</p:attrName>
                                        </p:attrNameLst>
                                      </p:cBhvr>
                                      <p:tavLst>
                                        <p:tav tm="0">
                                          <p:val>
                                            <p:strVal val="ppt_x"/>
                                          </p:val>
                                        </p:tav>
                                        <p:tav tm="100000">
                                          <p:val>
                                            <p:fltVal val="0.5"/>
                                          </p:val>
                                        </p:tav>
                                      </p:tavLst>
                                    </p:anim>
                                    <p:anim calcmode="lin" valueType="num">
                                      <p:cBhvr>
                                        <p:cTn id="455" dur="3000"/>
                                        <p:tgtEl>
                                          <p:spTgt spid="27"/>
                                        </p:tgtEl>
                                        <p:attrNameLst>
                                          <p:attrName>ppt_y</p:attrName>
                                        </p:attrNameLst>
                                      </p:cBhvr>
                                      <p:tavLst>
                                        <p:tav tm="0">
                                          <p:val>
                                            <p:strVal val="ppt_y"/>
                                          </p:val>
                                        </p:tav>
                                        <p:tav tm="100000">
                                          <p:val>
                                            <p:fltVal val="0.5"/>
                                          </p:val>
                                        </p:tav>
                                      </p:tavLst>
                                    </p:anim>
                                    <p:set>
                                      <p:cBhvr>
                                        <p:cTn id="456" dur="1" fill="hold">
                                          <p:stCondLst>
                                            <p:cond delay="2999"/>
                                          </p:stCondLst>
                                        </p:cTn>
                                        <p:tgtEl>
                                          <p:spTgt spid="27"/>
                                        </p:tgtEl>
                                        <p:attrNameLst>
                                          <p:attrName>style.visibility</p:attrName>
                                        </p:attrNameLst>
                                      </p:cBhvr>
                                      <p:to>
                                        <p:strVal val="hidden"/>
                                      </p:to>
                                    </p:set>
                                  </p:childTnLst>
                                </p:cTn>
                              </p:par>
                              <p:par>
                                <p:cTn id="457" presetID="23" presetClass="exit" presetSubtype="544" fill="hold" nodeType="withEffect">
                                  <p:stCondLst>
                                    <p:cond delay="0"/>
                                  </p:stCondLst>
                                  <p:childTnLst>
                                    <p:anim calcmode="lin" valueType="num">
                                      <p:cBhvr>
                                        <p:cTn id="458" dur="3000"/>
                                        <p:tgtEl>
                                          <p:spTgt spid="28"/>
                                        </p:tgtEl>
                                        <p:attrNameLst>
                                          <p:attrName>ppt_w</p:attrName>
                                        </p:attrNameLst>
                                      </p:cBhvr>
                                      <p:tavLst>
                                        <p:tav tm="0">
                                          <p:val>
                                            <p:strVal val="ppt_w"/>
                                          </p:val>
                                        </p:tav>
                                        <p:tav tm="100000">
                                          <p:val>
                                            <p:fltVal val="0"/>
                                          </p:val>
                                        </p:tav>
                                      </p:tavLst>
                                    </p:anim>
                                    <p:anim calcmode="lin" valueType="num">
                                      <p:cBhvr>
                                        <p:cTn id="459" dur="3000"/>
                                        <p:tgtEl>
                                          <p:spTgt spid="28"/>
                                        </p:tgtEl>
                                        <p:attrNameLst>
                                          <p:attrName>ppt_h</p:attrName>
                                        </p:attrNameLst>
                                      </p:cBhvr>
                                      <p:tavLst>
                                        <p:tav tm="0">
                                          <p:val>
                                            <p:strVal val="ppt_h"/>
                                          </p:val>
                                        </p:tav>
                                        <p:tav tm="100000">
                                          <p:val>
                                            <p:fltVal val="0"/>
                                          </p:val>
                                        </p:tav>
                                      </p:tavLst>
                                    </p:anim>
                                    <p:anim calcmode="lin" valueType="num">
                                      <p:cBhvr>
                                        <p:cTn id="460" dur="3000"/>
                                        <p:tgtEl>
                                          <p:spTgt spid="28"/>
                                        </p:tgtEl>
                                        <p:attrNameLst>
                                          <p:attrName>ppt_x</p:attrName>
                                        </p:attrNameLst>
                                      </p:cBhvr>
                                      <p:tavLst>
                                        <p:tav tm="0">
                                          <p:val>
                                            <p:strVal val="ppt_x"/>
                                          </p:val>
                                        </p:tav>
                                        <p:tav tm="100000">
                                          <p:val>
                                            <p:fltVal val="0.5"/>
                                          </p:val>
                                        </p:tav>
                                      </p:tavLst>
                                    </p:anim>
                                    <p:anim calcmode="lin" valueType="num">
                                      <p:cBhvr>
                                        <p:cTn id="461" dur="3000"/>
                                        <p:tgtEl>
                                          <p:spTgt spid="28"/>
                                        </p:tgtEl>
                                        <p:attrNameLst>
                                          <p:attrName>ppt_y</p:attrName>
                                        </p:attrNameLst>
                                      </p:cBhvr>
                                      <p:tavLst>
                                        <p:tav tm="0">
                                          <p:val>
                                            <p:strVal val="ppt_y"/>
                                          </p:val>
                                        </p:tav>
                                        <p:tav tm="100000">
                                          <p:val>
                                            <p:fltVal val="0.5"/>
                                          </p:val>
                                        </p:tav>
                                      </p:tavLst>
                                    </p:anim>
                                    <p:set>
                                      <p:cBhvr>
                                        <p:cTn id="462" dur="1" fill="hold">
                                          <p:stCondLst>
                                            <p:cond delay="2999"/>
                                          </p:stCondLst>
                                        </p:cTn>
                                        <p:tgtEl>
                                          <p:spTgt spid="28"/>
                                        </p:tgtEl>
                                        <p:attrNameLst>
                                          <p:attrName>style.visibility</p:attrName>
                                        </p:attrNameLst>
                                      </p:cBhvr>
                                      <p:to>
                                        <p:strVal val="hidden"/>
                                      </p:to>
                                    </p:set>
                                  </p:childTnLst>
                                </p:cTn>
                              </p:par>
                              <p:par>
                                <p:cTn id="463" presetID="23" presetClass="exit" presetSubtype="544" fill="hold" nodeType="withEffect">
                                  <p:stCondLst>
                                    <p:cond delay="0"/>
                                  </p:stCondLst>
                                  <p:childTnLst>
                                    <p:anim calcmode="lin" valueType="num">
                                      <p:cBhvr>
                                        <p:cTn id="464" dur="3000"/>
                                        <p:tgtEl>
                                          <p:spTgt spid="29"/>
                                        </p:tgtEl>
                                        <p:attrNameLst>
                                          <p:attrName>ppt_w</p:attrName>
                                        </p:attrNameLst>
                                      </p:cBhvr>
                                      <p:tavLst>
                                        <p:tav tm="0">
                                          <p:val>
                                            <p:strVal val="ppt_w"/>
                                          </p:val>
                                        </p:tav>
                                        <p:tav tm="100000">
                                          <p:val>
                                            <p:fltVal val="0"/>
                                          </p:val>
                                        </p:tav>
                                      </p:tavLst>
                                    </p:anim>
                                    <p:anim calcmode="lin" valueType="num">
                                      <p:cBhvr>
                                        <p:cTn id="465" dur="3000"/>
                                        <p:tgtEl>
                                          <p:spTgt spid="29"/>
                                        </p:tgtEl>
                                        <p:attrNameLst>
                                          <p:attrName>ppt_h</p:attrName>
                                        </p:attrNameLst>
                                      </p:cBhvr>
                                      <p:tavLst>
                                        <p:tav tm="0">
                                          <p:val>
                                            <p:strVal val="ppt_h"/>
                                          </p:val>
                                        </p:tav>
                                        <p:tav tm="100000">
                                          <p:val>
                                            <p:fltVal val="0"/>
                                          </p:val>
                                        </p:tav>
                                      </p:tavLst>
                                    </p:anim>
                                    <p:anim calcmode="lin" valueType="num">
                                      <p:cBhvr>
                                        <p:cTn id="466" dur="3000"/>
                                        <p:tgtEl>
                                          <p:spTgt spid="29"/>
                                        </p:tgtEl>
                                        <p:attrNameLst>
                                          <p:attrName>ppt_x</p:attrName>
                                        </p:attrNameLst>
                                      </p:cBhvr>
                                      <p:tavLst>
                                        <p:tav tm="0">
                                          <p:val>
                                            <p:strVal val="ppt_x"/>
                                          </p:val>
                                        </p:tav>
                                        <p:tav tm="100000">
                                          <p:val>
                                            <p:fltVal val="0.5"/>
                                          </p:val>
                                        </p:tav>
                                      </p:tavLst>
                                    </p:anim>
                                    <p:anim calcmode="lin" valueType="num">
                                      <p:cBhvr>
                                        <p:cTn id="467" dur="3000"/>
                                        <p:tgtEl>
                                          <p:spTgt spid="29"/>
                                        </p:tgtEl>
                                        <p:attrNameLst>
                                          <p:attrName>ppt_y</p:attrName>
                                        </p:attrNameLst>
                                      </p:cBhvr>
                                      <p:tavLst>
                                        <p:tav tm="0">
                                          <p:val>
                                            <p:strVal val="ppt_y"/>
                                          </p:val>
                                        </p:tav>
                                        <p:tav tm="100000">
                                          <p:val>
                                            <p:fltVal val="0.5"/>
                                          </p:val>
                                        </p:tav>
                                      </p:tavLst>
                                    </p:anim>
                                    <p:set>
                                      <p:cBhvr>
                                        <p:cTn id="468" dur="1" fill="hold">
                                          <p:stCondLst>
                                            <p:cond delay="2999"/>
                                          </p:stCondLst>
                                        </p:cTn>
                                        <p:tgtEl>
                                          <p:spTgt spid="29"/>
                                        </p:tgtEl>
                                        <p:attrNameLst>
                                          <p:attrName>style.visibility</p:attrName>
                                        </p:attrNameLst>
                                      </p:cBhvr>
                                      <p:to>
                                        <p:strVal val="hidden"/>
                                      </p:to>
                                    </p:set>
                                  </p:childTnLst>
                                </p:cTn>
                              </p:par>
                              <p:par>
                                <p:cTn id="469" presetID="23" presetClass="exit" presetSubtype="544" fill="hold" nodeType="withEffect">
                                  <p:stCondLst>
                                    <p:cond delay="0"/>
                                  </p:stCondLst>
                                  <p:childTnLst>
                                    <p:anim calcmode="lin" valueType="num">
                                      <p:cBhvr>
                                        <p:cTn id="470" dur="3000"/>
                                        <p:tgtEl>
                                          <p:spTgt spid="30"/>
                                        </p:tgtEl>
                                        <p:attrNameLst>
                                          <p:attrName>ppt_w</p:attrName>
                                        </p:attrNameLst>
                                      </p:cBhvr>
                                      <p:tavLst>
                                        <p:tav tm="0">
                                          <p:val>
                                            <p:strVal val="ppt_w"/>
                                          </p:val>
                                        </p:tav>
                                        <p:tav tm="100000">
                                          <p:val>
                                            <p:fltVal val="0"/>
                                          </p:val>
                                        </p:tav>
                                      </p:tavLst>
                                    </p:anim>
                                    <p:anim calcmode="lin" valueType="num">
                                      <p:cBhvr>
                                        <p:cTn id="471" dur="3000"/>
                                        <p:tgtEl>
                                          <p:spTgt spid="30"/>
                                        </p:tgtEl>
                                        <p:attrNameLst>
                                          <p:attrName>ppt_h</p:attrName>
                                        </p:attrNameLst>
                                      </p:cBhvr>
                                      <p:tavLst>
                                        <p:tav tm="0">
                                          <p:val>
                                            <p:strVal val="ppt_h"/>
                                          </p:val>
                                        </p:tav>
                                        <p:tav tm="100000">
                                          <p:val>
                                            <p:fltVal val="0"/>
                                          </p:val>
                                        </p:tav>
                                      </p:tavLst>
                                    </p:anim>
                                    <p:anim calcmode="lin" valueType="num">
                                      <p:cBhvr>
                                        <p:cTn id="472" dur="3000"/>
                                        <p:tgtEl>
                                          <p:spTgt spid="30"/>
                                        </p:tgtEl>
                                        <p:attrNameLst>
                                          <p:attrName>ppt_x</p:attrName>
                                        </p:attrNameLst>
                                      </p:cBhvr>
                                      <p:tavLst>
                                        <p:tav tm="0">
                                          <p:val>
                                            <p:strVal val="ppt_x"/>
                                          </p:val>
                                        </p:tav>
                                        <p:tav tm="100000">
                                          <p:val>
                                            <p:fltVal val="0.5"/>
                                          </p:val>
                                        </p:tav>
                                      </p:tavLst>
                                    </p:anim>
                                    <p:anim calcmode="lin" valueType="num">
                                      <p:cBhvr>
                                        <p:cTn id="473" dur="3000"/>
                                        <p:tgtEl>
                                          <p:spTgt spid="30"/>
                                        </p:tgtEl>
                                        <p:attrNameLst>
                                          <p:attrName>ppt_y</p:attrName>
                                        </p:attrNameLst>
                                      </p:cBhvr>
                                      <p:tavLst>
                                        <p:tav tm="0">
                                          <p:val>
                                            <p:strVal val="ppt_y"/>
                                          </p:val>
                                        </p:tav>
                                        <p:tav tm="100000">
                                          <p:val>
                                            <p:fltVal val="0.5"/>
                                          </p:val>
                                        </p:tav>
                                      </p:tavLst>
                                    </p:anim>
                                    <p:set>
                                      <p:cBhvr>
                                        <p:cTn id="474" dur="1" fill="hold">
                                          <p:stCondLst>
                                            <p:cond delay="2999"/>
                                          </p:stCondLst>
                                        </p:cTn>
                                        <p:tgtEl>
                                          <p:spTgt spid="30"/>
                                        </p:tgtEl>
                                        <p:attrNameLst>
                                          <p:attrName>style.visibility</p:attrName>
                                        </p:attrNameLst>
                                      </p:cBhvr>
                                      <p:to>
                                        <p:strVal val="hidden"/>
                                      </p:to>
                                    </p:set>
                                  </p:childTnLst>
                                </p:cTn>
                              </p:par>
                              <p:par>
                                <p:cTn id="475" presetID="23" presetClass="exit" presetSubtype="544" fill="hold" nodeType="withEffect">
                                  <p:stCondLst>
                                    <p:cond delay="0"/>
                                  </p:stCondLst>
                                  <p:childTnLst>
                                    <p:anim calcmode="lin" valueType="num">
                                      <p:cBhvr>
                                        <p:cTn id="476" dur="3000"/>
                                        <p:tgtEl>
                                          <p:spTgt spid="31"/>
                                        </p:tgtEl>
                                        <p:attrNameLst>
                                          <p:attrName>ppt_w</p:attrName>
                                        </p:attrNameLst>
                                      </p:cBhvr>
                                      <p:tavLst>
                                        <p:tav tm="0">
                                          <p:val>
                                            <p:strVal val="ppt_w"/>
                                          </p:val>
                                        </p:tav>
                                        <p:tav tm="100000">
                                          <p:val>
                                            <p:fltVal val="0"/>
                                          </p:val>
                                        </p:tav>
                                      </p:tavLst>
                                    </p:anim>
                                    <p:anim calcmode="lin" valueType="num">
                                      <p:cBhvr>
                                        <p:cTn id="477" dur="3000"/>
                                        <p:tgtEl>
                                          <p:spTgt spid="31"/>
                                        </p:tgtEl>
                                        <p:attrNameLst>
                                          <p:attrName>ppt_h</p:attrName>
                                        </p:attrNameLst>
                                      </p:cBhvr>
                                      <p:tavLst>
                                        <p:tav tm="0">
                                          <p:val>
                                            <p:strVal val="ppt_h"/>
                                          </p:val>
                                        </p:tav>
                                        <p:tav tm="100000">
                                          <p:val>
                                            <p:fltVal val="0"/>
                                          </p:val>
                                        </p:tav>
                                      </p:tavLst>
                                    </p:anim>
                                    <p:anim calcmode="lin" valueType="num">
                                      <p:cBhvr>
                                        <p:cTn id="478" dur="3000"/>
                                        <p:tgtEl>
                                          <p:spTgt spid="31"/>
                                        </p:tgtEl>
                                        <p:attrNameLst>
                                          <p:attrName>ppt_x</p:attrName>
                                        </p:attrNameLst>
                                      </p:cBhvr>
                                      <p:tavLst>
                                        <p:tav tm="0">
                                          <p:val>
                                            <p:strVal val="ppt_x"/>
                                          </p:val>
                                        </p:tav>
                                        <p:tav tm="100000">
                                          <p:val>
                                            <p:fltVal val="0.5"/>
                                          </p:val>
                                        </p:tav>
                                      </p:tavLst>
                                    </p:anim>
                                    <p:anim calcmode="lin" valueType="num">
                                      <p:cBhvr>
                                        <p:cTn id="479" dur="3000"/>
                                        <p:tgtEl>
                                          <p:spTgt spid="31"/>
                                        </p:tgtEl>
                                        <p:attrNameLst>
                                          <p:attrName>ppt_y</p:attrName>
                                        </p:attrNameLst>
                                      </p:cBhvr>
                                      <p:tavLst>
                                        <p:tav tm="0">
                                          <p:val>
                                            <p:strVal val="ppt_y"/>
                                          </p:val>
                                        </p:tav>
                                        <p:tav tm="100000">
                                          <p:val>
                                            <p:fltVal val="0.5"/>
                                          </p:val>
                                        </p:tav>
                                      </p:tavLst>
                                    </p:anim>
                                    <p:set>
                                      <p:cBhvr>
                                        <p:cTn id="480" dur="1" fill="hold">
                                          <p:stCondLst>
                                            <p:cond delay="2999"/>
                                          </p:stCondLst>
                                        </p:cTn>
                                        <p:tgtEl>
                                          <p:spTgt spid="31"/>
                                        </p:tgtEl>
                                        <p:attrNameLst>
                                          <p:attrName>style.visibility</p:attrName>
                                        </p:attrNameLst>
                                      </p:cBhvr>
                                      <p:to>
                                        <p:strVal val="hidden"/>
                                      </p:to>
                                    </p:set>
                                  </p:childTnLst>
                                </p:cTn>
                              </p:par>
                              <p:par>
                                <p:cTn id="481" presetID="23" presetClass="exit" presetSubtype="544" fill="hold" nodeType="withEffect">
                                  <p:stCondLst>
                                    <p:cond delay="0"/>
                                  </p:stCondLst>
                                  <p:childTnLst>
                                    <p:anim calcmode="lin" valueType="num">
                                      <p:cBhvr>
                                        <p:cTn id="482" dur="3000"/>
                                        <p:tgtEl>
                                          <p:spTgt spid="32"/>
                                        </p:tgtEl>
                                        <p:attrNameLst>
                                          <p:attrName>ppt_w</p:attrName>
                                        </p:attrNameLst>
                                      </p:cBhvr>
                                      <p:tavLst>
                                        <p:tav tm="0">
                                          <p:val>
                                            <p:strVal val="ppt_w"/>
                                          </p:val>
                                        </p:tav>
                                        <p:tav tm="100000">
                                          <p:val>
                                            <p:fltVal val="0"/>
                                          </p:val>
                                        </p:tav>
                                      </p:tavLst>
                                    </p:anim>
                                    <p:anim calcmode="lin" valueType="num">
                                      <p:cBhvr>
                                        <p:cTn id="483" dur="3000"/>
                                        <p:tgtEl>
                                          <p:spTgt spid="32"/>
                                        </p:tgtEl>
                                        <p:attrNameLst>
                                          <p:attrName>ppt_h</p:attrName>
                                        </p:attrNameLst>
                                      </p:cBhvr>
                                      <p:tavLst>
                                        <p:tav tm="0">
                                          <p:val>
                                            <p:strVal val="ppt_h"/>
                                          </p:val>
                                        </p:tav>
                                        <p:tav tm="100000">
                                          <p:val>
                                            <p:fltVal val="0"/>
                                          </p:val>
                                        </p:tav>
                                      </p:tavLst>
                                    </p:anim>
                                    <p:anim calcmode="lin" valueType="num">
                                      <p:cBhvr>
                                        <p:cTn id="484" dur="3000"/>
                                        <p:tgtEl>
                                          <p:spTgt spid="32"/>
                                        </p:tgtEl>
                                        <p:attrNameLst>
                                          <p:attrName>ppt_x</p:attrName>
                                        </p:attrNameLst>
                                      </p:cBhvr>
                                      <p:tavLst>
                                        <p:tav tm="0">
                                          <p:val>
                                            <p:strVal val="ppt_x"/>
                                          </p:val>
                                        </p:tav>
                                        <p:tav tm="100000">
                                          <p:val>
                                            <p:fltVal val="0.5"/>
                                          </p:val>
                                        </p:tav>
                                      </p:tavLst>
                                    </p:anim>
                                    <p:anim calcmode="lin" valueType="num">
                                      <p:cBhvr>
                                        <p:cTn id="485" dur="3000"/>
                                        <p:tgtEl>
                                          <p:spTgt spid="32"/>
                                        </p:tgtEl>
                                        <p:attrNameLst>
                                          <p:attrName>ppt_y</p:attrName>
                                        </p:attrNameLst>
                                      </p:cBhvr>
                                      <p:tavLst>
                                        <p:tav tm="0">
                                          <p:val>
                                            <p:strVal val="ppt_y"/>
                                          </p:val>
                                        </p:tav>
                                        <p:tav tm="100000">
                                          <p:val>
                                            <p:fltVal val="0.5"/>
                                          </p:val>
                                        </p:tav>
                                      </p:tavLst>
                                    </p:anim>
                                    <p:set>
                                      <p:cBhvr>
                                        <p:cTn id="486" dur="1" fill="hold">
                                          <p:stCondLst>
                                            <p:cond delay="2999"/>
                                          </p:stCondLst>
                                        </p:cTn>
                                        <p:tgtEl>
                                          <p:spTgt spid="32"/>
                                        </p:tgtEl>
                                        <p:attrNameLst>
                                          <p:attrName>style.visibility</p:attrName>
                                        </p:attrNameLst>
                                      </p:cBhvr>
                                      <p:to>
                                        <p:strVal val="hidden"/>
                                      </p:to>
                                    </p:set>
                                  </p:childTnLst>
                                </p:cTn>
                              </p:par>
                              <p:par>
                                <p:cTn id="487" presetID="2" presetClass="exit" presetSubtype="6" fill="hold" nodeType="withEffect">
                                  <p:stCondLst>
                                    <p:cond delay="0"/>
                                  </p:stCondLst>
                                  <p:childTnLst>
                                    <p:anim calcmode="lin" valueType="num">
                                      <p:cBhvr additive="base">
                                        <p:cTn id="488" dur="3000"/>
                                        <p:tgtEl>
                                          <p:spTgt spid="25"/>
                                        </p:tgtEl>
                                        <p:attrNameLst>
                                          <p:attrName>ppt_x</p:attrName>
                                        </p:attrNameLst>
                                      </p:cBhvr>
                                      <p:tavLst>
                                        <p:tav tm="0">
                                          <p:val>
                                            <p:strVal val="ppt_x"/>
                                          </p:val>
                                        </p:tav>
                                        <p:tav tm="100000">
                                          <p:val>
                                            <p:strVal val="1+ppt_w/2"/>
                                          </p:val>
                                        </p:tav>
                                      </p:tavLst>
                                    </p:anim>
                                    <p:anim calcmode="lin" valueType="num">
                                      <p:cBhvr additive="base">
                                        <p:cTn id="489" dur="3000"/>
                                        <p:tgtEl>
                                          <p:spTgt spid="25"/>
                                        </p:tgtEl>
                                        <p:attrNameLst>
                                          <p:attrName>ppt_y</p:attrName>
                                        </p:attrNameLst>
                                      </p:cBhvr>
                                      <p:tavLst>
                                        <p:tav tm="0">
                                          <p:val>
                                            <p:strVal val="ppt_y"/>
                                          </p:val>
                                        </p:tav>
                                        <p:tav tm="100000">
                                          <p:val>
                                            <p:strVal val="1+ppt_h/2"/>
                                          </p:val>
                                        </p:tav>
                                      </p:tavLst>
                                    </p:anim>
                                    <p:set>
                                      <p:cBhvr>
                                        <p:cTn id="490" dur="1" fill="hold">
                                          <p:stCondLst>
                                            <p:cond delay="2999"/>
                                          </p:stCondLst>
                                        </p:cTn>
                                        <p:tgtEl>
                                          <p:spTgt spid="25"/>
                                        </p:tgtEl>
                                        <p:attrNameLst>
                                          <p:attrName>style.visibility</p:attrName>
                                        </p:attrNameLst>
                                      </p:cBhvr>
                                      <p:to>
                                        <p:strVal val="hidden"/>
                                      </p:to>
                                    </p:set>
                                  </p:childTnLst>
                                </p:cTn>
                              </p:par>
                              <p:par>
                                <p:cTn id="491" presetID="2" presetClass="exit" presetSubtype="6" fill="hold" nodeType="withEffect">
                                  <p:stCondLst>
                                    <p:cond delay="0"/>
                                  </p:stCondLst>
                                  <p:childTnLst>
                                    <p:anim calcmode="lin" valueType="num">
                                      <p:cBhvr additive="base">
                                        <p:cTn id="492" dur="3000"/>
                                        <p:tgtEl>
                                          <p:spTgt spid="26"/>
                                        </p:tgtEl>
                                        <p:attrNameLst>
                                          <p:attrName>ppt_x</p:attrName>
                                        </p:attrNameLst>
                                      </p:cBhvr>
                                      <p:tavLst>
                                        <p:tav tm="0">
                                          <p:val>
                                            <p:strVal val="ppt_x"/>
                                          </p:val>
                                        </p:tav>
                                        <p:tav tm="100000">
                                          <p:val>
                                            <p:strVal val="1+ppt_w/2"/>
                                          </p:val>
                                        </p:tav>
                                      </p:tavLst>
                                    </p:anim>
                                    <p:anim calcmode="lin" valueType="num">
                                      <p:cBhvr additive="base">
                                        <p:cTn id="493" dur="3000"/>
                                        <p:tgtEl>
                                          <p:spTgt spid="26"/>
                                        </p:tgtEl>
                                        <p:attrNameLst>
                                          <p:attrName>ppt_y</p:attrName>
                                        </p:attrNameLst>
                                      </p:cBhvr>
                                      <p:tavLst>
                                        <p:tav tm="0">
                                          <p:val>
                                            <p:strVal val="ppt_y"/>
                                          </p:val>
                                        </p:tav>
                                        <p:tav tm="100000">
                                          <p:val>
                                            <p:strVal val="1+ppt_h/2"/>
                                          </p:val>
                                        </p:tav>
                                      </p:tavLst>
                                    </p:anim>
                                    <p:set>
                                      <p:cBhvr>
                                        <p:cTn id="494" dur="1" fill="hold">
                                          <p:stCondLst>
                                            <p:cond delay="2999"/>
                                          </p:stCondLst>
                                        </p:cTn>
                                        <p:tgtEl>
                                          <p:spTgt spid="26"/>
                                        </p:tgtEl>
                                        <p:attrNameLst>
                                          <p:attrName>style.visibility</p:attrName>
                                        </p:attrNameLst>
                                      </p:cBhvr>
                                      <p:to>
                                        <p:strVal val="hidden"/>
                                      </p:to>
                                    </p:set>
                                  </p:childTnLst>
                                </p:cTn>
                              </p:par>
                              <p:par>
                                <p:cTn id="495" presetID="2" presetClass="exit" presetSubtype="6" fill="hold" nodeType="withEffect">
                                  <p:stCondLst>
                                    <p:cond delay="0"/>
                                  </p:stCondLst>
                                  <p:childTnLst>
                                    <p:anim calcmode="lin" valueType="num">
                                      <p:cBhvr additive="base">
                                        <p:cTn id="496" dur="3000"/>
                                        <p:tgtEl>
                                          <p:spTgt spid="27"/>
                                        </p:tgtEl>
                                        <p:attrNameLst>
                                          <p:attrName>ppt_x</p:attrName>
                                        </p:attrNameLst>
                                      </p:cBhvr>
                                      <p:tavLst>
                                        <p:tav tm="0">
                                          <p:val>
                                            <p:strVal val="ppt_x"/>
                                          </p:val>
                                        </p:tav>
                                        <p:tav tm="100000">
                                          <p:val>
                                            <p:strVal val="1+ppt_w/2"/>
                                          </p:val>
                                        </p:tav>
                                      </p:tavLst>
                                    </p:anim>
                                    <p:anim calcmode="lin" valueType="num">
                                      <p:cBhvr additive="base">
                                        <p:cTn id="497" dur="3000"/>
                                        <p:tgtEl>
                                          <p:spTgt spid="27"/>
                                        </p:tgtEl>
                                        <p:attrNameLst>
                                          <p:attrName>ppt_y</p:attrName>
                                        </p:attrNameLst>
                                      </p:cBhvr>
                                      <p:tavLst>
                                        <p:tav tm="0">
                                          <p:val>
                                            <p:strVal val="ppt_y"/>
                                          </p:val>
                                        </p:tav>
                                        <p:tav tm="100000">
                                          <p:val>
                                            <p:strVal val="1+ppt_h/2"/>
                                          </p:val>
                                        </p:tav>
                                      </p:tavLst>
                                    </p:anim>
                                    <p:set>
                                      <p:cBhvr>
                                        <p:cTn id="498" dur="1" fill="hold">
                                          <p:stCondLst>
                                            <p:cond delay="2999"/>
                                          </p:stCondLst>
                                        </p:cTn>
                                        <p:tgtEl>
                                          <p:spTgt spid="27"/>
                                        </p:tgtEl>
                                        <p:attrNameLst>
                                          <p:attrName>style.visibility</p:attrName>
                                        </p:attrNameLst>
                                      </p:cBhvr>
                                      <p:to>
                                        <p:strVal val="hidden"/>
                                      </p:to>
                                    </p:set>
                                  </p:childTnLst>
                                </p:cTn>
                              </p:par>
                              <p:par>
                                <p:cTn id="499" presetID="2" presetClass="exit" presetSubtype="6" fill="hold" nodeType="withEffect">
                                  <p:stCondLst>
                                    <p:cond delay="0"/>
                                  </p:stCondLst>
                                  <p:childTnLst>
                                    <p:anim calcmode="lin" valueType="num">
                                      <p:cBhvr additive="base">
                                        <p:cTn id="500" dur="3000"/>
                                        <p:tgtEl>
                                          <p:spTgt spid="28"/>
                                        </p:tgtEl>
                                        <p:attrNameLst>
                                          <p:attrName>ppt_x</p:attrName>
                                        </p:attrNameLst>
                                      </p:cBhvr>
                                      <p:tavLst>
                                        <p:tav tm="0">
                                          <p:val>
                                            <p:strVal val="ppt_x"/>
                                          </p:val>
                                        </p:tav>
                                        <p:tav tm="100000">
                                          <p:val>
                                            <p:strVal val="1+ppt_w/2"/>
                                          </p:val>
                                        </p:tav>
                                      </p:tavLst>
                                    </p:anim>
                                    <p:anim calcmode="lin" valueType="num">
                                      <p:cBhvr additive="base">
                                        <p:cTn id="501" dur="3000"/>
                                        <p:tgtEl>
                                          <p:spTgt spid="28"/>
                                        </p:tgtEl>
                                        <p:attrNameLst>
                                          <p:attrName>ppt_y</p:attrName>
                                        </p:attrNameLst>
                                      </p:cBhvr>
                                      <p:tavLst>
                                        <p:tav tm="0">
                                          <p:val>
                                            <p:strVal val="ppt_y"/>
                                          </p:val>
                                        </p:tav>
                                        <p:tav tm="100000">
                                          <p:val>
                                            <p:strVal val="1+ppt_h/2"/>
                                          </p:val>
                                        </p:tav>
                                      </p:tavLst>
                                    </p:anim>
                                    <p:set>
                                      <p:cBhvr>
                                        <p:cTn id="502" dur="1" fill="hold">
                                          <p:stCondLst>
                                            <p:cond delay="2999"/>
                                          </p:stCondLst>
                                        </p:cTn>
                                        <p:tgtEl>
                                          <p:spTgt spid="28"/>
                                        </p:tgtEl>
                                        <p:attrNameLst>
                                          <p:attrName>style.visibility</p:attrName>
                                        </p:attrNameLst>
                                      </p:cBhvr>
                                      <p:to>
                                        <p:strVal val="hidden"/>
                                      </p:to>
                                    </p:set>
                                  </p:childTnLst>
                                </p:cTn>
                              </p:par>
                              <p:par>
                                <p:cTn id="503" presetID="2" presetClass="exit" presetSubtype="4" fill="hold" nodeType="withEffect">
                                  <p:stCondLst>
                                    <p:cond delay="0"/>
                                  </p:stCondLst>
                                  <p:childTnLst>
                                    <p:anim calcmode="lin" valueType="num">
                                      <p:cBhvr additive="base">
                                        <p:cTn id="504" dur="3000"/>
                                        <p:tgtEl>
                                          <p:spTgt spid="3"/>
                                        </p:tgtEl>
                                        <p:attrNameLst>
                                          <p:attrName>ppt_x</p:attrName>
                                        </p:attrNameLst>
                                      </p:cBhvr>
                                      <p:tavLst>
                                        <p:tav tm="0">
                                          <p:val>
                                            <p:strVal val="ppt_x"/>
                                          </p:val>
                                        </p:tav>
                                        <p:tav tm="100000">
                                          <p:val>
                                            <p:strVal val="ppt_x"/>
                                          </p:val>
                                        </p:tav>
                                      </p:tavLst>
                                    </p:anim>
                                    <p:anim calcmode="lin" valueType="num">
                                      <p:cBhvr additive="base">
                                        <p:cTn id="505" dur="3000"/>
                                        <p:tgtEl>
                                          <p:spTgt spid="3"/>
                                        </p:tgtEl>
                                        <p:attrNameLst>
                                          <p:attrName>ppt_y</p:attrName>
                                        </p:attrNameLst>
                                      </p:cBhvr>
                                      <p:tavLst>
                                        <p:tav tm="0">
                                          <p:val>
                                            <p:strVal val="ppt_y"/>
                                          </p:val>
                                        </p:tav>
                                        <p:tav tm="100000">
                                          <p:val>
                                            <p:strVal val="1+ppt_h/2"/>
                                          </p:val>
                                        </p:tav>
                                      </p:tavLst>
                                    </p:anim>
                                    <p:set>
                                      <p:cBhvr>
                                        <p:cTn id="506" dur="1" fill="hold">
                                          <p:stCondLst>
                                            <p:cond delay="2999"/>
                                          </p:stCondLst>
                                        </p:cTn>
                                        <p:tgtEl>
                                          <p:spTgt spid="3"/>
                                        </p:tgtEl>
                                        <p:attrNameLst>
                                          <p:attrName>style.visibility</p:attrName>
                                        </p:attrNameLst>
                                      </p:cBhvr>
                                      <p:to>
                                        <p:strVal val="hidden"/>
                                      </p:to>
                                    </p:set>
                                  </p:childTnLst>
                                </p:cTn>
                              </p:par>
                              <p:par>
                                <p:cTn id="507" presetID="2" presetClass="exit" presetSubtype="4" fill="hold" nodeType="withEffect">
                                  <p:stCondLst>
                                    <p:cond delay="0"/>
                                  </p:stCondLst>
                                  <p:childTnLst>
                                    <p:anim calcmode="lin" valueType="num">
                                      <p:cBhvr additive="base">
                                        <p:cTn id="508" dur="3000"/>
                                        <p:tgtEl>
                                          <p:spTgt spid="7"/>
                                        </p:tgtEl>
                                        <p:attrNameLst>
                                          <p:attrName>ppt_x</p:attrName>
                                        </p:attrNameLst>
                                      </p:cBhvr>
                                      <p:tavLst>
                                        <p:tav tm="0">
                                          <p:val>
                                            <p:strVal val="ppt_x"/>
                                          </p:val>
                                        </p:tav>
                                        <p:tav tm="100000">
                                          <p:val>
                                            <p:strVal val="ppt_x"/>
                                          </p:val>
                                        </p:tav>
                                      </p:tavLst>
                                    </p:anim>
                                    <p:anim calcmode="lin" valueType="num">
                                      <p:cBhvr additive="base">
                                        <p:cTn id="509" dur="3000"/>
                                        <p:tgtEl>
                                          <p:spTgt spid="7"/>
                                        </p:tgtEl>
                                        <p:attrNameLst>
                                          <p:attrName>ppt_y</p:attrName>
                                        </p:attrNameLst>
                                      </p:cBhvr>
                                      <p:tavLst>
                                        <p:tav tm="0">
                                          <p:val>
                                            <p:strVal val="ppt_y"/>
                                          </p:val>
                                        </p:tav>
                                        <p:tav tm="100000">
                                          <p:val>
                                            <p:strVal val="1+ppt_h/2"/>
                                          </p:val>
                                        </p:tav>
                                      </p:tavLst>
                                    </p:anim>
                                    <p:set>
                                      <p:cBhvr>
                                        <p:cTn id="510" dur="1" fill="hold">
                                          <p:stCondLst>
                                            <p:cond delay="2999"/>
                                          </p:stCondLst>
                                        </p:cTn>
                                        <p:tgtEl>
                                          <p:spTgt spid="7"/>
                                        </p:tgtEl>
                                        <p:attrNameLst>
                                          <p:attrName>style.visibility</p:attrName>
                                        </p:attrNameLst>
                                      </p:cBhvr>
                                      <p:to>
                                        <p:strVal val="hidden"/>
                                      </p:to>
                                    </p:set>
                                  </p:childTnLst>
                                </p:cTn>
                              </p:par>
                              <p:par>
                                <p:cTn id="511" presetID="2" presetClass="exit" presetSubtype="4" fill="hold" nodeType="withEffect">
                                  <p:stCondLst>
                                    <p:cond delay="0"/>
                                  </p:stCondLst>
                                  <p:childTnLst>
                                    <p:anim calcmode="lin" valueType="num">
                                      <p:cBhvr additive="base">
                                        <p:cTn id="512" dur="3000"/>
                                        <p:tgtEl>
                                          <p:spTgt spid="11"/>
                                        </p:tgtEl>
                                        <p:attrNameLst>
                                          <p:attrName>ppt_x</p:attrName>
                                        </p:attrNameLst>
                                      </p:cBhvr>
                                      <p:tavLst>
                                        <p:tav tm="0">
                                          <p:val>
                                            <p:strVal val="ppt_x"/>
                                          </p:val>
                                        </p:tav>
                                        <p:tav tm="100000">
                                          <p:val>
                                            <p:strVal val="ppt_x"/>
                                          </p:val>
                                        </p:tav>
                                      </p:tavLst>
                                    </p:anim>
                                    <p:anim calcmode="lin" valueType="num">
                                      <p:cBhvr additive="base">
                                        <p:cTn id="513" dur="3000"/>
                                        <p:tgtEl>
                                          <p:spTgt spid="11"/>
                                        </p:tgtEl>
                                        <p:attrNameLst>
                                          <p:attrName>ppt_y</p:attrName>
                                        </p:attrNameLst>
                                      </p:cBhvr>
                                      <p:tavLst>
                                        <p:tav tm="0">
                                          <p:val>
                                            <p:strVal val="ppt_y"/>
                                          </p:val>
                                        </p:tav>
                                        <p:tav tm="100000">
                                          <p:val>
                                            <p:strVal val="1+ppt_h/2"/>
                                          </p:val>
                                        </p:tav>
                                      </p:tavLst>
                                    </p:anim>
                                    <p:set>
                                      <p:cBhvr>
                                        <p:cTn id="514" dur="1" fill="hold">
                                          <p:stCondLst>
                                            <p:cond delay="2999"/>
                                          </p:stCondLst>
                                        </p:cTn>
                                        <p:tgtEl>
                                          <p:spTgt spid="11"/>
                                        </p:tgtEl>
                                        <p:attrNameLst>
                                          <p:attrName>style.visibility</p:attrName>
                                        </p:attrNameLst>
                                      </p:cBhvr>
                                      <p:to>
                                        <p:strVal val="hidden"/>
                                      </p:to>
                                    </p:set>
                                  </p:childTnLst>
                                </p:cTn>
                              </p:par>
                              <p:par>
                                <p:cTn id="515" presetID="2" presetClass="exit" presetSubtype="12" fill="hold" nodeType="withEffect">
                                  <p:stCondLst>
                                    <p:cond delay="0"/>
                                  </p:stCondLst>
                                  <p:childTnLst>
                                    <p:anim calcmode="lin" valueType="num">
                                      <p:cBhvr additive="base">
                                        <p:cTn id="516" dur="3000"/>
                                        <p:tgtEl>
                                          <p:spTgt spid="17"/>
                                        </p:tgtEl>
                                        <p:attrNameLst>
                                          <p:attrName>ppt_x</p:attrName>
                                        </p:attrNameLst>
                                      </p:cBhvr>
                                      <p:tavLst>
                                        <p:tav tm="0">
                                          <p:val>
                                            <p:strVal val="ppt_x"/>
                                          </p:val>
                                        </p:tav>
                                        <p:tav tm="100000">
                                          <p:val>
                                            <p:strVal val="0-ppt_w/2"/>
                                          </p:val>
                                        </p:tav>
                                      </p:tavLst>
                                    </p:anim>
                                    <p:anim calcmode="lin" valueType="num">
                                      <p:cBhvr additive="base">
                                        <p:cTn id="517" dur="3000"/>
                                        <p:tgtEl>
                                          <p:spTgt spid="17"/>
                                        </p:tgtEl>
                                        <p:attrNameLst>
                                          <p:attrName>ppt_y</p:attrName>
                                        </p:attrNameLst>
                                      </p:cBhvr>
                                      <p:tavLst>
                                        <p:tav tm="0">
                                          <p:val>
                                            <p:strVal val="ppt_y"/>
                                          </p:val>
                                        </p:tav>
                                        <p:tav tm="100000">
                                          <p:val>
                                            <p:strVal val="1+ppt_h/2"/>
                                          </p:val>
                                        </p:tav>
                                      </p:tavLst>
                                    </p:anim>
                                    <p:set>
                                      <p:cBhvr>
                                        <p:cTn id="518" dur="1" fill="hold">
                                          <p:stCondLst>
                                            <p:cond delay="2999"/>
                                          </p:stCondLst>
                                        </p:cTn>
                                        <p:tgtEl>
                                          <p:spTgt spid="17"/>
                                        </p:tgtEl>
                                        <p:attrNameLst>
                                          <p:attrName>style.visibility</p:attrName>
                                        </p:attrNameLst>
                                      </p:cBhvr>
                                      <p:to>
                                        <p:strVal val="hidden"/>
                                      </p:to>
                                    </p:set>
                                  </p:childTnLst>
                                </p:cTn>
                              </p:par>
                              <p:par>
                                <p:cTn id="519" presetID="2" presetClass="exit" presetSubtype="12" fill="hold" nodeType="withEffect">
                                  <p:stCondLst>
                                    <p:cond delay="0"/>
                                  </p:stCondLst>
                                  <p:childTnLst>
                                    <p:anim calcmode="lin" valueType="num">
                                      <p:cBhvr additive="base">
                                        <p:cTn id="520" dur="3000"/>
                                        <p:tgtEl>
                                          <p:spTgt spid="18"/>
                                        </p:tgtEl>
                                        <p:attrNameLst>
                                          <p:attrName>ppt_x</p:attrName>
                                        </p:attrNameLst>
                                      </p:cBhvr>
                                      <p:tavLst>
                                        <p:tav tm="0">
                                          <p:val>
                                            <p:strVal val="ppt_x"/>
                                          </p:val>
                                        </p:tav>
                                        <p:tav tm="100000">
                                          <p:val>
                                            <p:strVal val="0-ppt_w/2"/>
                                          </p:val>
                                        </p:tav>
                                      </p:tavLst>
                                    </p:anim>
                                    <p:anim calcmode="lin" valueType="num">
                                      <p:cBhvr additive="base">
                                        <p:cTn id="521" dur="3000"/>
                                        <p:tgtEl>
                                          <p:spTgt spid="18"/>
                                        </p:tgtEl>
                                        <p:attrNameLst>
                                          <p:attrName>ppt_y</p:attrName>
                                        </p:attrNameLst>
                                      </p:cBhvr>
                                      <p:tavLst>
                                        <p:tav tm="0">
                                          <p:val>
                                            <p:strVal val="ppt_y"/>
                                          </p:val>
                                        </p:tav>
                                        <p:tav tm="100000">
                                          <p:val>
                                            <p:strVal val="1+ppt_h/2"/>
                                          </p:val>
                                        </p:tav>
                                      </p:tavLst>
                                    </p:anim>
                                    <p:set>
                                      <p:cBhvr>
                                        <p:cTn id="522" dur="1" fill="hold">
                                          <p:stCondLst>
                                            <p:cond delay="2999"/>
                                          </p:stCondLst>
                                        </p:cTn>
                                        <p:tgtEl>
                                          <p:spTgt spid="18"/>
                                        </p:tgtEl>
                                        <p:attrNameLst>
                                          <p:attrName>style.visibility</p:attrName>
                                        </p:attrNameLst>
                                      </p:cBhvr>
                                      <p:to>
                                        <p:strVal val="hidden"/>
                                      </p:to>
                                    </p:set>
                                  </p:childTnLst>
                                </p:cTn>
                              </p:par>
                              <p:par>
                                <p:cTn id="523" presetID="2" presetClass="exit" presetSubtype="12" fill="hold" nodeType="withEffect">
                                  <p:stCondLst>
                                    <p:cond delay="0"/>
                                  </p:stCondLst>
                                  <p:childTnLst>
                                    <p:anim calcmode="lin" valueType="num">
                                      <p:cBhvr additive="base">
                                        <p:cTn id="524" dur="3000"/>
                                        <p:tgtEl>
                                          <p:spTgt spid="19"/>
                                        </p:tgtEl>
                                        <p:attrNameLst>
                                          <p:attrName>ppt_x</p:attrName>
                                        </p:attrNameLst>
                                      </p:cBhvr>
                                      <p:tavLst>
                                        <p:tav tm="0">
                                          <p:val>
                                            <p:strVal val="ppt_x"/>
                                          </p:val>
                                        </p:tav>
                                        <p:tav tm="100000">
                                          <p:val>
                                            <p:strVal val="0-ppt_w/2"/>
                                          </p:val>
                                        </p:tav>
                                      </p:tavLst>
                                    </p:anim>
                                    <p:anim calcmode="lin" valueType="num">
                                      <p:cBhvr additive="base">
                                        <p:cTn id="525" dur="3000"/>
                                        <p:tgtEl>
                                          <p:spTgt spid="19"/>
                                        </p:tgtEl>
                                        <p:attrNameLst>
                                          <p:attrName>ppt_y</p:attrName>
                                        </p:attrNameLst>
                                      </p:cBhvr>
                                      <p:tavLst>
                                        <p:tav tm="0">
                                          <p:val>
                                            <p:strVal val="ppt_y"/>
                                          </p:val>
                                        </p:tav>
                                        <p:tav tm="100000">
                                          <p:val>
                                            <p:strVal val="1+ppt_h/2"/>
                                          </p:val>
                                        </p:tav>
                                      </p:tavLst>
                                    </p:anim>
                                    <p:set>
                                      <p:cBhvr>
                                        <p:cTn id="526" dur="1" fill="hold">
                                          <p:stCondLst>
                                            <p:cond delay="2999"/>
                                          </p:stCondLst>
                                        </p:cTn>
                                        <p:tgtEl>
                                          <p:spTgt spid="19"/>
                                        </p:tgtEl>
                                        <p:attrNameLst>
                                          <p:attrName>style.visibility</p:attrName>
                                        </p:attrNameLst>
                                      </p:cBhvr>
                                      <p:to>
                                        <p:strVal val="hidden"/>
                                      </p:to>
                                    </p:set>
                                  </p:childTnLst>
                                </p:cTn>
                              </p:par>
                              <p:par>
                                <p:cTn id="527" presetID="2" presetClass="exit" presetSubtype="12" fill="hold" nodeType="withEffect">
                                  <p:stCondLst>
                                    <p:cond delay="0"/>
                                  </p:stCondLst>
                                  <p:childTnLst>
                                    <p:anim calcmode="lin" valueType="num">
                                      <p:cBhvr additive="base">
                                        <p:cTn id="528" dur="3000"/>
                                        <p:tgtEl>
                                          <p:spTgt spid="20"/>
                                        </p:tgtEl>
                                        <p:attrNameLst>
                                          <p:attrName>ppt_x</p:attrName>
                                        </p:attrNameLst>
                                      </p:cBhvr>
                                      <p:tavLst>
                                        <p:tav tm="0">
                                          <p:val>
                                            <p:strVal val="ppt_x"/>
                                          </p:val>
                                        </p:tav>
                                        <p:tav tm="100000">
                                          <p:val>
                                            <p:strVal val="0-ppt_w/2"/>
                                          </p:val>
                                        </p:tav>
                                      </p:tavLst>
                                    </p:anim>
                                    <p:anim calcmode="lin" valueType="num">
                                      <p:cBhvr additive="base">
                                        <p:cTn id="529" dur="3000"/>
                                        <p:tgtEl>
                                          <p:spTgt spid="20"/>
                                        </p:tgtEl>
                                        <p:attrNameLst>
                                          <p:attrName>ppt_y</p:attrName>
                                        </p:attrNameLst>
                                      </p:cBhvr>
                                      <p:tavLst>
                                        <p:tav tm="0">
                                          <p:val>
                                            <p:strVal val="ppt_y"/>
                                          </p:val>
                                        </p:tav>
                                        <p:tav tm="100000">
                                          <p:val>
                                            <p:strVal val="1+ppt_h/2"/>
                                          </p:val>
                                        </p:tav>
                                      </p:tavLst>
                                    </p:anim>
                                    <p:set>
                                      <p:cBhvr>
                                        <p:cTn id="530" dur="1" fill="hold">
                                          <p:stCondLst>
                                            <p:cond delay="2999"/>
                                          </p:stCondLst>
                                        </p:cTn>
                                        <p:tgtEl>
                                          <p:spTgt spid="20"/>
                                        </p:tgtEl>
                                        <p:attrNameLst>
                                          <p:attrName>style.visibility</p:attrName>
                                        </p:attrNameLst>
                                      </p:cBhvr>
                                      <p:to>
                                        <p:strVal val="hidden"/>
                                      </p:to>
                                    </p:set>
                                  </p:childTnLst>
                                </p:cTn>
                              </p:par>
                              <p:par>
                                <p:cTn id="531" presetID="2" presetClass="exit" presetSubtype="8" fill="hold" nodeType="withEffect">
                                  <p:stCondLst>
                                    <p:cond delay="0"/>
                                  </p:stCondLst>
                                  <p:childTnLst>
                                    <p:anim calcmode="lin" valueType="num">
                                      <p:cBhvr additive="base">
                                        <p:cTn id="532" dur="3000"/>
                                        <p:tgtEl>
                                          <p:spTgt spid="5"/>
                                        </p:tgtEl>
                                        <p:attrNameLst>
                                          <p:attrName>ppt_x</p:attrName>
                                        </p:attrNameLst>
                                      </p:cBhvr>
                                      <p:tavLst>
                                        <p:tav tm="0">
                                          <p:val>
                                            <p:strVal val="ppt_x"/>
                                          </p:val>
                                        </p:tav>
                                        <p:tav tm="100000">
                                          <p:val>
                                            <p:strVal val="0-ppt_w/2"/>
                                          </p:val>
                                        </p:tav>
                                      </p:tavLst>
                                    </p:anim>
                                    <p:anim calcmode="lin" valueType="num">
                                      <p:cBhvr additive="base">
                                        <p:cTn id="533" dur="3000"/>
                                        <p:tgtEl>
                                          <p:spTgt spid="5"/>
                                        </p:tgtEl>
                                        <p:attrNameLst>
                                          <p:attrName>ppt_y</p:attrName>
                                        </p:attrNameLst>
                                      </p:cBhvr>
                                      <p:tavLst>
                                        <p:tav tm="0">
                                          <p:val>
                                            <p:strVal val="ppt_y"/>
                                          </p:val>
                                        </p:tav>
                                        <p:tav tm="100000">
                                          <p:val>
                                            <p:strVal val="ppt_y"/>
                                          </p:val>
                                        </p:tav>
                                      </p:tavLst>
                                    </p:anim>
                                    <p:set>
                                      <p:cBhvr>
                                        <p:cTn id="534" dur="1" fill="hold">
                                          <p:stCondLst>
                                            <p:cond delay="2999"/>
                                          </p:stCondLst>
                                        </p:cTn>
                                        <p:tgtEl>
                                          <p:spTgt spid="5"/>
                                        </p:tgtEl>
                                        <p:attrNameLst>
                                          <p:attrName>style.visibility</p:attrName>
                                        </p:attrNameLst>
                                      </p:cBhvr>
                                      <p:to>
                                        <p:strVal val="hidden"/>
                                      </p:to>
                                    </p:set>
                                  </p:childTnLst>
                                </p:cTn>
                              </p:par>
                              <p:par>
                                <p:cTn id="535" presetID="2" presetClass="exit" presetSubtype="8" fill="hold" nodeType="withEffect">
                                  <p:stCondLst>
                                    <p:cond delay="0"/>
                                  </p:stCondLst>
                                  <p:childTnLst>
                                    <p:anim calcmode="lin" valueType="num">
                                      <p:cBhvr additive="base">
                                        <p:cTn id="536" dur="3000"/>
                                        <p:tgtEl>
                                          <p:spTgt spid="8"/>
                                        </p:tgtEl>
                                        <p:attrNameLst>
                                          <p:attrName>ppt_x</p:attrName>
                                        </p:attrNameLst>
                                      </p:cBhvr>
                                      <p:tavLst>
                                        <p:tav tm="0">
                                          <p:val>
                                            <p:strVal val="ppt_x"/>
                                          </p:val>
                                        </p:tav>
                                        <p:tav tm="100000">
                                          <p:val>
                                            <p:strVal val="0-ppt_w/2"/>
                                          </p:val>
                                        </p:tav>
                                      </p:tavLst>
                                    </p:anim>
                                    <p:anim calcmode="lin" valueType="num">
                                      <p:cBhvr additive="base">
                                        <p:cTn id="537" dur="3000"/>
                                        <p:tgtEl>
                                          <p:spTgt spid="8"/>
                                        </p:tgtEl>
                                        <p:attrNameLst>
                                          <p:attrName>ppt_y</p:attrName>
                                        </p:attrNameLst>
                                      </p:cBhvr>
                                      <p:tavLst>
                                        <p:tav tm="0">
                                          <p:val>
                                            <p:strVal val="ppt_y"/>
                                          </p:val>
                                        </p:tav>
                                        <p:tav tm="100000">
                                          <p:val>
                                            <p:strVal val="ppt_y"/>
                                          </p:val>
                                        </p:tav>
                                      </p:tavLst>
                                    </p:anim>
                                    <p:set>
                                      <p:cBhvr>
                                        <p:cTn id="538" dur="1" fill="hold">
                                          <p:stCondLst>
                                            <p:cond delay="2999"/>
                                          </p:stCondLst>
                                        </p:cTn>
                                        <p:tgtEl>
                                          <p:spTgt spid="8"/>
                                        </p:tgtEl>
                                        <p:attrNameLst>
                                          <p:attrName>style.visibility</p:attrName>
                                        </p:attrNameLst>
                                      </p:cBhvr>
                                      <p:to>
                                        <p:strVal val="hidden"/>
                                      </p:to>
                                    </p:set>
                                  </p:childTnLst>
                                </p:cTn>
                              </p:par>
                              <p:par>
                                <p:cTn id="539" presetID="2" presetClass="exit" presetSubtype="8" fill="hold" nodeType="withEffect">
                                  <p:stCondLst>
                                    <p:cond delay="0"/>
                                  </p:stCondLst>
                                  <p:childTnLst>
                                    <p:anim calcmode="lin" valueType="num">
                                      <p:cBhvr additive="base">
                                        <p:cTn id="540" dur="3000"/>
                                        <p:tgtEl>
                                          <p:spTgt spid="13"/>
                                        </p:tgtEl>
                                        <p:attrNameLst>
                                          <p:attrName>ppt_x</p:attrName>
                                        </p:attrNameLst>
                                      </p:cBhvr>
                                      <p:tavLst>
                                        <p:tav tm="0">
                                          <p:val>
                                            <p:strVal val="ppt_x"/>
                                          </p:val>
                                        </p:tav>
                                        <p:tav tm="100000">
                                          <p:val>
                                            <p:strVal val="0-ppt_w/2"/>
                                          </p:val>
                                        </p:tav>
                                      </p:tavLst>
                                    </p:anim>
                                    <p:anim calcmode="lin" valueType="num">
                                      <p:cBhvr additive="base">
                                        <p:cTn id="541" dur="3000"/>
                                        <p:tgtEl>
                                          <p:spTgt spid="13"/>
                                        </p:tgtEl>
                                        <p:attrNameLst>
                                          <p:attrName>ppt_y</p:attrName>
                                        </p:attrNameLst>
                                      </p:cBhvr>
                                      <p:tavLst>
                                        <p:tav tm="0">
                                          <p:val>
                                            <p:strVal val="ppt_y"/>
                                          </p:val>
                                        </p:tav>
                                        <p:tav tm="100000">
                                          <p:val>
                                            <p:strVal val="ppt_y"/>
                                          </p:val>
                                        </p:tav>
                                      </p:tavLst>
                                    </p:anim>
                                    <p:set>
                                      <p:cBhvr>
                                        <p:cTn id="542" dur="1" fill="hold">
                                          <p:stCondLst>
                                            <p:cond delay="2999"/>
                                          </p:stCondLst>
                                        </p:cTn>
                                        <p:tgtEl>
                                          <p:spTgt spid="13"/>
                                        </p:tgtEl>
                                        <p:attrNameLst>
                                          <p:attrName>style.visibility</p:attrName>
                                        </p:attrNameLst>
                                      </p:cBhvr>
                                      <p:to>
                                        <p:strVal val="hidden"/>
                                      </p:to>
                                    </p:set>
                                  </p:childTnLst>
                                </p:cTn>
                              </p:par>
                              <p:par>
                                <p:cTn id="543" presetID="2" presetClass="exit" presetSubtype="8" fill="hold" nodeType="withEffect">
                                  <p:stCondLst>
                                    <p:cond delay="0"/>
                                  </p:stCondLst>
                                  <p:childTnLst>
                                    <p:anim calcmode="lin" valueType="num">
                                      <p:cBhvr additive="base">
                                        <p:cTn id="544" dur="3000"/>
                                        <p:tgtEl>
                                          <p:spTgt spid="16"/>
                                        </p:tgtEl>
                                        <p:attrNameLst>
                                          <p:attrName>ppt_x</p:attrName>
                                        </p:attrNameLst>
                                      </p:cBhvr>
                                      <p:tavLst>
                                        <p:tav tm="0">
                                          <p:val>
                                            <p:strVal val="ppt_x"/>
                                          </p:val>
                                        </p:tav>
                                        <p:tav tm="100000">
                                          <p:val>
                                            <p:strVal val="0-ppt_w/2"/>
                                          </p:val>
                                        </p:tav>
                                      </p:tavLst>
                                    </p:anim>
                                    <p:anim calcmode="lin" valueType="num">
                                      <p:cBhvr additive="base">
                                        <p:cTn id="545" dur="3000"/>
                                        <p:tgtEl>
                                          <p:spTgt spid="16"/>
                                        </p:tgtEl>
                                        <p:attrNameLst>
                                          <p:attrName>ppt_y</p:attrName>
                                        </p:attrNameLst>
                                      </p:cBhvr>
                                      <p:tavLst>
                                        <p:tav tm="0">
                                          <p:val>
                                            <p:strVal val="ppt_y"/>
                                          </p:val>
                                        </p:tav>
                                        <p:tav tm="100000">
                                          <p:val>
                                            <p:strVal val="ppt_y"/>
                                          </p:val>
                                        </p:tav>
                                      </p:tavLst>
                                    </p:anim>
                                    <p:set>
                                      <p:cBhvr>
                                        <p:cTn id="546" dur="1" fill="hold">
                                          <p:stCondLst>
                                            <p:cond delay="2999"/>
                                          </p:stCondLst>
                                        </p:cTn>
                                        <p:tgtEl>
                                          <p:spTgt spid="16"/>
                                        </p:tgtEl>
                                        <p:attrNameLst>
                                          <p:attrName>style.visibility</p:attrName>
                                        </p:attrNameLst>
                                      </p:cBhvr>
                                      <p:to>
                                        <p:strVal val="hidden"/>
                                      </p:to>
                                    </p:set>
                                  </p:childTnLst>
                                </p:cTn>
                              </p:par>
                              <p:par>
                                <p:cTn id="547" presetID="2" presetClass="exit" presetSubtype="9" fill="hold" nodeType="withEffect">
                                  <p:stCondLst>
                                    <p:cond delay="0"/>
                                  </p:stCondLst>
                                  <p:childTnLst>
                                    <p:anim calcmode="lin" valueType="num">
                                      <p:cBhvr additive="base">
                                        <p:cTn id="548" dur="3000"/>
                                        <p:tgtEl>
                                          <p:spTgt spid="29"/>
                                        </p:tgtEl>
                                        <p:attrNameLst>
                                          <p:attrName>ppt_x</p:attrName>
                                        </p:attrNameLst>
                                      </p:cBhvr>
                                      <p:tavLst>
                                        <p:tav tm="0">
                                          <p:val>
                                            <p:strVal val="ppt_x"/>
                                          </p:val>
                                        </p:tav>
                                        <p:tav tm="100000">
                                          <p:val>
                                            <p:strVal val="0-ppt_w/2"/>
                                          </p:val>
                                        </p:tav>
                                      </p:tavLst>
                                    </p:anim>
                                    <p:anim calcmode="lin" valueType="num">
                                      <p:cBhvr additive="base">
                                        <p:cTn id="549" dur="3000"/>
                                        <p:tgtEl>
                                          <p:spTgt spid="29"/>
                                        </p:tgtEl>
                                        <p:attrNameLst>
                                          <p:attrName>ppt_y</p:attrName>
                                        </p:attrNameLst>
                                      </p:cBhvr>
                                      <p:tavLst>
                                        <p:tav tm="0">
                                          <p:val>
                                            <p:strVal val="ppt_y"/>
                                          </p:val>
                                        </p:tav>
                                        <p:tav tm="100000">
                                          <p:val>
                                            <p:strVal val="0-ppt_h/2"/>
                                          </p:val>
                                        </p:tav>
                                      </p:tavLst>
                                    </p:anim>
                                    <p:set>
                                      <p:cBhvr>
                                        <p:cTn id="550" dur="1" fill="hold">
                                          <p:stCondLst>
                                            <p:cond delay="2999"/>
                                          </p:stCondLst>
                                        </p:cTn>
                                        <p:tgtEl>
                                          <p:spTgt spid="29"/>
                                        </p:tgtEl>
                                        <p:attrNameLst>
                                          <p:attrName>style.visibility</p:attrName>
                                        </p:attrNameLst>
                                      </p:cBhvr>
                                      <p:to>
                                        <p:strVal val="hidden"/>
                                      </p:to>
                                    </p:set>
                                  </p:childTnLst>
                                </p:cTn>
                              </p:par>
                              <p:par>
                                <p:cTn id="551" presetID="2" presetClass="exit" presetSubtype="9" fill="hold" nodeType="withEffect">
                                  <p:stCondLst>
                                    <p:cond delay="0"/>
                                  </p:stCondLst>
                                  <p:childTnLst>
                                    <p:anim calcmode="lin" valueType="num">
                                      <p:cBhvr additive="base">
                                        <p:cTn id="552" dur="3000"/>
                                        <p:tgtEl>
                                          <p:spTgt spid="30"/>
                                        </p:tgtEl>
                                        <p:attrNameLst>
                                          <p:attrName>ppt_x</p:attrName>
                                        </p:attrNameLst>
                                      </p:cBhvr>
                                      <p:tavLst>
                                        <p:tav tm="0">
                                          <p:val>
                                            <p:strVal val="ppt_x"/>
                                          </p:val>
                                        </p:tav>
                                        <p:tav tm="100000">
                                          <p:val>
                                            <p:strVal val="0-ppt_w/2"/>
                                          </p:val>
                                        </p:tav>
                                      </p:tavLst>
                                    </p:anim>
                                    <p:anim calcmode="lin" valueType="num">
                                      <p:cBhvr additive="base">
                                        <p:cTn id="553" dur="3000"/>
                                        <p:tgtEl>
                                          <p:spTgt spid="30"/>
                                        </p:tgtEl>
                                        <p:attrNameLst>
                                          <p:attrName>ppt_y</p:attrName>
                                        </p:attrNameLst>
                                      </p:cBhvr>
                                      <p:tavLst>
                                        <p:tav tm="0">
                                          <p:val>
                                            <p:strVal val="ppt_y"/>
                                          </p:val>
                                        </p:tav>
                                        <p:tav tm="100000">
                                          <p:val>
                                            <p:strVal val="0-ppt_h/2"/>
                                          </p:val>
                                        </p:tav>
                                      </p:tavLst>
                                    </p:anim>
                                    <p:set>
                                      <p:cBhvr>
                                        <p:cTn id="554" dur="1" fill="hold">
                                          <p:stCondLst>
                                            <p:cond delay="2999"/>
                                          </p:stCondLst>
                                        </p:cTn>
                                        <p:tgtEl>
                                          <p:spTgt spid="30"/>
                                        </p:tgtEl>
                                        <p:attrNameLst>
                                          <p:attrName>style.visibility</p:attrName>
                                        </p:attrNameLst>
                                      </p:cBhvr>
                                      <p:to>
                                        <p:strVal val="hidden"/>
                                      </p:to>
                                    </p:set>
                                  </p:childTnLst>
                                </p:cTn>
                              </p:par>
                              <p:par>
                                <p:cTn id="555" presetID="2" presetClass="exit" presetSubtype="9" fill="hold" nodeType="withEffect">
                                  <p:stCondLst>
                                    <p:cond delay="0"/>
                                  </p:stCondLst>
                                  <p:childTnLst>
                                    <p:anim calcmode="lin" valueType="num">
                                      <p:cBhvr additive="base">
                                        <p:cTn id="556" dur="3000"/>
                                        <p:tgtEl>
                                          <p:spTgt spid="31"/>
                                        </p:tgtEl>
                                        <p:attrNameLst>
                                          <p:attrName>ppt_x</p:attrName>
                                        </p:attrNameLst>
                                      </p:cBhvr>
                                      <p:tavLst>
                                        <p:tav tm="0">
                                          <p:val>
                                            <p:strVal val="ppt_x"/>
                                          </p:val>
                                        </p:tav>
                                        <p:tav tm="100000">
                                          <p:val>
                                            <p:strVal val="0-ppt_w/2"/>
                                          </p:val>
                                        </p:tav>
                                      </p:tavLst>
                                    </p:anim>
                                    <p:anim calcmode="lin" valueType="num">
                                      <p:cBhvr additive="base">
                                        <p:cTn id="557" dur="3000"/>
                                        <p:tgtEl>
                                          <p:spTgt spid="31"/>
                                        </p:tgtEl>
                                        <p:attrNameLst>
                                          <p:attrName>ppt_y</p:attrName>
                                        </p:attrNameLst>
                                      </p:cBhvr>
                                      <p:tavLst>
                                        <p:tav tm="0">
                                          <p:val>
                                            <p:strVal val="ppt_y"/>
                                          </p:val>
                                        </p:tav>
                                        <p:tav tm="100000">
                                          <p:val>
                                            <p:strVal val="0-ppt_h/2"/>
                                          </p:val>
                                        </p:tav>
                                      </p:tavLst>
                                    </p:anim>
                                    <p:set>
                                      <p:cBhvr>
                                        <p:cTn id="558" dur="1" fill="hold">
                                          <p:stCondLst>
                                            <p:cond delay="2999"/>
                                          </p:stCondLst>
                                        </p:cTn>
                                        <p:tgtEl>
                                          <p:spTgt spid="31"/>
                                        </p:tgtEl>
                                        <p:attrNameLst>
                                          <p:attrName>style.visibility</p:attrName>
                                        </p:attrNameLst>
                                      </p:cBhvr>
                                      <p:to>
                                        <p:strVal val="hidden"/>
                                      </p:to>
                                    </p:set>
                                  </p:childTnLst>
                                </p:cTn>
                              </p:par>
                              <p:par>
                                <p:cTn id="559" presetID="2" presetClass="exit" presetSubtype="9" fill="hold" nodeType="withEffect">
                                  <p:stCondLst>
                                    <p:cond delay="0"/>
                                  </p:stCondLst>
                                  <p:childTnLst>
                                    <p:anim calcmode="lin" valueType="num">
                                      <p:cBhvr additive="base">
                                        <p:cTn id="560" dur="3000"/>
                                        <p:tgtEl>
                                          <p:spTgt spid="32"/>
                                        </p:tgtEl>
                                        <p:attrNameLst>
                                          <p:attrName>ppt_x</p:attrName>
                                        </p:attrNameLst>
                                      </p:cBhvr>
                                      <p:tavLst>
                                        <p:tav tm="0">
                                          <p:val>
                                            <p:strVal val="ppt_x"/>
                                          </p:val>
                                        </p:tav>
                                        <p:tav tm="100000">
                                          <p:val>
                                            <p:strVal val="0-ppt_w/2"/>
                                          </p:val>
                                        </p:tav>
                                      </p:tavLst>
                                    </p:anim>
                                    <p:anim calcmode="lin" valueType="num">
                                      <p:cBhvr additive="base">
                                        <p:cTn id="561" dur="3000"/>
                                        <p:tgtEl>
                                          <p:spTgt spid="32"/>
                                        </p:tgtEl>
                                        <p:attrNameLst>
                                          <p:attrName>ppt_y</p:attrName>
                                        </p:attrNameLst>
                                      </p:cBhvr>
                                      <p:tavLst>
                                        <p:tav tm="0">
                                          <p:val>
                                            <p:strVal val="ppt_y"/>
                                          </p:val>
                                        </p:tav>
                                        <p:tav tm="100000">
                                          <p:val>
                                            <p:strVal val="0-ppt_h/2"/>
                                          </p:val>
                                        </p:tav>
                                      </p:tavLst>
                                    </p:anim>
                                    <p:set>
                                      <p:cBhvr>
                                        <p:cTn id="562" dur="1" fill="hold">
                                          <p:stCondLst>
                                            <p:cond delay="2999"/>
                                          </p:stCondLst>
                                        </p:cTn>
                                        <p:tgtEl>
                                          <p:spTgt spid="32"/>
                                        </p:tgtEl>
                                        <p:attrNameLst>
                                          <p:attrName>style.visibility</p:attrName>
                                        </p:attrNameLst>
                                      </p:cBhvr>
                                      <p:to>
                                        <p:strVal val="hidden"/>
                                      </p:to>
                                    </p:set>
                                  </p:childTnLst>
                                </p:cTn>
                              </p:par>
                              <p:par>
                                <p:cTn id="563" presetID="2" presetClass="exit" presetSubtype="1" fill="hold" nodeType="withEffect">
                                  <p:stCondLst>
                                    <p:cond delay="0"/>
                                  </p:stCondLst>
                                  <p:childTnLst>
                                    <p:anim calcmode="lin" valueType="num">
                                      <p:cBhvr additive="base">
                                        <p:cTn id="564" dur="3000"/>
                                        <p:tgtEl>
                                          <p:spTgt spid="4"/>
                                        </p:tgtEl>
                                        <p:attrNameLst>
                                          <p:attrName>ppt_x</p:attrName>
                                        </p:attrNameLst>
                                      </p:cBhvr>
                                      <p:tavLst>
                                        <p:tav tm="0">
                                          <p:val>
                                            <p:strVal val="ppt_x"/>
                                          </p:val>
                                        </p:tav>
                                        <p:tav tm="100000">
                                          <p:val>
                                            <p:strVal val="ppt_x"/>
                                          </p:val>
                                        </p:tav>
                                      </p:tavLst>
                                    </p:anim>
                                    <p:anim calcmode="lin" valueType="num">
                                      <p:cBhvr additive="base">
                                        <p:cTn id="565" dur="3000"/>
                                        <p:tgtEl>
                                          <p:spTgt spid="4"/>
                                        </p:tgtEl>
                                        <p:attrNameLst>
                                          <p:attrName>ppt_y</p:attrName>
                                        </p:attrNameLst>
                                      </p:cBhvr>
                                      <p:tavLst>
                                        <p:tav tm="0">
                                          <p:val>
                                            <p:strVal val="ppt_y"/>
                                          </p:val>
                                        </p:tav>
                                        <p:tav tm="100000">
                                          <p:val>
                                            <p:strVal val="0-ppt_h/2"/>
                                          </p:val>
                                        </p:tav>
                                      </p:tavLst>
                                    </p:anim>
                                    <p:set>
                                      <p:cBhvr>
                                        <p:cTn id="566" dur="1" fill="hold">
                                          <p:stCondLst>
                                            <p:cond delay="2999"/>
                                          </p:stCondLst>
                                        </p:cTn>
                                        <p:tgtEl>
                                          <p:spTgt spid="4"/>
                                        </p:tgtEl>
                                        <p:attrNameLst>
                                          <p:attrName>style.visibility</p:attrName>
                                        </p:attrNameLst>
                                      </p:cBhvr>
                                      <p:to>
                                        <p:strVal val="hidden"/>
                                      </p:to>
                                    </p:set>
                                  </p:childTnLst>
                                </p:cTn>
                              </p:par>
                              <p:par>
                                <p:cTn id="567" presetID="2" presetClass="exit" presetSubtype="1" fill="hold" nodeType="withEffect">
                                  <p:stCondLst>
                                    <p:cond delay="0"/>
                                  </p:stCondLst>
                                  <p:childTnLst>
                                    <p:anim calcmode="lin" valueType="num">
                                      <p:cBhvr additive="base">
                                        <p:cTn id="568" dur="3000"/>
                                        <p:tgtEl>
                                          <p:spTgt spid="9"/>
                                        </p:tgtEl>
                                        <p:attrNameLst>
                                          <p:attrName>ppt_x</p:attrName>
                                        </p:attrNameLst>
                                      </p:cBhvr>
                                      <p:tavLst>
                                        <p:tav tm="0">
                                          <p:val>
                                            <p:strVal val="ppt_x"/>
                                          </p:val>
                                        </p:tav>
                                        <p:tav tm="100000">
                                          <p:val>
                                            <p:strVal val="ppt_x"/>
                                          </p:val>
                                        </p:tav>
                                      </p:tavLst>
                                    </p:anim>
                                    <p:anim calcmode="lin" valueType="num">
                                      <p:cBhvr additive="base">
                                        <p:cTn id="569" dur="3000"/>
                                        <p:tgtEl>
                                          <p:spTgt spid="9"/>
                                        </p:tgtEl>
                                        <p:attrNameLst>
                                          <p:attrName>ppt_y</p:attrName>
                                        </p:attrNameLst>
                                      </p:cBhvr>
                                      <p:tavLst>
                                        <p:tav tm="0">
                                          <p:val>
                                            <p:strVal val="ppt_y"/>
                                          </p:val>
                                        </p:tav>
                                        <p:tav tm="100000">
                                          <p:val>
                                            <p:strVal val="0-ppt_h/2"/>
                                          </p:val>
                                        </p:tav>
                                      </p:tavLst>
                                    </p:anim>
                                    <p:set>
                                      <p:cBhvr>
                                        <p:cTn id="570" dur="1" fill="hold">
                                          <p:stCondLst>
                                            <p:cond delay="2999"/>
                                          </p:stCondLst>
                                        </p:cTn>
                                        <p:tgtEl>
                                          <p:spTgt spid="9"/>
                                        </p:tgtEl>
                                        <p:attrNameLst>
                                          <p:attrName>style.visibility</p:attrName>
                                        </p:attrNameLst>
                                      </p:cBhvr>
                                      <p:to>
                                        <p:strVal val="hidden"/>
                                      </p:to>
                                    </p:set>
                                  </p:childTnLst>
                                </p:cTn>
                              </p:par>
                              <p:par>
                                <p:cTn id="571" presetID="2" presetClass="exit" presetSubtype="1" fill="hold" nodeType="withEffect">
                                  <p:stCondLst>
                                    <p:cond delay="0"/>
                                  </p:stCondLst>
                                  <p:childTnLst>
                                    <p:anim calcmode="lin" valueType="num">
                                      <p:cBhvr additive="base">
                                        <p:cTn id="572" dur="3000"/>
                                        <p:tgtEl>
                                          <p:spTgt spid="12"/>
                                        </p:tgtEl>
                                        <p:attrNameLst>
                                          <p:attrName>ppt_x</p:attrName>
                                        </p:attrNameLst>
                                      </p:cBhvr>
                                      <p:tavLst>
                                        <p:tav tm="0">
                                          <p:val>
                                            <p:strVal val="ppt_x"/>
                                          </p:val>
                                        </p:tav>
                                        <p:tav tm="100000">
                                          <p:val>
                                            <p:strVal val="ppt_x"/>
                                          </p:val>
                                        </p:tav>
                                      </p:tavLst>
                                    </p:anim>
                                    <p:anim calcmode="lin" valueType="num">
                                      <p:cBhvr additive="base">
                                        <p:cTn id="573" dur="3000"/>
                                        <p:tgtEl>
                                          <p:spTgt spid="12"/>
                                        </p:tgtEl>
                                        <p:attrNameLst>
                                          <p:attrName>ppt_y</p:attrName>
                                        </p:attrNameLst>
                                      </p:cBhvr>
                                      <p:tavLst>
                                        <p:tav tm="0">
                                          <p:val>
                                            <p:strVal val="ppt_y"/>
                                          </p:val>
                                        </p:tav>
                                        <p:tav tm="100000">
                                          <p:val>
                                            <p:strVal val="0-ppt_h/2"/>
                                          </p:val>
                                        </p:tav>
                                      </p:tavLst>
                                    </p:anim>
                                    <p:set>
                                      <p:cBhvr>
                                        <p:cTn id="574" dur="1" fill="hold">
                                          <p:stCondLst>
                                            <p:cond delay="2999"/>
                                          </p:stCondLst>
                                        </p:cTn>
                                        <p:tgtEl>
                                          <p:spTgt spid="12"/>
                                        </p:tgtEl>
                                        <p:attrNameLst>
                                          <p:attrName>style.visibility</p:attrName>
                                        </p:attrNameLst>
                                      </p:cBhvr>
                                      <p:to>
                                        <p:strVal val="hidden"/>
                                      </p:to>
                                    </p:set>
                                  </p:childTnLst>
                                </p:cTn>
                              </p:par>
                              <p:par>
                                <p:cTn id="575" presetID="2" presetClass="exit" presetSubtype="3" fill="hold" nodeType="withEffect">
                                  <p:stCondLst>
                                    <p:cond delay="0"/>
                                  </p:stCondLst>
                                  <p:childTnLst>
                                    <p:anim calcmode="lin" valueType="num">
                                      <p:cBhvr additive="base">
                                        <p:cTn id="576" dur="3000"/>
                                        <p:tgtEl>
                                          <p:spTgt spid="21"/>
                                        </p:tgtEl>
                                        <p:attrNameLst>
                                          <p:attrName>ppt_x</p:attrName>
                                        </p:attrNameLst>
                                      </p:cBhvr>
                                      <p:tavLst>
                                        <p:tav tm="0">
                                          <p:val>
                                            <p:strVal val="ppt_x"/>
                                          </p:val>
                                        </p:tav>
                                        <p:tav tm="100000">
                                          <p:val>
                                            <p:strVal val="1+ppt_w/2"/>
                                          </p:val>
                                        </p:tav>
                                      </p:tavLst>
                                    </p:anim>
                                    <p:anim calcmode="lin" valueType="num">
                                      <p:cBhvr additive="base">
                                        <p:cTn id="577" dur="3000"/>
                                        <p:tgtEl>
                                          <p:spTgt spid="21"/>
                                        </p:tgtEl>
                                        <p:attrNameLst>
                                          <p:attrName>ppt_y</p:attrName>
                                        </p:attrNameLst>
                                      </p:cBhvr>
                                      <p:tavLst>
                                        <p:tav tm="0">
                                          <p:val>
                                            <p:strVal val="ppt_y"/>
                                          </p:val>
                                        </p:tav>
                                        <p:tav tm="100000">
                                          <p:val>
                                            <p:strVal val="0-ppt_h/2"/>
                                          </p:val>
                                        </p:tav>
                                      </p:tavLst>
                                    </p:anim>
                                    <p:set>
                                      <p:cBhvr>
                                        <p:cTn id="578" dur="1" fill="hold">
                                          <p:stCondLst>
                                            <p:cond delay="2999"/>
                                          </p:stCondLst>
                                        </p:cTn>
                                        <p:tgtEl>
                                          <p:spTgt spid="21"/>
                                        </p:tgtEl>
                                        <p:attrNameLst>
                                          <p:attrName>style.visibility</p:attrName>
                                        </p:attrNameLst>
                                      </p:cBhvr>
                                      <p:to>
                                        <p:strVal val="hidden"/>
                                      </p:to>
                                    </p:set>
                                  </p:childTnLst>
                                </p:cTn>
                              </p:par>
                              <p:par>
                                <p:cTn id="579" presetID="2" presetClass="exit" presetSubtype="3" fill="hold" nodeType="withEffect">
                                  <p:stCondLst>
                                    <p:cond delay="0"/>
                                  </p:stCondLst>
                                  <p:childTnLst>
                                    <p:anim calcmode="lin" valueType="num">
                                      <p:cBhvr additive="base">
                                        <p:cTn id="580" dur="3000"/>
                                        <p:tgtEl>
                                          <p:spTgt spid="22"/>
                                        </p:tgtEl>
                                        <p:attrNameLst>
                                          <p:attrName>ppt_x</p:attrName>
                                        </p:attrNameLst>
                                      </p:cBhvr>
                                      <p:tavLst>
                                        <p:tav tm="0">
                                          <p:val>
                                            <p:strVal val="ppt_x"/>
                                          </p:val>
                                        </p:tav>
                                        <p:tav tm="100000">
                                          <p:val>
                                            <p:strVal val="1+ppt_w/2"/>
                                          </p:val>
                                        </p:tav>
                                      </p:tavLst>
                                    </p:anim>
                                    <p:anim calcmode="lin" valueType="num">
                                      <p:cBhvr additive="base">
                                        <p:cTn id="581" dur="3000"/>
                                        <p:tgtEl>
                                          <p:spTgt spid="22"/>
                                        </p:tgtEl>
                                        <p:attrNameLst>
                                          <p:attrName>ppt_y</p:attrName>
                                        </p:attrNameLst>
                                      </p:cBhvr>
                                      <p:tavLst>
                                        <p:tav tm="0">
                                          <p:val>
                                            <p:strVal val="ppt_y"/>
                                          </p:val>
                                        </p:tav>
                                        <p:tav tm="100000">
                                          <p:val>
                                            <p:strVal val="0-ppt_h/2"/>
                                          </p:val>
                                        </p:tav>
                                      </p:tavLst>
                                    </p:anim>
                                    <p:set>
                                      <p:cBhvr>
                                        <p:cTn id="582" dur="1" fill="hold">
                                          <p:stCondLst>
                                            <p:cond delay="2999"/>
                                          </p:stCondLst>
                                        </p:cTn>
                                        <p:tgtEl>
                                          <p:spTgt spid="22"/>
                                        </p:tgtEl>
                                        <p:attrNameLst>
                                          <p:attrName>style.visibility</p:attrName>
                                        </p:attrNameLst>
                                      </p:cBhvr>
                                      <p:to>
                                        <p:strVal val="hidden"/>
                                      </p:to>
                                    </p:set>
                                  </p:childTnLst>
                                </p:cTn>
                              </p:par>
                              <p:par>
                                <p:cTn id="583" presetID="2" presetClass="exit" presetSubtype="3" fill="hold" nodeType="withEffect">
                                  <p:stCondLst>
                                    <p:cond delay="0"/>
                                  </p:stCondLst>
                                  <p:childTnLst>
                                    <p:anim calcmode="lin" valueType="num">
                                      <p:cBhvr additive="base">
                                        <p:cTn id="584" dur="3000"/>
                                        <p:tgtEl>
                                          <p:spTgt spid="23"/>
                                        </p:tgtEl>
                                        <p:attrNameLst>
                                          <p:attrName>ppt_x</p:attrName>
                                        </p:attrNameLst>
                                      </p:cBhvr>
                                      <p:tavLst>
                                        <p:tav tm="0">
                                          <p:val>
                                            <p:strVal val="ppt_x"/>
                                          </p:val>
                                        </p:tav>
                                        <p:tav tm="100000">
                                          <p:val>
                                            <p:strVal val="1+ppt_w/2"/>
                                          </p:val>
                                        </p:tav>
                                      </p:tavLst>
                                    </p:anim>
                                    <p:anim calcmode="lin" valueType="num">
                                      <p:cBhvr additive="base">
                                        <p:cTn id="585" dur="3000"/>
                                        <p:tgtEl>
                                          <p:spTgt spid="23"/>
                                        </p:tgtEl>
                                        <p:attrNameLst>
                                          <p:attrName>ppt_y</p:attrName>
                                        </p:attrNameLst>
                                      </p:cBhvr>
                                      <p:tavLst>
                                        <p:tav tm="0">
                                          <p:val>
                                            <p:strVal val="ppt_y"/>
                                          </p:val>
                                        </p:tav>
                                        <p:tav tm="100000">
                                          <p:val>
                                            <p:strVal val="0-ppt_h/2"/>
                                          </p:val>
                                        </p:tav>
                                      </p:tavLst>
                                    </p:anim>
                                    <p:set>
                                      <p:cBhvr>
                                        <p:cTn id="586" dur="1" fill="hold">
                                          <p:stCondLst>
                                            <p:cond delay="2999"/>
                                          </p:stCondLst>
                                        </p:cTn>
                                        <p:tgtEl>
                                          <p:spTgt spid="23"/>
                                        </p:tgtEl>
                                        <p:attrNameLst>
                                          <p:attrName>style.visibility</p:attrName>
                                        </p:attrNameLst>
                                      </p:cBhvr>
                                      <p:to>
                                        <p:strVal val="hidden"/>
                                      </p:to>
                                    </p:set>
                                  </p:childTnLst>
                                </p:cTn>
                              </p:par>
                              <p:par>
                                <p:cTn id="587" presetID="2" presetClass="exit" presetSubtype="3" fill="hold" nodeType="withEffect">
                                  <p:stCondLst>
                                    <p:cond delay="0"/>
                                  </p:stCondLst>
                                  <p:childTnLst>
                                    <p:anim calcmode="lin" valueType="num">
                                      <p:cBhvr additive="base">
                                        <p:cTn id="588" dur="3000"/>
                                        <p:tgtEl>
                                          <p:spTgt spid="24"/>
                                        </p:tgtEl>
                                        <p:attrNameLst>
                                          <p:attrName>ppt_x</p:attrName>
                                        </p:attrNameLst>
                                      </p:cBhvr>
                                      <p:tavLst>
                                        <p:tav tm="0">
                                          <p:val>
                                            <p:strVal val="ppt_x"/>
                                          </p:val>
                                        </p:tav>
                                        <p:tav tm="100000">
                                          <p:val>
                                            <p:strVal val="1+ppt_w/2"/>
                                          </p:val>
                                        </p:tav>
                                      </p:tavLst>
                                    </p:anim>
                                    <p:anim calcmode="lin" valueType="num">
                                      <p:cBhvr additive="base">
                                        <p:cTn id="589" dur="3000"/>
                                        <p:tgtEl>
                                          <p:spTgt spid="24"/>
                                        </p:tgtEl>
                                        <p:attrNameLst>
                                          <p:attrName>ppt_y</p:attrName>
                                        </p:attrNameLst>
                                      </p:cBhvr>
                                      <p:tavLst>
                                        <p:tav tm="0">
                                          <p:val>
                                            <p:strVal val="ppt_y"/>
                                          </p:val>
                                        </p:tav>
                                        <p:tav tm="100000">
                                          <p:val>
                                            <p:strVal val="0-ppt_h/2"/>
                                          </p:val>
                                        </p:tav>
                                      </p:tavLst>
                                    </p:anim>
                                    <p:set>
                                      <p:cBhvr>
                                        <p:cTn id="590" dur="1" fill="hold">
                                          <p:stCondLst>
                                            <p:cond delay="2999"/>
                                          </p:stCondLst>
                                        </p:cTn>
                                        <p:tgtEl>
                                          <p:spTgt spid="24"/>
                                        </p:tgtEl>
                                        <p:attrNameLst>
                                          <p:attrName>style.visibility</p:attrName>
                                        </p:attrNameLst>
                                      </p:cBhvr>
                                      <p:to>
                                        <p:strVal val="hidden"/>
                                      </p:to>
                                    </p:set>
                                  </p:childTnLst>
                                </p:cTn>
                              </p:par>
                              <p:par>
                                <p:cTn id="591" presetID="2" presetClass="exit" presetSubtype="2" fill="hold" nodeType="withEffect">
                                  <p:stCondLst>
                                    <p:cond delay="0"/>
                                  </p:stCondLst>
                                  <p:childTnLst>
                                    <p:anim calcmode="lin" valueType="num">
                                      <p:cBhvr additive="base">
                                        <p:cTn id="592" dur="3000"/>
                                        <p:tgtEl>
                                          <p:spTgt spid="6"/>
                                        </p:tgtEl>
                                        <p:attrNameLst>
                                          <p:attrName>ppt_x</p:attrName>
                                        </p:attrNameLst>
                                      </p:cBhvr>
                                      <p:tavLst>
                                        <p:tav tm="0">
                                          <p:val>
                                            <p:strVal val="ppt_x"/>
                                          </p:val>
                                        </p:tav>
                                        <p:tav tm="100000">
                                          <p:val>
                                            <p:strVal val="1+ppt_w/2"/>
                                          </p:val>
                                        </p:tav>
                                      </p:tavLst>
                                    </p:anim>
                                    <p:anim calcmode="lin" valueType="num">
                                      <p:cBhvr additive="base">
                                        <p:cTn id="593" dur="3000"/>
                                        <p:tgtEl>
                                          <p:spTgt spid="6"/>
                                        </p:tgtEl>
                                        <p:attrNameLst>
                                          <p:attrName>ppt_y</p:attrName>
                                        </p:attrNameLst>
                                      </p:cBhvr>
                                      <p:tavLst>
                                        <p:tav tm="0">
                                          <p:val>
                                            <p:strVal val="ppt_y"/>
                                          </p:val>
                                        </p:tav>
                                        <p:tav tm="100000">
                                          <p:val>
                                            <p:strVal val="ppt_y"/>
                                          </p:val>
                                        </p:tav>
                                      </p:tavLst>
                                    </p:anim>
                                    <p:set>
                                      <p:cBhvr>
                                        <p:cTn id="594" dur="1" fill="hold">
                                          <p:stCondLst>
                                            <p:cond delay="2999"/>
                                          </p:stCondLst>
                                        </p:cTn>
                                        <p:tgtEl>
                                          <p:spTgt spid="6"/>
                                        </p:tgtEl>
                                        <p:attrNameLst>
                                          <p:attrName>style.visibility</p:attrName>
                                        </p:attrNameLst>
                                      </p:cBhvr>
                                      <p:to>
                                        <p:strVal val="hidden"/>
                                      </p:to>
                                    </p:set>
                                  </p:childTnLst>
                                </p:cTn>
                              </p:par>
                              <p:par>
                                <p:cTn id="595" presetID="2" presetClass="exit" presetSubtype="2" fill="hold" nodeType="withEffect">
                                  <p:stCondLst>
                                    <p:cond delay="0"/>
                                  </p:stCondLst>
                                  <p:childTnLst>
                                    <p:anim calcmode="lin" valueType="num">
                                      <p:cBhvr additive="base">
                                        <p:cTn id="596" dur="3000"/>
                                        <p:tgtEl>
                                          <p:spTgt spid="10"/>
                                        </p:tgtEl>
                                        <p:attrNameLst>
                                          <p:attrName>ppt_x</p:attrName>
                                        </p:attrNameLst>
                                      </p:cBhvr>
                                      <p:tavLst>
                                        <p:tav tm="0">
                                          <p:val>
                                            <p:strVal val="ppt_x"/>
                                          </p:val>
                                        </p:tav>
                                        <p:tav tm="100000">
                                          <p:val>
                                            <p:strVal val="1+ppt_w/2"/>
                                          </p:val>
                                        </p:tav>
                                      </p:tavLst>
                                    </p:anim>
                                    <p:anim calcmode="lin" valueType="num">
                                      <p:cBhvr additive="base">
                                        <p:cTn id="597" dur="3000"/>
                                        <p:tgtEl>
                                          <p:spTgt spid="10"/>
                                        </p:tgtEl>
                                        <p:attrNameLst>
                                          <p:attrName>ppt_y</p:attrName>
                                        </p:attrNameLst>
                                      </p:cBhvr>
                                      <p:tavLst>
                                        <p:tav tm="0">
                                          <p:val>
                                            <p:strVal val="ppt_y"/>
                                          </p:val>
                                        </p:tav>
                                        <p:tav tm="100000">
                                          <p:val>
                                            <p:strVal val="ppt_y"/>
                                          </p:val>
                                        </p:tav>
                                      </p:tavLst>
                                    </p:anim>
                                    <p:set>
                                      <p:cBhvr>
                                        <p:cTn id="598" dur="1" fill="hold">
                                          <p:stCondLst>
                                            <p:cond delay="2999"/>
                                          </p:stCondLst>
                                        </p:cTn>
                                        <p:tgtEl>
                                          <p:spTgt spid="10"/>
                                        </p:tgtEl>
                                        <p:attrNameLst>
                                          <p:attrName>style.visibility</p:attrName>
                                        </p:attrNameLst>
                                      </p:cBhvr>
                                      <p:to>
                                        <p:strVal val="hidden"/>
                                      </p:to>
                                    </p:set>
                                  </p:childTnLst>
                                </p:cTn>
                              </p:par>
                              <p:par>
                                <p:cTn id="599" presetID="2" presetClass="exit" presetSubtype="2" fill="hold" nodeType="withEffect">
                                  <p:stCondLst>
                                    <p:cond delay="0"/>
                                  </p:stCondLst>
                                  <p:childTnLst>
                                    <p:anim calcmode="lin" valueType="num">
                                      <p:cBhvr additive="base">
                                        <p:cTn id="600" dur="3000"/>
                                        <p:tgtEl>
                                          <p:spTgt spid="14"/>
                                        </p:tgtEl>
                                        <p:attrNameLst>
                                          <p:attrName>ppt_x</p:attrName>
                                        </p:attrNameLst>
                                      </p:cBhvr>
                                      <p:tavLst>
                                        <p:tav tm="0">
                                          <p:val>
                                            <p:strVal val="ppt_x"/>
                                          </p:val>
                                        </p:tav>
                                        <p:tav tm="100000">
                                          <p:val>
                                            <p:strVal val="1+ppt_w/2"/>
                                          </p:val>
                                        </p:tav>
                                      </p:tavLst>
                                    </p:anim>
                                    <p:anim calcmode="lin" valueType="num">
                                      <p:cBhvr additive="base">
                                        <p:cTn id="601" dur="3000"/>
                                        <p:tgtEl>
                                          <p:spTgt spid="14"/>
                                        </p:tgtEl>
                                        <p:attrNameLst>
                                          <p:attrName>ppt_y</p:attrName>
                                        </p:attrNameLst>
                                      </p:cBhvr>
                                      <p:tavLst>
                                        <p:tav tm="0">
                                          <p:val>
                                            <p:strVal val="ppt_y"/>
                                          </p:val>
                                        </p:tav>
                                        <p:tav tm="100000">
                                          <p:val>
                                            <p:strVal val="ppt_y"/>
                                          </p:val>
                                        </p:tav>
                                      </p:tavLst>
                                    </p:anim>
                                    <p:set>
                                      <p:cBhvr>
                                        <p:cTn id="602" dur="1" fill="hold">
                                          <p:stCondLst>
                                            <p:cond delay="2999"/>
                                          </p:stCondLst>
                                        </p:cTn>
                                        <p:tgtEl>
                                          <p:spTgt spid="14"/>
                                        </p:tgtEl>
                                        <p:attrNameLst>
                                          <p:attrName>style.visibility</p:attrName>
                                        </p:attrNameLst>
                                      </p:cBhvr>
                                      <p:to>
                                        <p:strVal val="hidden"/>
                                      </p:to>
                                    </p:set>
                                  </p:childTnLst>
                                </p:cTn>
                              </p:par>
                              <p:par>
                                <p:cTn id="603" presetID="2" presetClass="exit" presetSubtype="2" fill="hold" nodeType="withEffect">
                                  <p:stCondLst>
                                    <p:cond delay="0"/>
                                  </p:stCondLst>
                                  <p:childTnLst>
                                    <p:anim calcmode="lin" valueType="num">
                                      <p:cBhvr additive="base">
                                        <p:cTn id="604" dur="3000"/>
                                        <p:tgtEl>
                                          <p:spTgt spid="15"/>
                                        </p:tgtEl>
                                        <p:attrNameLst>
                                          <p:attrName>ppt_x</p:attrName>
                                        </p:attrNameLst>
                                      </p:cBhvr>
                                      <p:tavLst>
                                        <p:tav tm="0">
                                          <p:val>
                                            <p:strVal val="ppt_x"/>
                                          </p:val>
                                        </p:tav>
                                        <p:tav tm="100000">
                                          <p:val>
                                            <p:strVal val="1+ppt_w/2"/>
                                          </p:val>
                                        </p:tav>
                                      </p:tavLst>
                                    </p:anim>
                                    <p:anim calcmode="lin" valueType="num">
                                      <p:cBhvr additive="base">
                                        <p:cTn id="605" dur="3000"/>
                                        <p:tgtEl>
                                          <p:spTgt spid="15"/>
                                        </p:tgtEl>
                                        <p:attrNameLst>
                                          <p:attrName>ppt_y</p:attrName>
                                        </p:attrNameLst>
                                      </p:cBhvr>
                                      <p:tavLst>
                                        <p:tav tm="0">
                                          <p:val>
                                            <p:strVal val="ppt_y"/>
                                          </p:val>
                                        </p:tav>
                                        <p:tav tm="100000">
                                          <p:val>
                                            <p:strVal val="ppt_y"/>
                                          </p:val>
                                        </p:tav>
                                      </p:tavLst>
                                    </p:anim>
                                    <p:set>
                                      <p:cBhvr>
                                        <p:cTn id="606" dur="1" fill="hold">
                                          <p:stCondLst>
                                            <p:cond delay="2999"/>
                                          </p:stCondLst>
                                        </p:cTn>
                                        <p:tgtEl>
                                          <p:spTgt spid="15"/>
                                        </p:tgtEl>
                                        <p:attrNameLst>
                                          <p:attrName>style.visibility</p:attrName>
                                        </p:attrNameLst>
                                      </p:cBhvr>
                                      <p:to>
                                        <p:strVal val="hidden"/>
                                      </p:to>
                                    </p:set>
                                  </p:childTnLst>
                                </p:cTn>
                              </p:par>
                              <p:par>
                                <p:cTn id="607" presetID="23" presetClass="entr" presetSubtype="272" fill="hold" nodeType="withEffect">
                                  <p:stCondLst>
                                    <p:cond delay="0"/>
                                  </p:stCondLst>
                                  <p:childTnLst>
                                    <p:set>
                                      <p:cBhvr>
                                        <p:cTn id="608" dur="1" fill="hold">
                                          <p:stCondLst>
                                            <p:cond delay="0"/>
                                          </p:stCondLst>
                                        </p:cTn>
                                        <p:tgtEl>
                                          <p:spTgt spid="2"/>
                                        </p:tgtEl>
                                        <p:attrNameLst>
                                          <p:attrName>style.visibility</p:attrName>
                                        </p:attrNameLst>
                                      </p:cBhvr>
                                      <p:to>
                                        <p:strVal val="visible"/>
                                      </p:to>
                                    </p:set>
                                    <p:anim calcmode="lin" valueType="num">
                                      <p:cBhvr>
                                        <p:cTn id="609" dur="3000" fill="hold"/>
                                        <p:tgtEl>
                                          <p:spTgt spid="2"/>
                                        </p:tgtEl>
                                        <p:attrNameLst>
                                          <p:attrName>ppt_w</p:attrName>
                                        </p:attrNameLst>
                                      </p:cBhvr>
                                      <p:tavLst>
                                        <p:tav tm="0">
                                          <p:val>
                                            <p:strVal val="2/3*#ppt_w"/>
                                          </p:val>
                                        </p:tav>
                                        <p:tav tm="100000">
                                          <p:val>
                                            <p:strVal val="#ppt_w"/>
                                          </p:val>
                                        </p:tav>
                                      </p:tavLst>
                                    </p:anim>
                                    <p:anim calcmode="lin" valueType="num">
                                      <p:cBhvr>
                                        <p:cTn id="610" dur="3000" fill="hold"/>
                                        <p:tgtEl>
                                          <p:spTgt spid="2"/>
                                        </p:tgtEl>
                                        <p:attrNameLst>
                                          <p:attrName>ppt_h</p:attrName>
                                        </p:attrNameLst>
                                      </p:cBhvr>
                                      <p:tavLst>
                                        <p:tav tm="0">
                                          <p:val>
                                            <p:strVal val="2/3*#ppt_h"/>
                                          </p:val>
                                        </p:tav>
                                        <p:tav tm="100000">
                                          <p:val>
                                            <p:strVal val="#ppt_h"/>
                                          </p:val>
                                        </p:tav>
                                      </p:tavLst>
                                    </p:anim>
                                  </p:childTnLst>
                                </p:cTn>
                              </p:par>
                              <p:par>
                                <p:cTn id="611" presetID="4" presetClass="entr" presetSubtype="32" fill="hold" nodeType="withEffect">
                                  <p:stCondLst>
                                    <p:cond delay="0"/>
                                  </p:stCondLst>
                                  <p:childTnLst>
                                    <p:set>
                                      <p:cBhvr>
                                        <p:cTn id="612" dur="1" fill="hold">
                                          <p:stCondLst>
                                            <p:cond delay="0"/>
                                          </p:stCondLst>
                                        </p:cTn>
                                        <p:tgtEl>
                                          <p:spTgt spid="2"/>
                                        </p:tgtEl>
                                        <p:attrNameLst>
                                          <p:attrName>style.visibility</p:attrName>
                                        </p:attrNameLst>
                                      </p:cBhvr>
                                      <p:to>
                                        <p:strVal val="visible"/>
                                      </p:to>
                                    </p:set>
                                    <p:animEffect transition="in" filter="box(out)">
                                      <p:cBhvr>
                                        <p:cTn id="61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212F13"/>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5" name="4 Imagen" descr="Imagen1.png"/>
          <p:cNvPicPr>
            <a:picLocks noChangeAspect="1"/>
          </p:cNvPicPr>
          <p:nvPr/>
        </p:nvPicPr>
        <p:blipFill>
          <a:blip r:embed="rId2"/>
          <a:stretch>
            <a:fillRect/>
          </a:stretch>
        </p:blipFill>
        <p:spPr>
          <a:xfrm>
            <a:off x="357158" y="0"/>
            <a:ext cx="8429684" cy="5143500"/>
          </a:xfrm>
          <a:prstGeom prst="rect">
            <a:avLst/>
          </a:prstGeom>
        </p:spPr>
      </p:pic>
      <p:sp>
        <p:nvSpPr>
          <p:cNvPr id="7" name="6 Rectángulo"/>
          <p:cNvSpPr/>
          <p:nvPr/>
        </p:nvSpPr>
        <p:spPr>
          <a:xfrm>
            <a:off x="0" y="0"/>
            <a:ext cx="35715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786842" y="0"/>
            <a:ext cx="35715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3357554" y="1428742"/>
            <a:ext cx="2714643" cy="2062103"/>
          </a:xfrm>
          <a:prstGeom prst="rect">
            <a:avLst/>
          </a:prstGeom>
          <a:noFill/>
        </p:spPr>
        <p:txBody>
          <a:bodyPr wrap="square" rtlCol="0">
            <a:spAutoFit/>
          </a:bodyPr>
          <a:lstStyle/>
          <a:p>
            <a:pPr algn="ctr"/>
            <a:r>
              <a:rPr lang="es-PE" sz="1000" dirty="0" smtClean="0">
                <a:latin typeface="Arial" pitchFamily="34" charset="0"/>
                <a:cs typeface="Arial" pitchFamily="34" charset="0"/>
              </a:rPr>
              <a:t>Se nos paraba el corazón cuando alguien parecía haber cogido el teléfono de otra habitación. ¿Nos habrán escuchado? ¿Se habrá dado cuenta mi padre de que hablábamos de la fiesta de ayer? ¿Habrán descubierto que no fuimos a casa de nuestra mejor amiga a dormir? Cuántas dudas maravillosas en ese pequeño encuentro de voces ilusionadas, temerosas, apresuradas y atropelladas entre susurros </a:t>
            </a:r>
          </a:p>
          <a:p>
            <a:pPr algn="ctr"/>
            <a:r>
              <a:rPr lang="es-PE" sz="1000" dirty="0" smtClean="0">
                <a:latin typeface="Arial" pitchFamily="34" charset="0"/>
                <a:cs typeface="Arial" pitchFamily="34" charset="0"/>
              </a:rPr>
              <a:t>y gritos ahogados.</a:t>
            </a:r>
          </a:p>
          <a:p>
            <a:endParaRPr lang="es-PE" dirty="0"/>
          </a:p>
        </p:txBody>
      </p:sp>
      <p:sp>
        <p:nvSpPr>
          <p:cNvPr id="9" name="8 Rectángulo"/>
          <p:cNvSpPr/>
          <p:nvPr/>
        </p:nvSpPr>
        <p:spPr>
          <a:xfrm>
            <a:off x="0" y="-142894"/>
            <a:ext cx="9429784"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iángulo rectángulo"/>
          <p:cNvSpPr/>
          <p:nvPr/>
        </p:nvSpPr>
        <p:spPr>
          <a:xfrm>
            <a:off x="4500562" y="-107169"/>
            <a:ext cx="1643074"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rectángulo"/>
          <p:cNvSpPr/>
          <p:nvPr/>
        </p:nvSpPr>
        <p:spPr>
          <a:xfrm flipH="1">
            <a:off x="3143240" y="-107169"/>
            <a:ext cx="1652598"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a:off x="4500562" y="178559"/>
            <a:ext cx="1643074"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3143240" y="178559"/>
            <a:ext cx="1652598"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4500562" y="464335"/>
            <a:ext cx="1643074"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3143240" y="464335"/>
            <a:ext cx="1652598"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500562" y="750063"/>
            <a:ext cx="1643074"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3143240" y="750063"/>
            <a:ext cx="1652598"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500562" y="1035839"/>
            <a:ext cx="1643074"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3143240" y="1035839"/>
            <a:ext cx="1652598"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4500562" y="1321567"/>
            <a:ext cx="1643074"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3143240" y="1321567"/>
            <a:ext cx="1652598"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500562" y="1607343"/>
            <a:ext cx="1643074"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143240" y="1607343"/>
            <a:ext cx="1652598"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4500562" y="1893071"/>
            <a:ext cx="1643074"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3143240" y="1893071"/>
            <a:ext cx="1652598"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a:off x="4500562" y="2178847"/>
            <a:ext cx="1643074"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3143240" y="2178847"/>
            <a:ext cx="1652598"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a:off x="4500562" y="2464575"/>
            <a:ext cx="1643074"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H="1">
            <a:off x="3143240" y="2464575"/>
            <a:ext cx="1652598"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a:off x="4500562" y="2750351"/>
            <a:ext cx="1643074"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flipH="1">
            <a:off x="3143240" y="2750351"/>
            <a:ext cx="1652598"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4500562" y="3036079"/>
            <a:ext cx="1643074"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flipH="1">
            <a:off x="3143240" y="3036079"/>
            <a:ext cx="1652598"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a:off x="4500562" y="3321855"/>
            <a:ext cx="1643074"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flipH="1">
            <a:off x="3143240" y="3321855"/>
            <a:ext cx="1652598"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a:off x="4500562" y="3607583"/>
            <a:ext cx="1643074"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flipH="1">
            <a:off x="3143240" y="3607583"/>
            <a:ext cx="1652598"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a:off x="4500562" y="3893359"/>
            <a:ext cx="1643074"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rectángulo"/>
          <p:cNvSpPr/>
          <p:nvPr/>
        </p:nvSpPr>
        <p:spPr>
          <a:xfrm flipH="1">
            <a:off x="3143240" y="3893359"/>
            <a:ext cx="1652598"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rectángulo"/>
          <p:cNvSpPr/>
          <p:nvPr/>
        </p:nvSpPr>
        <p:spPr>
          <a:xfrm>
            <a:off x="4500562" y="4179087"/>
            <a:ext cx="1643074"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rectángulo"/>
          <p:cNvSpPr/>
          <p:nvPr/>
        </p:nvSpPr>
        <p:spPr>
          <a:xfrm flipH="1">
            <a:off x="3143240" y="4179087"/>
            <a:ext cx="1652598"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rectángulo"/>
          <p:cNvSpPr/>
          <p:nvPr/>
        </p:nvSpPr>
        <p:spPr>
          <a:xfrm>
            <a:off x="4500562" y="4357694"/>
            <a:ext cx="1643074"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rectángulo"/>
          <p:cNvSpPr/>
          <p:nvPr/>
        </p:nvSpPr>
        <p:spPr>
          <a:xfrm flipH="1">
            <a:off x="3143240" y="4357694"/>
            <a:ext cx="1652598"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rectángulo"/>
          <p:cNvSpPr/>
          <p:nvPr/>
        </p:nvSpPr>
        <p:spPr>
          <a:xfrm>
            <a:off x="4500562" y="4643422"/>
            <a:ext cx="1643074"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rectángulo"/>
          <p:cNvSpPr/>
          <p:nvPr/>
        </p:nvSpPr>
        <p:spPr>
          <a:xfrm flipH="1">
            <a:off x="3143240" y="4643422"/>
            <a:ext cx="1652598" cy="785794"/>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0" y="-214332"/>
            <a:ext cx="9429784" cy="642942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0-#ppt_w/2"/>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0-#ppt_w/2"/>
                                          </p:val>
                                        </p:tav>
                                        <p:tav tm="100000">
                                          <p:val>
                                            <p:strVal val="#ppt_x"/>
                                          </p:val>
                                        </p:tav>
                                      </p:tavLst>
                                    </p:anim>
                                    <p:anim calcmode="lin" valueType="num">
                                      <p:cBhvr additive="base">
                                        <p:cTn id="54" dur="2000" fill="hold"/>
                                        <p:tgtEl>
                                          <p:spTgt spid="26"/>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0-#ppt_w/2"/>
                                          </p:val>
                                        </p:tav>
                                        <p:tav tm="100000">
                                          <p:val>
                                            <p:strVal val="#ppt_x"/>
                                          </p:val>
                                        </p:tav>
                                      </p:tavLst>
                                    </p:anim>
                                    <p:anim calcmode="lin" valueType="num">
                                      <p:cBhvr additive="base">
                                        <p:cTn id="58" dur="2000" fill="hold"/>
                                        <p:tgtEl>
                                          <p:spTgt spid="28"/>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2000" fill="hold"/>
                                        <p:tgtEl>
                                          <p:spTgt spid="30"/>
                                        </p:tgtEl>
                                        <p:attrNameLst>
                                          <p:attrName>ppt_x</p:attrName>
                                        </p:attrNameLst>
                                      </p:cBhvr>
                                      <p:tavLst>
                                        <p:tav tm="0">
                                          <p:val>
                                            <p:strVal val="0-#ppt_w/2"/>
                                          </p:val>
                                        </p:tav>
                                        <p:tav tm="100000">
                                          <p:val>
                                            <p:strVal val="#ppt_x"/>
                                          </p:val>
                                        </p:tav>
                                      </p:tavLst>
                                    </p:anim>
                                    <p:anim calcmode="lin" valueType="num">
                                      <p:cBhvr additive="base">
                                        <p:cTn id="62" dur="2000" fill="hold"/>
                                        <p:tgtEl>
                                          <p:spTgt spid="30"/>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32"/>
                                        </p:tgtEl>
                                        <p:attrNameLst>
                                          <p:attrName>style.visibility</p:attrName>
                                        </p:attrNameLst>
                                      </p:cBhvr>
                                      <p:to>
                                        <p:strVal val="visible"/>
                                      </p:to>
                                    </p:set>
                                    <p:anim calcmode="lin" valueType="num">
                                      <p:cBhvr additive="base">
                                        <p:cTn id="65" dur="2000" fill="hold"/>
                                        <p:tgtEl>
                                          <p:spTgt spid="32"/>
                                        </p:tgtEl>
                                        <p:attrNameLst>
                                          <p:attrName>ppt_x</p:attrName>
                                        </p:attrNameLst>
                                      </p:cBhvr>
                                      <p:tavLst>
                                        <p:tav tm="0">
                                          <p:val>
                                            <p:strVal val="0-#ppt_w/2"/>
                                          </p:val>
                                        </p:tav>
                                        <p:tav tm="100000">
                                          <p:val>
                                            <p:strVal val="#ppt_x"/>
                                          </p:val>
                                        </p:tav>
                                      </p:tavLst>
                                    </p:anim>
                                    <p:anim calcmode="lin" valueType="num">
                                      <p:cBhvr additive="base">
                                        <p:cTn id="66" dur="2000" fill="hold"/>
                                        <p:tgtEl>
                                          <p:spTgt spid="32"/>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34"/>
                                        </p:tgtEl>
                                        <p:attrNameLst>
                                          <p:attrName>style.visibility</p:attrName>
                                        </p:attrNameLst>
                                      </p:cBhvr>
                                      <p:to>
                                        <p:strVal val="visible"/>
                                      </p:to>
                                    </p:set>
                                    <p:anim calcmode="lin" valueType="num">
                                      <p:cBhvr additive="base">
                                        <p:cTn id="69" dur="2000" fill="hold"/>
                                        <p:tgtEl>
                                          <p:spTgt spid="34"/>
                                        </p:tgtEl>
                                        <p:attrNameLst>
                                          <p:attrName>ppt_x</p:attrName>
                                        </p:attrNameLst>
                                      </p:cBhvr>
                                      <p:tavLst>
                                        <p:tav tm="0">
                                          <p:val>
                                            <p:strVal val="0-#ppt_w/2"/>
                                          </p:val>
                                        </p:tav>
                                        <p:tav tm="100000">
                                          <p:val>
                                            <p:strVal val="#ppt_x"/>
                                          </p:val>
                                        </p:tav>
                                      </p:tavLst>
                                    </p:anim>
                                    <p:anim calcmode="lin" valueType="num">
                                      <p:cBhvr additive="base">
                                        <p:cTn id="70" dur="2000" fill="hold"/>
                                        <p:tgtEl>
                                          <p:spTgt spid="34"/>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additive="base">
                                        <p:cTn id="73" dur="2000" fill="hold"/>
                                        <p:tgtEl>
                                          <p:spTgt spid="36"/>
                                        </p:tgtEl>
                                        <p:attrNameLst>
                                          <p:attrName>ppt_x</p:attrName>
                                        </p:attrNameLst>
                                      </p:cBhvr>
                                      <p:tavLst>
                                        <p:tav tm="0">
                                          <p:val>
                                            <p:strVal val="0-#ppt_w/2"/>
                                          </p:val>
                                        </p:tav>
                                        <p:tav tm="100000">
                                          <p:val>
                                            <p:strVal val="#ppt_x"/>
                                          </p:val>
                                        </p:tav>
                                      </p:tavLst>
                                    </p:anim>
                                    <p:anim calcmode="lin" valueType="num">
                                      <p:cBhvr additive="base">
                                        <p:cTn id="74" dur="2000" fill="hold"/>
                                        <p:tgtEl>
                                          <p:spTgt spid="36"/>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additive="base">
                                        <p:cTn id="77" dur="2000" fill="hold"/>
                                        <p:tgtEl>
                                          <p:spTgt spid="38"/>
                                        </p:tgtEl>
                                        <p:attrNameLst>
                                          <p:attrName>ppt_x</p:attrName>
                                        </p:attrNameLst>
                                      </p:cBhvr>
                                      <p:tavLst>
                                        <p:tav tm="0">
                                          <p:val>
                                            <p:strVal val="0-#ppt_w/2"/>
                                          </p:val>
                                        </p:tav>
                                        <p:tav tm="100000">
                                          <p:val>
                                            <p:strVal val="#ppt_x"/>
                                          </p:val>
                                        </p:tav>
                                      </p:tavLst>
                                    </p:anim>
                                    <p:anim calcmode="lin" valueType="num">
                                      <p:cBhvr additive="base">
                                        <p:cTn id="78" dur="2000" fill="hold"/>
                                        <p:tgtEl>
                                          <p:spTgt spid="38"/>
                                        </p:tgtEl>
                                        <p:attrNameLst>
                                          <p:attrName>ppt_y</p:attrName>
                                        </p:attrNameLst>
                                      </p:cBhvr>
                                      <p:tavLst>
                                        <p:tav tm="0">
                                          <p:val>
                                            <p:strVal val="1+#ppt_h/2"/>
                                          </p:val>
                                        </p:tav>
                                        <p:tav tm="100000">
                                          <p:val>
                                            <p:strVal val="#ppt_y"/>
                                          </p:val>
                                        </p:tav>
                                      </p:tavLst>
                                    </p:anim>
                                  </p:childTnLst>
                                </p:cTn>
                              </p:par>
                              <p:par>
                                <p:cTn id="79" presetID="2" presetClass="entr" presetSubtype="6" fill="hold" grpId="0" nodeType="withEffect">
                                  <p:stCondLst>
                                    <p:cond delay="0"/>
                                  </p:stCondLst>
                                  <p:childTnLst>
                                    <p:set>
                                      <p:cBhvr>
                                        <p:cTn id="80" dur="1" fill="hold">
                                          <p:stCondLst>
                                            <p:cond delay="0"/>
                                          </p:stCondLst>
                                        </p:cTn>
                                        <p:tgtEl>
                                          <p:spTgt spid="3"/>
                                        </p:tgtEl>
                                        <p:attrNameLst>
                                          <p:attrName>style.visibility</p:attrName>
                                        </p:attrNameLst>
                                      </p:cBhvr>
                                      <p:to>
                                        <p:strVal val="visible"/>
                                      </p:to>
                                    </p:set>
                                    <p:anim calcmode="lin" valueType="num">
                                      <p:cBhvr additive="base">
                                        <p:cTn id="81" dur="2000" fill="hold"/>
                                        <p:tgtEl>
                                          <p:spTgt spid="3"/>
                                        </p:tgtEl>
                                        <p:attrNameLst>
                                          <p:attrName>ppt_x</p:attrName>
                                        </p:attrNameLst>
                                      </p:cBhvr>
                                      <p:tavLst>
                                        <p:tav tm="0">
                                          <p:val>
                                            <p:strVal val="1+#ppt_w/2"/>
                                          </p:val>
                                        </p:tav>
                                        <p:tav tm="100000">
                                          <p:val>
                                            <p:strVal val="#ppt_x"/>
                                          </p:val>
                                        </p:tav>
                                      </p:tavLst>
                                    </p:anim>
                                    <p:anim calcmode="lin" valueType="num">
                                      <p:cBhvr additive="base">
                                        <p:cTn id="82" dur="2000" fill="hold"/>
                                        <p:tgtEl>
                                          <p:spTgt spid="3"/>
                                        </p:tgtEl>
                                        <p:attrNameLst>
                                          <p:attrName>ppt_y</p:attrName>
                                        </p:attrNameLst>
                                      </p:cBhvr>
                                      <p:tavLst>
                                        <p:tav tm="0">
                                          <p:val>
                                            <p:strVal val="1+#ppt_h/2"/>
                                          </p:val>
                                        </p:tav>
                                        <p:tav tm="100000">
                                          <p:val>
                                            <p:strVal val="#ppt_y"/>
                                          </p:val>
                                        </p:tav>
                                      </p:tavLst>
                                    </p:anim>
                                  </p:childTnLst>
                                </p:cTn>
                              </p:par>
                              <p:par>
                                <p:cTn id="83" presetID="2" presetClass="entr" presetSubtype="6" fill="hold" grpId="0" nodeType="withEffect">
                                  <p:stCondLst>
                                    <p:cond delay="0"/>
                                  </p:stCondLst>
                                  <p:childTnLst>
                                    <p:set>
                                      <p:cBhvr>
                                        <p:cTn id="84" dur="1" fill="hold">
                                          <p:stCondLst>
                                            <p:cond delay="0"/>
                                          </p:stCondLst>
                                        </p:cTn>
                                        <p:tgtEl>
                                          <p:spTgt spid="5"/>
                                        </p:tgtEl>
                                        <p:attrNameLst>
                                          <p:attrName>style.visibility</p:attrName>
                                        </p:attrNameLst>
                                      </p:cBhvr>
                                      <p:to>
                                        <p:strVal val="visible"/>
                                      </p:to>
                                    </p:set>
                                    <p:anim calcmode="lin" valueType="num">
                                      <p:cBhvr additive="base">
                                        <p:cTn id="85" dur="2000" fill="hold"/>
                                        <p:tgtEl>
                                          <p:spTgt spid="5"/>
                                        </p:tgtEl>
                                        <p:attrNameLst>
                                          <p:attrName>ppt_x</p:attrName>
                                        </p:attrNameLst>
                                      </p:cBhvr>
                                      <p:tavLst>
                                        <p:tav tm="0">
                                          <p:val>
                                            <p:strVal val="1+#ppt_w/2"/>
                                          </p:val>
                                        </p:tav>
                                        <p:tav tm="100000">
                                          <p:val>
                                            <p:strVal val="#ppt_x"/>
                                          </p:val>
                                        </p:tav>
                                      </p:tavLst>
                                    </p:anim>
                                    <p:anim calcmode="lin" valueType="num">
                                      <p:cBhvr additive="base">
                                        <p:cTn id="86" dur="2000" fill="hold"/>
                                        <p:tgtEl>
                                          <p:spTgt spid="5"/>
                                        </p:tgtEl>
                                        <p:attrNameLst>
                                          <p:attrName>ppt_y</p:attrName>
                                        </p:attrNameLst>
                                      </p:cBhvr>
                                      <p:tavLst>
                                        <p:tav tm="0">
                                          <p:val>
                                            <p:strVal val="1+#ppt_h/2"/>
                                          </p:val>
                                        </p:tav>
                                        <p:tav tm="100000">
                                          <p:val>
                                            <p:strVal val="#ppt_y"/>
                                          </p:val>
                                        </p:tav>
                                      </p:tavLst>
                                    </p:anim>
                                  </p:childTnLst>
                                </p:cTn>
                              </p:par>
                              <p:par>
                                <p:cTn id="87" presetID="2" presetClass="entr" presetSubtype="6" fill="hold" grpId="0" nodeType="withEffect">
                                  <p:stCondLst>
                                    <p:cond delay="0"/>
                                  </p:stCondLst>
                                  <p:childTnLst>
                                    <p:set>
                                      <p:cBhvr>
                                        <p:cTn id="88" dur="1" fill="hold">
                                          <p:stCondLst>
                                            <p:cond delay="0"/>
                                          </p:stCondLst>
                                        </p:cTn>
                                        <p:tgtEl>
                                          <p:spTgt spid="7"/>
                                        </p:tgtEl>
                                        <p:attrNameLst>
                                          <p:attrName>style.visibility</p:attrName>
                                        </p:attrNameLst>
                                      </p:cBhvr>
                                      <p:to>
                                        <p:strVal val="visible"/>
                                      </p:to>
                                    </p:set>
                                    <p:anim calcmode="lin" valueType="num">
                                      <p:cBhvr additive="base">
                                        <p:cTn id="89" dur="2000" fill="hold"/>
                                        <p:tgtEl>
                                          <p:spTgt spid="7"/>
                                        </p:tgtEl>
                                        <p:attrNameLst>
                                          <p:attrName>ppt_x</p:attrName>
                                        </p:attrNameLst>
                                      </p:cBhvr>
                                      <p:tavLst>
                                        <p:tav tm="0">
                                          <p:val>
                                            <p:strVal val="1+#ppt_w/2"/>
                                          </p:val>
                                        </p:tav>
                                        <p:tav tm="100000">
                                          <p:val>
                                            <p:strVal val="#ppt_x"/>
                                          </p:val>
                                        </p:tav>
                                      </p:tavLst>
                                    </p:anim>
                                    <p:anim calcmode="lin" valueType="num">
                                      <p:cBhvr additive="base">
                                        <p:cTn id="90" dur="2000" fill="hold"/>
                                        <p:tgtEl>
                                          <p:spTgt spid="7"/>
                                        </p:tgtEl>
                                        <p:attrNameLst>
                                          <p:attrName>ppt_y</p:attrName>
                                        </p:attrNameLst>
                                      </p:cBhvr>
                                      <p:tavLst>
                                        <p:tav tm="0">
                                          <p:val>
                                            <p:strVal val="1+#ppt_h/2"/>
                                          </p:val>
                                        </p:tav>
                                        <p:tav tm="100000">
                                          <p:val>
                                            <p:strVal val="#ppt_y"/>
                                          </p:val>
                                        </p:tav>
                                      </p:tavLst>
                                    </p:anim>
                                  </p:childTnLst>
                                </p:cTn>
                              </p:par>
                              <p:par>
                                <p:cTn id="91" presetID="2" presetClass="entr" presetSubtype="6" fill="hold" grpId="0" nodeType="withEffect">
                                  <p:stCondLst>
                                    <p:cond delay="0"/>
                                  </p:stCondLst>
                                  <p:childTnLst>
                                    <p:set>
                                      <p:cBhvr>
                                        <p:cTn id="92" dur="1" fill="hold">
                                          <p:stCondLst>
                                            <p:cond delay="0"/>
                                          </p:stCondLst>
                                        </p:cTn>
                                        <p:tgtEl>
                                          <p:spTgt spid="9"/>
                                        </p:tgtEl>
                                        <p:attrNameLst>
                                          <p:attrName>style.visibility</p:attrName>
                                        </p:attrNameLst>
                                      </p:cBhvr>
                                      <p:to>
                                        <p:strVal val="visible"/>
                                      </p:to>
                                    </p:set>
                                    <p:anim calcmode="lin" valueType="num">
                                      <p:cBhvr additive="base">
                                        <p:cTn id="93" dur="2000" fill="hold"/>
                                        <p:tgtEl>
                                          <p:spTgt spid="9"/>
                                        </p:tgtEl>
                                        <p:attrNameLst>
                                          <p:attrName>ppt_x</p:attrName>
                                        </p:attrNameLst>
                                      </p:cBhvr>
                                      <p:tavLst>
                                        <p:tav tm="0">
                                          <p:val>
                                            <p:strVal val="1+#ppt_w/2"/>
                                          </p:val>
                                        </p:tav>
                                        <p:tav tm="100000">
                                          <p:val>
                                            <p:strVal val="#ppt_x"/>
                                          </p:val>
                                        </p:tav>
                                      </p:tavLst>
                                    </p:anim>
                                    <p:anim calcmode="lin" valueType="num">
                                      <p:cBhvr additive="base">
                                        <p:cTn id="94" dur="2000" fill="hold"/>
                                        <p:tgtEl>
                                          <p:spTgt spid="9"/>
                                        </p:tgtEl>
                                        <p:attrNameLst>
                                          <p:attrName>ppt_y</p:attrName>
                                        </p:attrNameLst>
                                      </p:cBhvr>
                                      <p:tavLst>
                                        <p:tav tm="0">
                                          <p:val>
                                            <p:strVal val="1+#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11"/>
                                        </p:tgtEl>
                                        <p:attrNameLst>
                                          <p:attrName>style.visibility</p:attrName>
                                        </p:attrNameLst>
                                      </p:cBhvr>
                                      <p:to>
                                        <p:strVal val="visible"/>
                                      </p:to>
                                    </p:set>
                                    <p:anim calcmode="lin" valueType="num">
                                      <p:cBhvr additive="base">
                                        <p:cTn id="97" dur="2000" fill="hold"/>
                                        <p:tgtEl>
                                          <p:spTgt spid="11"/>
                                        </p:tgtEl>
                                        <p:attrNameLst>
                                          <p:attrName>ppt_x</p:attrName>
                                        </p:attrNameLst>
                                      </p:cBhvr>
                                      <p:tavLst>
                                        <p:tav tm="0">
                                          <p:val>
                                            <p:strVal val="1+#ppt_w/2"/>
                                          </p:val>
                                        </p:tav>
                                        <p:tav tm="100000">
                                          <p:val>
                                            <p:strVal val="#ppt_x"/>
                                          </p:val>
                                        </p:tav>
                                      </p:tavLst>
                                    </p:anim>
                                    <p:anim calcmode="lin" valueType="num">
                                      <p:cBhvr additive="base">
                                        <p:cTn id="98" dur="2000" fill="hold"/>
                                        <p:tgtEl>
                                          <p:spTgt spid="11"/>
                                        </p:tgtEl>
                                        <p:attrNameLst>
                                          <p:attrName>ppt_y</p:attrName>
                                        </p:attrNameLst>
                                      </p:cBhvr>
                                      <p:tavLst>
                                        <p:tav tm="0">
                                          <p:val>
                                            <p:strVal val="1+#ppt_h/2"/>
                                          </p:val>
                                        </p:tav>
                                        <p:tav tm="100000">
                                          <p:val>
                                            <p:strVal val="#ppt_y"/>
                                          </p:val>
                                        </p:tav>
                                      </p:tavLst>
                                    </p:anim>
                                  </p:childTnLst>
                                </p:cTn>
                              </p:par>
                              <p:par>
                                <p:cTn id="99" presetID="2" presetClass="entr" presetSubtype="6" fill="hold" grpId="0" nodeType="withEffect">
                                  <p:stCondLst>
                                    <p:cond delay="0"/>
                                  </p:stCondLst>
                                  <p:childTnLst>
                                    <p:set>
                                      <p:cBhvr>
                                        <p:cTn id="100" dur="1" fill="hold">
                                          <p:stCondLst>
                                            <p:cond delay="0"/>
                                          </p:stCondLst>
                                        </p:cTn>
                                        <p:tgtEl>
                                          <p:spTgt spid="13"/>
                                        </p:tgtEl>
                                        <p:attrNameLst>
                                          <p:attrName>style.visibility</p:attrName>
                                        </p:attrNameLst>
                                      </p:cBhvr>
                                      <p:to>
                                        <p:strVal val="visible"/>
                                      </p:to>
                                    </p:set>
                                    <p:anim calcmode="lin" valueType="num">
                                      <p:cBhvr additive="base">
                                        <p:cTn id="101" dur="2000" fill="hold"/>
                                        <p:tgtEl>
                                          <p:spTgt spid="13"/>
                                        </p:tgtEl>
                                        <p:attrNameLst>
                                          <p:attrName>ppt_x</p:attrName>
                                        </p:attrNameLst>
                                      </p:cBhvr>
                                      <p:tavLst>
                                        <p:tav tm="0">
                                          <p:val>
                                            <p:strVal val="1+#ppt_w/2"/>
                                          </p:val>
                                        </p:tav>
                                        <p:tav tm="100000">
                                          <p:val>
                                            <p:strVal val="#ppt_x"/>
                                          </p:val>
                                        </p:tav>
                                      </p:tavLst>
                                    </p:anim>
                                    <p:anim calcmode="lin" valueType="num">
                                      <p:cBhvr additive="base">
                                        <p:cTn id="102" dur="2000" fill="hold"/>
                                        <p:tgtEl>
                                          <p:spTgt spid="13"/>
                                        </p:tgtEl>
                                        <p:attrNameLst>
                                          <p:attrName>ppt_y</p:attrName>
                                        </p:attrNameLst>
                                      </p:cBhvr>
                                      <p:tavLst>
                                        <p:tav tm="0">
                                          <p:val>
                                            <p:strVal val="1+#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15"/>
                                        </p:tgtEl>
                                        <p:attrNameLst>
                                          <p:attrName>style.visibility</p:attrName>
                                        </p:attrNameLst>
                                      </p:cBhvr>
                                      <p:to>
                                        <p:strVal val="visible"/>
                                      </p:to>
                                    </p:set>
                                    <p:anim calcmode="lin" valueType="num">
                                      <p:cBhvr additive="base">
                                        <p:cTn id="105" dur="2000" fill="hold"/>
                                        <p:tgtEl>
                                          <p:spTgt spid="15"/>
                                        </p:tgtEl>
                                        <p:attrNameLst>
                                          <p:attrName>ppt_x</p:attrName>
                                        </p:attrNameLst>
                                      </p:cBhvr>
                                      <p:tavLst>
                                        <p:tav tm="0">
                                          <p:val>
                                            <p:strVal val="1+#ppt_w/2"/>
                                          </p:val>
                                        </p:tav>
                                        <p:tav tm="100000">
                                          <p:val>
                                            <p:strVal val="#ppt_x"/>
                                          </p:val>
                                        </p:tav>
                                      </p:tavLst>
                                    </p:anim>
                                    <p:anim calcmode="lin" valueType="num">
                                      <p:cBhvr additive="base">
                                        <p:cTn id="106" dur="2000" fill="hold"/>
                                        <p:tgtEl>
                                          <p:spTgt spid="15"/>
                                        </p:tgtEl>
                                        <p:attrNameLst>
                                          <p:attrName>ppt_y</p:attrName>
                                        </p:attrNameLst>
                                      </p:cBhvr>
                                      <p:tavLst>
                                        <p:tav tm="0">
                                          <p:val>
                                            <p:strVal val="1+#ppt_h/2"/>
                                          </p:val>
                                        </p:tav>
                                        <p:tav tm="100000">
                                          <p:val>
                                            <p:strVal val="#ppt_y"/>
                                          </p:val>
                                        </p:tav>
                                      </p:tavLst>
                                    </p:anim>
                                  </p:childTnLst>
                                </p:cTn>
                              </p:par>
                              <p:par>
                                <p:cTn id="107" presetID="2" presetClass="entr" presetSubtype="6" fill="hold" grpId="0" nodeType="withEffect">
                                  <p:stCondLst>
                                    <p:cond delay="0"/>
                                  </p:stCondLst>
                                  <p:childTnLst>
                                    <p:set>
                                      <p:cBhvr>
                                        <p:cTn id="108" dur="1" fill="hold">
                                          <p:stCondLst>
                                            <p:cond delay="0"/>
                                          </p:stCondLst>
                                        </p:cTn>
                                        <p:tgtEl>
                                          <p:spTgt spid="17"/>
                                        </p:tgtEl>
                                        <p:attrNameLst>
                                          <p:attrName>style.visibility</p:attrName>
                                        </p:attrNameLst>
                                      </p:cBhvr>
                                      <p:to>
                                        <p:strVal val="visible"/>
                                      </p:to>
                                    </p:set>
                                    <p:anim calcmode="lin" valueType="num">
                                      <p:cBhvr additive="base">
                                        <p:cTn id="109" dur="2000" fill="hold"/>
                                        <p:tgtEl>
                                          <p:spTgt spid="17"/>
                                        </p:tgtEl>
                                        <p:attrNameLst>
                                          <p:attrName>ppt_x</p:attrName>
                                        </p:attrNameLst>
                                      </p:cBhvr>
                                      <p:tavLst>
                                        <p:tav tm="0">
                                          <p:val>
                                            <p:strVal val="1+#ppt_w/2"/>
                                          </p:val>
                                        </p:tav>
                                        <p:tav tm="100000">
                                          <p:val>
                                            <p:strVal val="#ppt_x"/>
                                          </p:val>
                                        </p:tav>
                                      </p:tavLst>
                                    </p:anim>
                                    <p:anim calcmode="lin" valueType="num">
                                      <p:cBhvr additive="base">
                                        <p:cTn id="110" dur="2000" fill="hold"/>
                                        <p:tgtEl>
                                          <p:spTgt spid="17"/>
                                        </p:tgtEl>
                                        <p:attrNameLst>
                                          <p:attrName>ppt_y</p:attrName>
                                        </p:attrNameLst>
                                      </p:cBhvr>
                                      <p:tavLst>
                                        <p:tav tm="0">
                                          <p:val>
                                            <p:strVal val="1+#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19"/>
                                        </p:tgtEl>
                                        <p:attrNameLst>
                                          <p:attrName>style.visibility</p:attrName>
                                        </p:attrNameLst>
                                      </p:cBhvr>
                                      <p:to>
                                        <p:strVal val="visible"/>
                                      </p:to>
                                    </p:set>
                                    <p:anim calcmode="lin" valueType="num">
                                      <p:cBhvr additive="base">
                                        <p:cTn id="113" dur="2000" fill="hold"/>
                                        <p:tgtEl>
                                          <p:spTgt spid="19"/>
                                        </p:tgtEl>
                                        <p:attrNameLst>
                                          <p:attrName>ppt_x</p:attrName>
                                        </p:attrNameLst>
                                      </p:cBhvr>
                                      <p:tavLst>
                                        <p:tav tm="0">
                                          <p:val>
                                            <p:strVal val="1+#ppt_w/2"/>
                                          </p:val>
                                        </p:tav>
                                        <p:tav tm="100000">
                                          <p:val>
                                            <p:strVal val="#ppt_x"/>
                                          </p:val>
                                        </p:tav>
                                      </p:tavLst>
                                    </p:anim>
                                    <p:anim calcmode="lin" valueType="num">
                                      <p:cBhvr additive="base">
                                        <p:cTn id="114" dur="2000" fill="hold"/>
                                        <p:tgtEl>
                                          <p:spTgt spid="19"/>
                                        </p:tgtEl>
                                        <p:attrNameLst>
                                          <p:attrName>ppt_y</p:attrName>
                                        </p:attrNameLst>
                                      </p:cBhvr>
                                      <p:tavLst>
                                        <p:tav tm="0">
                                          <p:val>
                                            <p:strVal val="1+#ppt_h/2"/>
                                          </p:val>
                                        </p:tav>
                                        <p:tav tm="100000">
                                          <p:val>
                                            <p:strVal val="#ppt_y"/>
                                          </p:val>
                                        </p:tav>
                                      </p:tavLst>
                                    </p:anim>
                                  </p:childTnLst>
                                </p:cTn>
                              </p:par>
                              <p:par>
                                <p:cTn id="115" presetID="2" presetClass="entr" presetSubtype="6" fill="hold" grpId="0"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additive="base">
                                        <p:cTn id="117" dur="2000" fill="hold"/>
                                        <p:tgtEl>
                                          <p:spTgt spid="21"/>
                                        </p:tgtEl>
                                        <p:attrNameLst>
                                          <p:attrName>ppt_x</p:attrName>
                                        </p:attrNameLst>
                                      </p:cBhvr>
                                      <p:tavLst>
                                        <p:tav tm="0">
                                          <p:val>
                                            <p:strVal val="1+#ppt_w/2"/>
                                          </p:val>
                                        </p:tav>
                                        <p:tav tm="100000">
                                          <p:val>
                                            <p:strVal val="#ppt_x"/>
                                          </p:val>
                                        </p:tav>
                                      </p:tavLst>
                                    </p:anim>
                                    <p:anim calcmode="lin" valueType="num">
                                      <p:cBhvr additive="base">
                                        <p:cTn id="118" dur="2000" fill="hold"/>
                                        <p:tgtEl>
                                          <p:spTgt spid="21"/>
                                        </p:tgtEl>
                                        <p:attrNameLst>
                                          <p:attrName>ppt_y</p:attrName>
                                        </p:attrNameLst>
                                      </p:cBhvr>
                                      <p:tavLst>
                                        <p:tav tm="0">
                                          <p:val>
                                            <p:strVal val="1+#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3"/>
                                        </p:tgtEl>
                                        <p:attrNameLst>
                                          <p:attrName>style.visibility</p:attrName>
                                        </p:attrNameLst>
                                      </p:cBhvr>
                                      <p:to>
                                        <p:strVal val="visible"/>
                                      </p:to>
                                    </p:set>
                                    <p:anim calcmode="lin" valueType="num">
                                      <p:cBhvr additive="base">
                                        <p:cTn id="121" dur="2000" fill="hold"/>
                                        <p:tgtEl>
                                          <p:spTgt spid="23"/>
                                        </p:tgtEl>
                                        <p:attrNameLst>
                                          <p:attrName>ppt_x</p:attrName>
                                        </p:attrNameLst>
                                      </p:cBhvr>
                                      <p:tavLst>
                                        <p:tav tm="0">
                                          <p:val>
                                            <p:strVal val="1+#ppt_w/2"/>
                                          </p:val>
                                        </p:tav>
                                        <p:tav tm="100000">
                                          <p:val>
                                            <p:strVal val="#ppt_x"/>
                                          </p:val>
                                        </p:tav>
                                      </p:tavLst>
                                    </p:anim>
                                    <p:anim calcmode="lin" valueType="num">
                                      <p:cBhvr additive="base">
                                        <p:cTn id="122" dur="2000" fill="hold"/>
                                        <p:tgtEl>
                                          <p:spTgt spid="23"/>
                                        </p:tgtEl>
                                        <p:attrNameLst>
                                          <p:attrName>ppt_y</p:attrName>
                                        </p:attrNameLst>
                                      </p:cBhvr>
                                      <p:tavLst>
                                        <p:tav tm="0">
                                          <p:val>
                                            <p:strVal val="1+#ppt_h/2"/>
                                          </p:val>
                                        </p:tav>
                                        <p:tav tm="100000">
                                          <p:val>
                                            <p:strVal val="#ppt_y"/>
                                          </p:val>
                                        </p:tav>
                                      </p:tavLst>
                                    </p:anim>
                                  </p:childTnLst>
                                </p:cTn>
                              </p:par>
                              <p:par>
                                <p:cTn id="123" presetID="2" presetClass="entr" presetSubtype="6" fill="hold" grpId="0" nodeType="withEffect">
                                  <p:stCondLst>
                                    <p:cond delay="0"/>
                                  </p:stCondLst>
                                  <p:childTnLst>
                                    <p:set>
                                      <p:cBhvr>
                                        <p:cTn id="124" dur="1" fill="hold">
                                          <p:stCondLst>
                                            <p:cond delay="0"/>
                                          </p:stCondLst>
                                        </p:cTn>
                                        <p:tgtEl>
                                          <p:spTgt spid="25"/>
                                        </p:tgtEl>
                                        <p:attrNameLst>
                                          <p:attrName>style.visibility</p:attrName>
                                        </p:attrNameLst>
                                      </p:cBhvr>
                                      <p:to>
                                        <p:strVal val="visible"/>
                                      </p:to>
                                    </p:set>
                                    <p:anim calcmode="lin" valueType="num">
                                      <p:cBhvr additive="base">
                                        <p:cTn id="125" dur="2000" fill="hold"/>
                                        <p:tgtEl>
                                          <p:spTgt spid="25"/>
                                        </p:tgtEl>
                                        <p:attrNameLst>
                                          <p:attrName>ppt_x</p:attrName>
                                        </p:attrNameLst>
                                      </p:cBhvr>
                                      <p:tavLst>
                                        <p:tav tm="0">
                                          <p:val>
                                            <p:strVal val="1+#ppt_w/2"/>
                                          </p:val>
                                        </p:tav>
                                        <p:tav tm="100000">
                                          <p:val>
                                            <p:strVal val="#ppt_x"/>
                                          </p:val>
                                        </p:tav>
                                      </p:tavLst>
                                    </p:anim>
                                    <p:anim calcmode="lin" valueType="num">
                                      <p:cBhvr additive="base">
                                        <p:cTn id="126" dur="2000" fill="hold"/>
                                        <p:tgtEl>
                                          <p:spTgt spid="25"/>
                                        </p:tgtEl>
                                        <p:attrNameLst>
                                          <p:attrName>ppt_y</p:attrName>
                                        </p:attrNameLst>
                                      </p:cBhvr>
                                      <p:tavLst>
                                        <p:tav tm="0">
                                          <p:val>
                                            <p:strVal val="1+#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7"/>
                                        </p:tgtEl>
                                        <p:attrNameLst>
                                          <p:attrName>style.visibility</p:attrName>
                                        </p:attrNameLst>
                                      </p:cBhvr>
                                      <p:to>
                                        <p:strVal val="visible"/>
                                      </p:to>
                                    </p:set>
                                    <p:anim calcmode="lin" valueType="num">
                                      <p:cBhvr additive="base">
                                        <p:cTn id="129" dur="2000" fill="hold"/>
                                        <p:tgtEl>
                                          <p:spTgt spid="27"/>
                                        </p:tgtEl>
                                        <p:attrNameLst>
                                          <p:attrName>ppt_x</p:attrName>
                                        </p:attrNameLst>
                                      </p:cBhvr>
                                      <p:tavLst>
                                        <p:tav tm="0">
                                          <p:val>
                                            <p:strVal val="1+#ppt_w/2"/>
                                          </p:val>
                                        </p:tav>
                                        <p:tav tm="100000">
                                          <p:val>
                                            <p:strVal val="#ppt_x"/>
                                          </p:val>
                                        </p:tav>
                                      </p:tavLst>
                                    </p:anim>
                                    <p:anim calcmode="lin" valueType="num">
                                      <p:cBhvr additive="base">
                                        <p:cTn id="130" dur="2000" fill="hold"/>
                                        <p:tgtEl>
                                          <p:spTgt spid="27"/>
                                        </p:tgtEl>
                                        <p:attrNameLst>
                                          <p:attrName>ppt_y</p:attrName>
                                        </p:attrNameLst>
                                      </p:cBhvr>
                                      <p:tavLst>
                                        <p:tav tm="0">
                                          <p:val>
                                            <p:strVal val="1+#ppt_h/2"/>
                                          </p:val>
                                        </p:tav>
                                        <p:tav tm="100000">
                                          <p:val>
                                            <p:strVal val="#ppt_y"/>
                                          </p:val>
                                        </p:tav>
                                      </p:tavLst>
                                    </p:anim>
                                  </p:childTnLst>
                                </p:cTn>
                              </p:par>
                              <p:par>
                                <p:cTn id="131" presetID="2" presetClass="entr" presetSubtype="6" fill="hold" grpId="0" nodeType="withEffect">
                                  <p:stCondLst>
                                    <p:cond delay="0"/>
                                  </p:stCondLst>
                                  <p:childTnLst>
                                    <p:set>
                                      <p:cBhvr>
                                        <p:cTn id="132" dur="1" fill="hold">
                                          <p:stCondLst>
                                            <p:cond delay="0"/>
                                          </p:stCondLst>
                                        </p:cTn>
                                        <p:tgtEl>
                                          <p:spTgt spid="29"/>
                                        </p:tgtEl>
                                        <p:attrNameLst>
                                          <p:attrName>style.visibility</p:attrName>
                                        </p:attrNameLst>
                                      </p:cBhvr>
                                      <p:to>
                                        <p:strVal val="visible"/>
                                      </p:to>
                                    </p:set>
                                    <p:anim calcmode="lin" valueType="num">
                                      <p:cBhvr additive="base">
                                        <p:cTn id="133" dur="2000" fill="hold"/>
                                        <p:tgtEl>
                                          <p:spTgt spid="29"/>
                                        </p:tgtEl>
                                        <p:attrNameLst>
                                          <p:attrName>ppt_x</p:attrName>
                                        </p:attrNameLst>
                                      </p:cBhvr>
                                      <p:tavLst>
                                        <p:tav tm="0">
                                          <p:val>
                                            <p:strVal val="1+#ppt_w/2"/>
                                          </p:val>
                                        </p:tav>
                                        <p:tav tm="100000">
                                          <p:val>
                                            <p:strVal val="#ppt_x"/>
                                          </p:val>
                                        </p:tav>
                                      </p:tavLst>
                                    </p:anim>
                                    <p:anim calcmode="lin" valueType="num">
                                      <p:cBhvr additive="base">
                                        <p:cTn id="134" dur="2000" fill="hold"/>
                                        <p:tgtEl>
                                          <p:spTgt spid="29"/>
                                        </p:tgtEl>
                                        <p:attrNameLst>
                                          <p:attrName>ppt_y</p:attrName>
                                        </p:attrNameLst>
                                      </p:cBhvr>
                                      <p:tavLst>
                                        <p:tav tm="0">
                                          <p:val>
                                            <p:strVal val="1+#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31"/>
                                        </p:tgtEl>
                                        <p:attrNameLst>
                                          <p:attrName>style.visibility</p:attrName>
                                        </p:attrNameLst>
                                      </p:cBhvr>
                                      <p:to>
                                        <p:strVal val="visible"/>
                                      </p:to>
                                    </p:set>
                                    <p:anim calcmode="lin" valueType="num">
                                      <p:cBhvr additive="base">
                                        <p:cTn id="137" dur="2000" fill="hold"/>
                                        <p:tgtEl>
                                          <p:spTgt spid="31"/>
                                        </p:tgtEl>
                                        <p:attrNameLst>
                                          <p:attrName>ppt_x</p:attrName>
                                        </p:attrNameLst>
                                      </p:cBhvr>
                                      <p:tavLst>
                                        <p:tav tm="0">
                                          <p:val>
                                            <p:strVal val="1+#ppt_w/2"/>
                                          </p:val>
                                        </p:tav>
                                        <p:tav tm="100000">
                                          <p:val>
                                            <p:strVal val="#ppt_x"/>
                                          </p:val>
                                        </p:tav>
                                      </p:tavLst>
                                    </p:anim>
                                    <p:anim calcmode="lin" valueType="num">
                                      <p:cBhvr additive="base">
                                        <p:cTn id="138" dur="2000" fill="hold"/>
                                        <p:tgtEl>
                                          <p:spTgt spid="31"/>
                                        </p:tgtEl>
                                        <p:attrNameLst>
                                          <p:attrName>ppt_y</p:attrName>
                                        </p:attrNameLst>
                                      </p:cBhvr>
                                      <p:tavLst>
                                        <p:tav tm="0">
                                          <p:val>
                                            <p:strVal val="1+#ppt_h/2"/>
                                          </p:val>
                                        </p:tav>
                                        <p:tav tm="100000">
                                          <p:val>
                                            <p:strVal val="#ppt_y"/>
                                          </p:val>
                                        </p:tav>
                                      </p:tavLst>
                                    </p:anim>
                                  </p:childTnLst>
                                </p:cTn>
                              </p:par>
                              <p:par>
                                <p:cTn id="139" presetID="2" presetClass="entr" presetSubtype="6" fill="hold" grpId="0" nodeType="withEffect">
                                  <p:stCondLst>
                                    <p:cond delay="0"/>
                                  </p:stCondLst>
                                  <p:childTnLst>
                                    <p:set>
                                      <p:cBhvr>
                                        <p:cTn id="140" dur="1" fill="hold">
                                          <p:stCondLst>
                                            <p:cond delay="0"/>
                                          </p:stCondLst>
                                        </p:cTn>
                                        <p:tgtEl>
                                          <p:spTgt spid="33"/>
                                        </p:tgtEl>
                                        <p:attrNameLst>
                                          <p:attrName>style.visibility</p:attrName>
                                        </p:attrNameLst>
                                      </p:cBhvr>
                                      <p:to>
                                        <p:strVal val="visible"/>
                                      </p:to>
                                    </p:set>
                                    <p:anim calcmode="lin" valueType="num">
                                      <p:cBhvr additive="base">
                                        <p:cTn id="141" dur="2000" fill="hold"/>
                                        <p:tgtEl>
                                          <p:spTgt spid="33"/>
                                        </p:tgtEl>
                                        <p:attrNameLst>
                                          <p:attrName>ppt_x</p:attrName>
                                        </p:attrNameLst>
                                      </p:cBhvr>
                                      <p:tavLst>
                                        <p:tav tm="0">
                                          <p:val>
                                            <p:strVal val="1+#ppt_w/2"/>
                                          </p:val>
                                        </p:tav>
                                        <p:tav tm="100000">
                                          <p:val>
                                            <p:strVal val="#ppt_x"/>
                                          </p:val>
                                        </p:tav>
                                      </p:tavLst>
                                    </p:anim>
                                    <p:anim calcmode="lin" valueType="num">
                                      <p:cBhvr additive="base">
                                        <p:cTn id="142" dur="2000" fill="hold"/>
                                        <p:tgtEl>
                                          <p:spTgt spid="33"/>
                                        </p:tgtEl>
                                        <p:attrNameLst>
                                          <p:attrName>ppt_y</p:attrName>
                                        </p:attrNameLst>
                                      </p:cBhvr>
                                      <p:tavLst>
                                        <p:tav tm="0">
                                          <p:val>
                                            <p:strVal val="1+#ppt_h/2"/>
                                          </p:val>
                                        </p:tav>
                                        <p:tav tm="100000">
                                          <p:val>
                                            <p:strVal val="#ppt_y"/>
                                          </p:val>
                                        </p:tav>
                                      </p:tavLst>
                                    </p:anim>
                                  </p:childTnLst>
                                </p:cTn>
                              </p:par>
                              <p:par>
                                <p:cTn id="143" presetID="2" presetClass="entr" presetSubtype="6" fill="hold" grpId="0" nodeType="withEffect">
                                  <p:stCondLst>
                                    <p:cond delay="0"/>
                                  </p:stCondLst>
                                  <p:childTnLst>
                                    <p:set>
                                      <p:cBhvr>
                                        <p:cTn id="144" dur="1" fill="hold">
                                          <p:stCondLst>
                                            <p:cond delay="0"/>
                                          </p:stCondLst>
                                        </p:cTn>
                                        <p:tgtEl>
                                          <p:spTgt spid="35"/>
                                        </p:tgtEl>
                                        <p:attrNameLst>
                                          <p:attrName>style.visibility</p:attrName>
                                        </p:attrNameLst>
                                      </p:cBhvr>
                                      <p:to>
                                        <p:strVal val="visible"/>
                                      </p:to>
                                    </p:set>
                                    <p:anim calcmode="lin" valueType="num">
                                      <p:cBhvr additive="base">
                                        <p:cTn id="145" dur="2000" fill="hold"/>
                                        <p:tgtEl>
                                          <p:spTgt spid="35"/>
                                        </p:tgtEl>
                                        <p:attrNameLst>
                                          <p:attrName>ppt_x</p:attrName>
                                        </p:attrNameLst>
                                      </p:cBhvr>
                                      <p:tavLst>
                                        <p:tav tm="0">
                                          <p:val>
                                            <p:strVal val="1+#ppt_w/2"/>
                                          </p:val>
                                        </p:tav>
                                        <p:tav tm="100000">
                                          <p:val>
                                            <p:strVal val="#ppt_x"/>
                                          </p:val>
                                        </p:tav>
                                      </p:tavLst>
                                    </p:anim>
                                    <p:anim calcmode="lin" valueType="num">
                                      <p:cBhvr additive="base">
                                        <p:cTn id="146" dur="2000" fill="hold"/>
                                        <p:tgtEl>
                                          <p:spTgt spid="35"/>
                                        </p:tgtEl>
                                        <p:attrNameLst>
                                          <p:attrName>ppt_y</p:attrName>
                                        </p:attrNameLst>
                                      </p:cBhvr>
                                      <p:tavLst>
                                        <p:tav tm="0">
                                          <p:val>
                                            <p:strVal val="1+#ppt_h/2"/>
                                          </p:val>
                                        </p:tav>
                                        <p:tav tm="100000">
                                          <p:val>
                                            <p:strVal val="#ppt_y"/>
                                          </p:val>
                                        </p:tav>
                                      </p:tavLst>
                                    </p:anim>
                                  </p:childTnLst>
                                </p:cTn>
                              </p:par>
                              <p:par>
                                <p:cTn id="147" presetID="2" presetClass="entr" presetSubtype="6" fill="hold" grpId="0" nodeType="withEffect">
                                  <p:stCondLst>
                                    <p:cond delay="0"/>
                                  </p:stCondLst>
                                  <p:childTnLst>
                                    <p:set>
                                      <p:cBhvr>
                                        <p:cTn id="148" dur="1" fill="hold">
                                          <p:stCondLst>
                                            <p:cond delay="0"/>
                                          </p:stCondLst>
                                        </p:cTn>
                                        <p:tgtEl>
                                          <p:spTgt spid="37"/>
                                        </p:tgtEl>
                                        <p:attrNameLst>
                                          <p:attrName>style.visibility</p:attrName>
                                        </p:attrNameLst>
                                      </p:cBhvr>
                                      <p:to>
                                        <p:strVal val="visible"/>
                                      </p:to>
                                    </p:set>
                                    <p:anim calcmode="lin" valueType="num">
                                      <p:cBhvr additive="base">
                                        <p:cTn id="149" dur="2000" fill="hold"/>
                                        <p:tgtEl>
                                          <p:spTgt spid="37"/>
                                        </p:tgtEl>
                                        <p:attrNameLst>
                                          <p:attrName>ppt_x</p:attrName>
                                        </p:attrNameLst>
                                      </p:cBhvr>
                                      <p:tavLst>
                                        <p:tav tm="0">
                                          <p:val>
                                            <p:strVal val="1+#ppt_w/2"/>
                                          </p:val>
                                        </p:tav>
                                        <p:tav tm="100000">
                                          <p:val>
                                            <p:strVal val="#ppt_x"/>
                                          </p:val>
                                        </p:tav>
                                      </p:tavLst>
                                    </p:anim>
                                    <p:anim calcmode="lin" valueType="num">
                                      <p:cBhvr additive="base">
                                        <p:cTn id="150" dur="2000" fill="hold"/>
                                        <p:tgtEl>
                                          <p:spTgt spid="37"/>
                                        </p:tgtEl>
                                        <p:attrNameLst>
                                          <p:attrName>ppt_y</p:attrName>
                                        </p:attrNameLst>
                                      </p:cBhvr>
                                      <p:tavLst>
                                        <p:tav tm="0">
                                          <p:val>
                                            <p:strVal val="1+#ppt_h/2"/>
                                          </p:val>
                                        </p:tav>
                                        <p:tav tm="100000">
                                          <p:val>
                                            <p:strVal val="#ppt_y"/>
                                          </p:val>
                                        </p:tav>
                                      </p:tavLst>
                                    </p:anim>
                                  </p:childTnLst>
                                </p:cTn>
                              </p:par>
                              <p:par>
                                <p:cTn id="151" presetID="3" presetClass="entr" presetSubtype="5" fill="hold" grpId="1" nodeType="withEffect">
                                  <p:stCondLst>
                                    <p:cond delay="0"/>
                                  </p:stCondLst>
                                  <p:childTnLst>
                                    <p:set>
                                      <p:cBhvr>
                                        <p:cTn id="152" dur="1" fill="hold">
                                          <p:stCondLst>
                                            <p:cond delay="0"/>
                                          </p:stCondLst>
                                        </p:cTn>
                                        <p:tgtEl>
                                          <p:spTgt spid="4"/>
                                        </p:tgtEl>
                                        <p:attrNameLst>
                                          <p:attrName>style.visibility</p:attrName>
                                        </p:attrNameLst>
                                      </p:cBhvr>
                                      <p:to>
                                        <p:strVal val="visible"/>
                                      </p:to>
                                    </p:set>
                                    <p:animEffect transition="in" filter="blinds(vertical)">
                                      <p:cBhvr>
                                        <p:cTn id="153" dur="2000"/>
                                        <p:tgtEl>
                                          <p:spTgt spid="4"/>
                                        </p:tgtEl>
                                      </p:cBhvr>
                                    </p:animEffect>
                                  </p:childTnLst>
                                </p:cTn>
                              </p:par>
                              <p:par>
                                <p:cTn id="154" presetID="3" presetClass="entr" presetSubtype="5" fill="hold" grpId="1" nodeType="withEffect">
                                  <p:stCondLst>
                                    <p:cond delay="0"/>
                                  </p:stCondLst>
                                  <p:childTnLst>
                                    <p:set>
                                      <p:cBhvr>
                                        <p:cTn id="155" dur="1" fill="hold">
                                          <p:stCondLst>
                                            <p:cond delay="0"/>
                                          </p:stCondLst>
                                        </p:cTn>
                                        <p:tgtEl>
                                          <p:spTgt spid="6"/>
                                        </p:tgtEl>
                                        <p:attrNameLst>
                                          <p:attrName>style.visibility</p:attrName>
                                        </p:attrNameLst>
                                      </p:cBhvr>
                                      <p:to>
                                        <p:strVal val="visible"/>
                                      </p:to>
                                    </p:set>
                                    <p:animEffect transition="in" filter="blinds(vertical)">
                                      <p:cBhvr>
                                        <p:cTn id="156" dur="2000"/>
                                        <p:tgtEl>
                                          <p:spTgt spid="6"/>
                                        </p:tgtEl>
                                      </p:cBhvr>
                                    </p:animEffect>
                                  </p:childTnLst>
                                </p:cTn>
                              </p:par>
                              <p:par>
                                <p:cTn id="157" presetID="3" presetClass="entr" presetSubtype="5" fill="hold" grpId="1" nodeType="withEffect">
                                  <p:stCondLst>
                                    <p:cond delay="0"/>
                                  </p:stCondLst>
                                  <p:childTnLst>
                                    <p:set>
                                      <p:cBhvr>
                                        <p:cTn id="158" dur="1" fill="hold">
                                          <p:stCondLst>
                                            <p:cond delay="0"/>
                                          </p:stCondLst>
                                        </p:cTn>
                                        <p:tgtEl>
                                          <p:spTgt spid="8"/>
                                        </p:tgtEl>
                                        <p:attrNameLst>
                                          <p:attrName>style.visibility</p:attrName>
                                        </p:attrNameLst>
                                      </p:cBhvr>
                                      <p:to>
                                        <p:strVal val="visible"/>
                                      </p:to>
                                    </p:set>
                                    <p:animEffect transition="in" filter="blinds(vertical)">
                                      <p:cBhvr>
                                        <p:cTn id="159" dur="2000"/>
                                        <p:tgtEl>
                                          <p:spTgt spid="8"/>
                                        </p:tgtEl>
                                      </p:cBhvr>
                                    </p:animEffect>
                                  </p:childTnLst>
                                </p:cTn>
                              </p:par>
                              <p:par>
                                <p:cTn id="160" presetID="3" presetClass="entr" presetSubtype="5" fill="hold" grpId="1" nodeType="withEffect">
                                  <p:stCondLst>
                                    <p:cond delay="0"/>
                                  </p:stCondLst>
                                  <p:childTnLst>
                                    <p:set>
                                      <p:cBhvr>
                                        <p:cTn id="161" dur="1" fill="hold">
                                          <p:stCondLst>
                                            <p:cond delay="0"/>
                                          </p:stCondLst>
                                        </p:cTn>
                                        <p:tgtEl>
                                          <p:spTgt spid="10"/>
                                        </p:tgtEl>
                                        <p:attrNameLst>
                                          <p:attrName>style.visibility</p:attrName>
                                        </p:attrNameLst>
                                      </p:cBhvr>
                                      <p:to>
                                        <p:strVal val="visible"/>
                                      </p:to>
                                    </p:set>
                                    <p:animEffect transition="in" filter="blinds(vertical)">
                                      <p:cBhvr>
                                        <p:cTn id="162" dur="2000"/>
                                        <p:tgtEl>
                                          <p:spTgt spid="10"/>
                                        </p:tgtEl>
                                      </p:cBhvr>
                                    </p:animEffect>
                                  </p:childTnLst>
                                </p:cTn>
                              </p:par>
                              <p:par>
                                <p:cTn id="163" presetID="3" presetClass="entr" presetSubtype="5" fill="hold" grpId="1" nodeType="withEffect">
                                  <p:stCondLst>
                                    <p:cond delay="0"/>
                                  </p:stCondLst>
                                  <p:childTnLst>
                                    <p:set>
                                      <p:cBhvr>
                                        <p:cTn id="164" dur="1" fill="hold">
                                          <p:stCondLst>
                                            <p:cond delay="0"/>
                                          </p:stCondLst>
                                        </p:cTn>
                                        <p:tgtEl>
                                          <p:spTgt spid="12"/>
                                        </p:tgtEl>
                                        <p:attrNameLst>
                                          <p:attrName>style.visibility</p:attrName>
                                        </p:attrNameLst>
                                      </p:cBhvr>
                                      <p:to>
                                        <p:strVal val="visible"/>
                                      </p:to>
                                    </p:set>
                                    <p:animEffect transition="in" filter="blinds(vertical)">
                                      <p:cBhvr>
                                        <p:cTn id="165" dur="2000"/>
                                        <p:tgtEl>
                                          <p:spTgt spid="12"/>
                                        </p:tgtEl>
                                      </p:cBhvr>
                                    </p:animEffect>
                                  </p:childTnLst>
                                </p:cTn>
                              </p:par>
                              <p:par>
                                <p:cTn id="166" presetID="3" presetClass="entr" presetSubtype="5" fill="hold" grpId="1" nodeType="withEffect">
                                  <p:stCondLst>
                                    <p:cond delay="0"/>
                                  </p:stCondLst>
                                  <p:childTnLst>
                                    <p:set>
                                      <p:cBhvr>
                                        <p:cTn id="167" dur="1" fill="hold">
                                          <p:stCondLst>
                                            <p:cond delay="0"/>
                                          </p:stCondLst>
                                        </p:cTn>
                                        <p:tgtEl>
                                          <p:spTgt spid="14"/>
                                        </p:tgtEl>
                                        <p:attrNameLst>
                                          <p:attrName>style.visibility</p:attrName>
                                        </p:attrNameLst>
                                      </p:cBhvr>
                                      <p:to>
                                        <p:strVal val="visible"/>
                                      </p:to>
                                    </p:set>
                                    <p:animEffect transition="in" filter="blinds(vertical)">
                                      <p:cBhvr>
                                        <p:cTn id="168" dur="2000"/>
                                        <p:tgtEl>
                                          <p:spTgt spid="14"/>
                                        </p:tgtEl>
                                      </p:cBhvr>
                                    </p:animEffect>
                                  </p:childTnLst>
                                </p:cTn>
                              </p:par>
                              <p:par>
                                <p:cTn id="169" presetID="3" presetClass="entr" presetSubtype="5" fill="hold" grpId="1" nodeType="withEffect">
                                  <p:stCondLst>
                                    <p:cond delay="0"/>
                                  </p:stCondLst>
                                  <p:childTnLst>
                                    <p:set>
                                      <p:cBhvr>
                                        <p:cTn id="170" dur="1" fill="hold">
                                          <p:stCondLst>
                                            <p:cond delay="0"/>
                                          </p:stCondLst>
                                        </p:cTn>
                                        <p:tgtEl>
                                          <p:spTgt spid="16"/>
                                        </p:tgtEl>
                                        <p:attrNameLst>
                                          <p:attrName>style.visibility</p:attrName>
                                        </p:attrNameLst>
                                      </p:cBhvr>
                                      <p:to>
                                        <p:strVal val="visible"/>
                                      </p:to>
                                    </p:set>
                                    <p:animEffect transition="in" filter="blinds(vertical)">
                                      <p:cBhvr>
                                        <p:cTn id="171" dur="2000"/>
                                        <p:tgtEl>
                                          <p:spTgt spid="16"/>
                                        </p:tgtEl>
                                      </p:cBhvr>
                                    </p:animEffect>
                                  </p:childTnLst>
                                </p:cTn>
                              </p:par>
                              <p:par>
                                <p:cTn id="172" presetID="3" presetClass="entr" presetSubtype="5" fill="hold" grpId="1" nodeType="withEffect">
                                  <p:stCondLst>
                                    <p:cond delay="0"/>
                                  </p:stCondLst>
                                  <p:childTnLst>
                                    <p:set>
                                      <p:cBhvr>
                                        <p:cTn id="173" dur="1" fill="hold">
                                          <p:stCondLst>
                                            <p:cond delay="0"/>
                                          </p:stCondLst>
                                        </p:cTn>
                                        <p:tgtEl>
                                          <p:spTgt spid="18"/>
                                        </p:tgtEl>
                                        <p:attrNameLst>
                                          <p:attrName>style.visibility</p:attrName>
                                        </p:attrNameLst>
                                      </p:cBhvr>
                                      <p:to>
                                        <p:strVal val="visible"/>
                                      </p:to>
                                    </p:set>
                                    <p:animEffect transition="in" filter="blinds(vertical)">
                                      <p:cBhvr>
                                        <p:cTn id="174" dur="2000"/>
                                        <p:tgtEl>
                                          <p:spTgt spid="18"/>
                                        </p:tgtEl>
                                      </p:cBhvr>
                                    </p:animEffect>
                                  </p:childTnLst>
                                </p:cTn>
                              </p:par>
                              <p:par>
                                <p:cTn id="175" presetID="3" presetClass="entr" presetSubtype="5" fill="hold" grpId="1" nodeType="withEffect">
                                  <p:stCondLst>
                                    <p:cond delay="0"/>
                                  </p:stCondLst>
                                  <p:childTnLst>
                                    <p:set>
                                      <p:cBhvr>
                                        <p:cTn id="176" dur="1" fill="hold">
                                          <p:stCondLst>
                                            <p:cond delay="0"/>
                                          </p:stCondLst>
                                        </p:cTn>
                                        <p:tgtEl>
                                          <p:spTgt spid="20"/>
                                        </p:tgtEl>
                                        <p:attrNameLst>
                                          <p:attrName>style.visibility</p:attrName>
                                        </p:attrNameLst>
                                      </p:cBhvr>
                                      <p:to>
                                        <p:strVal val="visible"/>
                                      </p:to>
                                    </p:set>
                                    <p:animEffect transition="in" filter="blinds(vertical)">
                                      <p:cBhvr>
                                        <p:cTn id="177" dur="2000"/>
                                        <p:tgtEl>
                                          <p:spTgt spid="20"/>
                                        </p:tgtEl>
                                      </p:cBhvr>
                                    </p:animEffect>
                                  </p:childTnLst>
                                </p:cTn>
                              </p:par>
                              <p:par>
                                <p:cTn id="178" presetID="3" presetClass="entr" presetSubtype="5" fill="hold" grpId="1" nodeType="withEffect">
                                  <p:stCondLst>
                                    <p:cond delay="0"/>
                                  </p:stCondLst>
                                  <p:childTnLst>
                                    <p:set>
                                      <p:cBhvr>
                                        <p:cTn id="179" dur="1" fill="hold">
                                          <p:stCondLst>
                                            <p:cond delay="0"/>
                                          </p:stCondLst>
                                        </p:cTn>
                                        <p:tgtEl>
                                          <p:spTgt spid="22"/>
                                        </p:tgtEl>
                                        <p:attrNameLst>
                                          <p:attrName>style.visibility</p:attrName>
                                        </p:attrNameLst>
                                      </p:cBhvr>
                                      <p:to>
                                        <p:strVal val="visible"/>
                                      </p:to>
                                    </p:set>
                                    <p:animEffect transition="in" filter="blinds(vertical)">
                                      <p:cBhvr>
                                        <p:cTn id="180" dur="2000"/>
                                        <p:tgtEl>
                                          <p:spTgt spid="22"/>
                                        </p:tgtEl>
                                      </p:cBhvr>
                                    </p:animEffect>
                                  </p:childTnLst>
                                </p:cTn>
                              </p:par>
                              <p:par>
                                <p:cTn id="181" presetID="3" presetClass="entr" presetSubtype="5" fill="hold" grpId="1" nodeType="withEffect">
                                  <p:stCondLst>
                                    <p:cond delay="0"/>
                                  </p:stCondLst>
                                  <p:childTnLst>
                                    <p:set>
                                      <p:cBhvr>
                                        <p:cTn id="182" dur="1" fill="hold">
                                          <p:stCondLst>
                                            <p:cond delay="0"/>
                                          </p:stCondLst>
                                        </p:cTn>
                                        <p:tgtEl>
                                          <p:spTgt spid="24"/>
                                        </p:tgtEl>
                                        <p:attrNameLst>
                                          <p:attrName>style.visibility</p:attrName>
                                        </p:attrNameLst>
                                      </p:cBhvr>
                                      <p:to>
                                        <p:strVal val="visible"/>
                                      </p:to>
                                    </p:set>
                                    <p:animEffect transition="in" filter="blinds(vertical)">
                                      <p:cBhvr>
                                        <p:cTn id="183" dur="2000"/>
                                        <p:tgtEl>
                                          <p:spTgt spid="24"/>
                                        </p:tgtEl>
                                      </p:cBhvr>
                                    </p:animEffect>
                                  </p:childTnLst>
                                </p:cTn>
                              </p:par>
                              <p:par>
                                <p:cTn id="184" presetID="3" presetClass="entr" presetSubtype="5" fill="hold" grpId="1" nodeType="withEffect">
                                  <p:stCondLst>
                                    <p:cond delay="0"/>
                                  </p:stCondLst>
                                  <p:childTnLst>
                                    <p:set>
                                      <p:cBhvr>
                                        <p:cTn id="185" dur="1" fill="hold">
                                          <p:stCondLst>
                                            <p:cond delay="0"/>
                                          </p:stCondLst>
                                        </p:cTn>
                                        <p:tgtEl>
                                          <p:spTgt spid="26"/>
                                        </p:tgtEl>
                                        <p:attrNameLst>
                                          <p:attrName>style.visibility</p:attrName>
                                        </p:attrNameLst>
                                      </p:cBhvr>
                                      <p:to>
                                        <p:strVal val="visible"/>
                                      </p:to>
                                    </p:set>
                                    <p:animEffect transition="in" filter="blinds(vertical)">
                                      <p:cBhvr>
                                        <p:cTn id="186" dur="2000"/>
                                        <p:tgtEl>
                                          <p:spTgt spid="26"/>
                                        </p:tgtEl>
                                      </p:cBhvr>
                                    </p:animEffect>
                                  </p:childTnLst>
                                </p:cTn>
                              </p:par>
                              <p:par>
                                <p:cTn id="187" presetID="3" presetClass="entr" presetSubtype="5" fill="hold" grpId="1" nodeType="withEffect">
                                  <p:stCondLst>
                                    <p:cond delay="0"/>
                                  </p:stCondLst>
                                  <p:childTnLst>
                                    <p:set>
                                      <p:cBhvr>
                                        <p:cTn id="188" dur="1" fill="hold">
                                          <p:stCondLst>
                                            <p:cond delay="0"/>
                                          </p:stCondLst>
                                        </p:cTn>
                                        <p:tgtEl>
                                          <p:spTgt spid="28"/>
                                        </p:tgtEl>
                                        <p:attrNameLst>
                                          <p:attrName>style.visibility</p:attrName>
                                        </p:attrNameLst>
                                      </p:cBhvr>
                                      <p:to>
                                        <p:strVal val="visible"/>
                                      </p:to>
                                    </p:set>
                                    <p:animEffect transition="in" filter="blinds(vertical)">
                                      <p:cBhvr>
                                        <p:cTn id="189" dur="2000"/>
                                        <p:tgtEl>
                                          <p:spTgt spid="28"/>
                                        </p:tgtEl>
                                      </p:cBhvr>
                                    </p:animEffect>
                                  </p:childTnLst>
                                </p:cTn>
                              </p:par>
                              <p:par>
                                <p:cTn id="190" presetID="3" presetClass="entr" presetSubtype="5" fill="hold" grpId="1" nodeType="withEffect">
                                  <p:stCondLst>
                                    <p:cond delay="0"/>
                                  </p:stCondLst>
                                  <p:childTnLst>
                                    <p:set>
                                      <p:cBhvr>
                                        <p:cTn id="191" dur="1" fill="hold">
                                          <p:stCondLst>
                                            <p:cond delay="0"/>
                                          </p:stCondLst>
                                        </p:cTn>
                                        <p:tgtEl>
                                          <p:spTgt spid="30"/>
                                        </p:tgtEl>
                                        <p:attrNameLst>
                                          <p:attrName>style.visibility</p:attrName>
                                        </p:attrNameLst>
                                      </p:cBhvr>
                                      <p:to>
                                        <p:strVal val="visible"/>
                                      </p:to>
                                    </p:set>
                                    <p:animEffect transition="in" filter="blinds(vertical)">
                                      <p:cBhvr>
                                        <p:cTn id="192" dur="2000"/>
                                        <p:tgtEl>
                                          <p:spTgt spid="30"/>
                                        </p:tgtEl>
                                      </p:cBhvr>
                                    </p:animEffect>
                                  </p:childTnLst>
                                </p:cTn>
                              </p:par>
                              <p:par>
                                <p:cTn id="193" presetID="3" presetClass="entr" presetSubtype="5" fill="hold" grpId="1" nodeType="withEffect">
                                  <p:stCondLst>
                                    <p:cond delay="0"/>
                                  </p:stCondLst>
                                  <p:childTnLst>
                                    <p:set>
                                      <p:cBhvr>
                                        <p:cTn id="194" dur="1" fill="hold">
                                          <p:stCondLst>
                                            <p:cond delay="0"/>
                                          </p:stCondLst>
                                        </p:cTn>
                                        <p:tgtEl>
                                          <p:spTgt spid="32"/>
                                        </p:tgtEl>
                                        <p:attrNameLst>
                                          <p:attrName>style.visibility</p:attrName>
                                        </p:attrNameLst>
                                      </p:cBhvr>
                                      <p:to>
                                        <p:strVal val="visible"/>
                                      </p:to>
                                    </p:set>
                                    <p:animEffect transition="in" filter="blinds(vertical)">
                                      <p:cBhvr>
                                        <p:cTn id="195" dur="2000"/>
                                        <p:tgtEl>
                                          <p:spTgt spid="32"/>
                                        </p:tgtEl>
                                      </p:cBhvr>
                                    </p:animEffect>
                                  </p:childTnLst>
                                </p:cTn>
                              </p:par>
                              <p:par>
                                <p:cTn id="196" presetID="3" presetClass="entr" presetSubtype="5" fill="hold" grpId="1" nodeType="withEffect">
                                  <p:stCondLst>
                                    <p:cond delay="0"/>
                                  </p:stCondLst>
                                  <p:childTnLst>
                                    <p:set>
                                      <p:cBhvr>
                                        <p:cTn id="197" dur="1" fill="hold">
                                          <p:stCondLst>
                                            <p:cond delay="0"/>
                                          </p:stCondLst>
                                        </p:cTn>
                                        <p:tgtEl>
                                          <p:spTgt spid="34"/>
                                        </p:tgtEl>
                                        <p:attrNameLst>
                                          <p:attrName>style.visibility</p:attrName>
                                        </p:attrNameLst>
                                      </p:cBhvr>
                                      <p:to>
                                        <p:strVal val="visible"/>
                                      </p:to>
                                    </p:set>
                                    <p:animEffect transition="in" filter="blinds(vertical)">
                                      <p:cBhvr>
                                        <p:cTn id="198" dur="2000"/>
                                        <p:tgtEl>
                                          <p:spTgt spid="34"/>
                                        </p:tgtEl>
                                      </p:cBhvr>
                                    </p:animEffect>
                                  </p:childTnLst>
                                </p:cTn>
                              </p:par>
                              <p:par>
                                <p:cTn id="199" presetID="3" presetClass="entr" presetSubtype="5" fill="hold" grpId="1" nodeType="withEffect">
                                  <p:stCondLst>
                                    <p:cond delay="0"/>
                                  </p:stCondLst>
                                  <p:childTnLst>
                                    <p:set>
                                      <p:cBhvr>
                                        <p:cTn id="200" dur="1" fill="hold">
                                          <p:stCondLst>
                                            <p:cond delay="0"/>
                                          </p:stCondLst>
                                        </p:cTn>
                                        <p:tgtEl>
                                          <p:spTgt spid="36"/>
                                        </p:tgtEl>
                                        <p:attrNameLst>
                                          <p:attrName>style.visibility</p:attrName>
                                        </p:attrNameLst>
                                      </p:cBhvr>
                                      <p:to>
                                        <p:strVal val="visible"/>
                                      </p:to>
                                    </p:set>
                                    <p:animEffect transition="in" filter="blinds(vertical)">
                                      <p:cBhvr>
                                        <p:cTn id="201" dur="2000"/>
                                        <p:tgtEl>
                                          <p:spTgt spid="36"/>
                                        </p:tgtEl>
                                      </p:cBhvr>
                                    </p:animEffect>
                                  </p:childTnLst>
                                </p:cTn>
                              </p:par>
                              <p:par>
                                <p:cTn id="202" presetID="3" presetClass="entr" presetSubtype="5" fill="hold" grpId="1" nodeType="withEffect">
                                  <p:stCondLst>
                                    <p:cond delay="0"/>
                                  </p:stCondLst>
                                  <p:childTnLst>
                                    <p:set>
                                      <p:cBhvr>
                                        <p:cTn id="203" dur="1" fill="hold">
                                          <p:stCondLst>
                                            <p:cond delay="0"/>
                                          </p:stCondLst>
                                        </p:cTn>
                                        <p:tgtEl>
                                          <p:spTgt spid="38"/>
                                        </p:tgtEl>
                                        <p:attrNameLst>
                                          <p:attrName>style.visibility</p:attrName>
                                        </p:attrNameLst>
                                      </p:cBhvr>
                                      <p:to>
                                        <p:strVal val="visible"/>
                                      </p:to>
                                    </p:set>
                                    <p:animEffect transition="in" filter="blinds(vertical)">
                                      <p:cBhvr>
                                        <p:cTn id="204" dur="2000"/>
                                        <p:tgtEl>
                                          <p:spTgt spid="38"/>
                                        </p:tgtEl>
                                      </p:cBhvr>
                                    </p:animEffect>
                                  </p:childTnLst>
                                </p:cTn>
                              </p:par>
                              <p:par>
                                <p:cTn id="205" presetID="3" presetClass="entr" presetSubtype="5" fill="hold" grpId="1" nodeType="withEffect">
                                  <p:stCondLst>
                                    <p:cond delay="0"/>
                                  </p:stCondLst>
                                  <p:childTnLst>
                                    <p:set>
                                      <p:cBhvr>
                                        <p:cTn id="206" dur="1" fill="hold">
                                          <p:stCondLst>
                                            <p:cond delay="0"/>
                                          </p:stCondLst>
                                        </p:cTn>
                                        <p:tgtEl>
                                          <p:spTgt spid="3"/>
                                        </p:tgtEl>
                                        <p:attrNameLst>
                                          <p:attrName>style.visibility</p:attrName>
                                        </p:attrNameLst>
                                      </p:cBhvr>
                                      <p:to>
                                        <p:strVal val="visible"/>
                                      </p:to>
                                    </p:set>
                                    <p:animEffect transition="in" filter="blinds(vertical)">
                                      <p:cBhvr>
                                        <p:cTn id="207" dur="2000"/>
                                        <p:tgtEl>
                                          <p:spTgt spid="3"/>
                                        </p:tgtEl>
                                      </p:cBhvr>
                                    </p:animEffect>
                                  </p:childTnLst>
                                </p:cTn>
                              </p:par>
                              <p:par>
                                <p:cTn id="208" presetID="3" presetClass="entr" presetSubtype="5" fill="hold" grpId="1" nodeType="withEffect">
                                  <p:stCondLst>
                                    <p:cond delay="0"/>
                                  </p:stCondLst>
                                  <p:childTnLst>
                                    <p:set>
                                      <p:cBhvr>
                                        <p:cTn id="209" dur="1" fill="hold">
                                          <p:stCondLst>
                                            <p:cond delay="0"/>
                                          </p:stCondLst>
                                        </p:cTn>
                                        <p:tgtEl>
                                          <p:spTgt spid="5"/>
                                        </p:tgtEl>
                                        <p:attrNameLst>
                                          <p:attrName>style.visibility</p:attrName>
                                        </p:attrNameLst>
                                      </p:cBhvr>
                                      <p:to>
                                        <p:strVal val="visible"/>
                                      </p:to>
                                    </p:set>
                                    <p:animEffect transition="in" filter="blinds(vertical)">
                                      <p:cBhvr>
                                        <p:cTn id="210" dur="2000"/>
                                        <p:tgtEl>
                                          <p:spTgt spid="5"/>
                                        </p:tgtEl>
                                      </p:cBhvr>
                                    </p:animEffect>
                                  </p:childTnLst>
                                </p:cTn>
                              </p:par>
                              <p:par>
                                <p:cTn id="211" presetID="3" presetClass="entr" presetSubtype="5" fill="hold" grpId="1" nodeType="withEffect">
                                  <p:stCondLst>
                                    <p:cond delay="0"/>
                                  </p:stCondLst>
                                  <p:childTnLst>
                                    <p:set>
                                      <p:cBhvr>
                                        <p:cTn id="212" dur="1" fill="hold">
                                          <p:stCondLst>
                                            <p:cond delay="0"/>
                                          </p:stCondLst>
                                        </p:cTn>
                                        <p:tgtEl>
                                          <p:spTgt spid="7"/>
                                        </p:tgtEl>
                                        <p:attrNameLst>
                                          <p:attrName>style.visibility</p:attrName>
                                        </p:attrNameLst>
                                      </p:cBhvr>
                                      <p:to>
                                        <p:strVal val="visible"/>
                                      </p:to>
                                    </p:set>
                                    <p:animEffect transition="in" filter="blinds(vertical)">
                                      <p:cBhvr>
                                        <p:cTn id="213" dur="2000"/>
                                        <p:tgtEl>
                                          <p:spTgt spid="7"/>
                                        </p:tgtEl>
                                      </p:cBhvr>
                                    </p:animEffect>
                                  </p:childTnLst>
                                </p:cTn>
                              </p:par>
                              <p:par>
                                <p:cTn id="214" presetID="3" presetClass="entr" presetSubtype="5" fill="hold" grpId="1" nodeType="withEffect">
                                  <p:stCondLst>
                                    <p:cond delay="0"/>
                                  </p:stCondLst>
                                  <p:childTnLst>
                                    <p:set>
                                      <p:cBhvr>
                                        <p:cTn id="215" dur="1" fill="hold">
                                          <p:stCondLst>
                                            <p:cond delay="0"/>
                                          </p:stCondLst>
                                        </p:cTn>
                                        <p:tgtEl>
                                          <p:spTgt spid="9"/>
                                        </p:tgtEl>
                                        <p:attrNameLst>
                                          <p:attrName>style.visibility</p:attrName>
                                        </p:attrNameLst>
                                      </p:cBhvr>
                                      <p:to>
                                        <p:strVal val="visible"/>
                                      </p:to>
                                    </p:set>
                                    <p:animEffect transition="in" filter="blinds(vertical)">
                                      <p:cBhvr>
                                        <p:cTn id="216" dur="2000"/>
                                        <p:tgtEl>
                                          <p:spTgt spid="9"/>
                                        </p:tgtEl>
                                      </p:cBhvr>
                                    </p:animEffect>
                                  </p:childTnLst>
                                </p:cTn>
                              </p:par>
                              <p:par>
                                <p:cTn id="217" presetID="3" presetClass="entr" presetSubtype="5" fill="hold" grpId="1" nodeType="withEffect">
                                  <p:stCondLst>
                                    <p:cond delay="0"/>
                                  </p:stCondLst>
                                  <p:childTnLst>
                                    <p:set>
                                      <p:cBhvr>
                                        <p:cTn id="218" dur="1" fill="hold">
                                          <p:stCondLst>
                                            <p:cond delay="0"/>
                                          </p:stCondLst>
                                        </p:cTn>
                                        <p:tgtEl>
                                          <p:spTgt spid="11"/>
                                        </p:tgtEl>
                                        <p:attrNameLst>
                                          <p:attrName>style.visibility</p:attrName>
                                        </p:attrNameLst>
                                      </p:cBhvr>
                                      <p:to>
                                        <p:strVal val="visible"/>
                                      </p:to>
                                    </p:set>
                                    <p:animEffect transition="in" filter="blinds(vertical)">
                                      <p:cBhvr>
                                        <p:cTn id="219" dur="2000"/>
                                        <p:tgtEl>
                                          <p:spTgt spid="11"/>
                                        </p:tgtEl>
                                      </p:cBhvr>
                                    </p:animEffect>
                                  </p:childTnLst>
                                </p:cTn>
                              </p:par>
                              <p:par>
                                <p:cTn id="220" presetID="3" presetClass="entr" presetSubtype="5" fill="hold" grpId="1" nodeType="withEffect">
                                  <p:stCondLst>
                                    <p:cond delay="0"/>
                                  </p:stCondLst>
                                  <p:childTnLst>
                                    <p:set>
                                      <p:cBhvr>
                                        <p:cTn id="221" dur="1" fill="hold">
                                          <p:stCondLst>
                                            <p:cond delay="0"/>
                                          </p:stCondLst>
                                        </p:cTn>
                                        <p:tgtEl>
                                          <p:spTgt spid="13"/>
                                        </p:tgtEl>
                                        <p:attrNameLst>
                                          <p:attrName>style.visibility</p:attrName>
                                        </p:attrNameLst>
                                      </p:cBhvr>
                                      <p:to>
                                        <p:strVal val="visible"/>
                                      </p:to>
                                    </p:set>
                                    <p:animEffect transition="in" filter="blinds(vertical)">
                                      <p:cBhvr>
                                        <p:cTn id="222" dur="2000"/>
                                        <p:tgtEl>
                                          <p:spTgt spid="13"/>
                                        </p:tgtEl>
                                      </p:cBhvr>
                                    </p:animEffect>
                                  </p:childTnLst>
                                </p:cTn>
                              </p:par>
                              <p:par>
                                <p:cTn id="223" presetID="3" presetClass="entr" presetSubtype="5" fill="hold" grpId="1" nodeType="withEffect">
                                  <p:stCondLst>
                                    <p:cond delay="0"/>
                                  </p:stCondLst>
                                  <p:childTnLst>
                                    <p:set>
                                      <p:cBhvr>
                                        <p:cTn id="224" dur="1" fill="hold">
                                          <p:stCondLst>
                                            <p:cond delay="0"/>
                                          </p:stCondLst>
                                        </p:cTn>
                                        <p:tgtEl>
                                          <p:spTgt spid="15"/>
                                        </p:tgtEl>
                                        <p:attrNameLst>
                                          <p:attrName>style.visibility</p:attrName>
                                        </p:attrNameLst>
                                      </p:cBhvr>
                                      <p:to>
                                        <p:strVal val="visible"/>
                                      </p:to>
                                    </p:set>
                                    <p:animEffect transition="in" filter="blinds(vertical)">
                                      <p:cBhvr>
                                        <p:cTn id="225" dur="2000"/>
                                        <p:tgtEl>
                                          <p:spTgt spid="15"/>
                                        </p:tgtEl>
                                      </p:cBhvr>
                                    </p:animEffect>
                                  </p:childTnLst>
                                </p:cTn>
                              </p:par>
                              <p:par>
                                <p:cTn id="226" presetID="3" presetClass="entr" presetSubtype="5" fill="hold" grpId="1" nodeType="withEffect">
                                  <p:stCondLst>
                                    <p:cond delay="0"/>
                                  </p:stCondLst>
                                  <p:childTnLst>
                                    <p:set>
                                      <p:cBhvr>
                                        <p:cTn id="227" dur="1" fill="hold">
                                          <p:stCondLst>
                                            <p:cond delay="0"/>
                                          </p:stCondLst>
                                        </p:cTn>
                                        <p:tgtEl>
                                          <p:spTgt spid="17"/>
                                        </p:tgtEl>
                                        <p:attrNameLst>
                                          <p:attrName>style.visibility</p:attrName>
                                        </p:attrNameLst>
                                      </p:cBhvr>
                                      <p:to>
                                        <p:strVal val="visible"/>
                                      </p:to>
                                    </p:set>
                                    <p:animEffect transition="in" filter="blinds(vertical)">
                                      <p:cBhvr>
                                        <p:cTn id="228" dur="2000"/>
                                        <p:tgtEl>
                                          <p:spTgt spid="17"/>
                                        </p:tgtEl>
                                      </p:cBhvr>
                                    </p:animEffect>
                                  </p:childTnLst>
                                </p:cTn>
                              </p:par>
                              <p:par>
                                <p:cTn id="229" presetID="3" presetClass="entr" presetSubtype="5" fill="hold" grpId="1" nodeType="withEffect">
                                  <p:stCondLst>
                                    <p:cond delay="0"/>
                                  </p:stCondLst>
                                  <p:childTnLst>
                                    <p:set>
                                      <p:cBhvr>
                                        <p:cTn id="230" dur="1" fill="hold">
                                          <p:stCondLst>
                                            <p:cond delay="0"/>
                                          </p:stCondLst>
                                        </p:cTn>
                                        <p:tgtEl>
                                          <p:spTgt spid="19"/>
                                        </p:tgtEl>
                                        <p:attrNameLst>
                                          <p:attrName>style.visibility</p:attrName>
                                        </p:attrNameLst>
                                      </p:cBhvr>
                                      <p:to>
                                        <p:strVal val="visible"/>
                                      </p:to>
                                    </p:set>
                                    <p:animEffect transition="in" filter="blinds(vertical)">
                                      <p:cBhvr>
                                        <p:cTn id="231" dur="2000"/>
                                        <p:tgtEl>
                                          <p:spTgt spid="19"/>
                                        </p:tgtEl>
                                      </p:cBhvr>
                                    </p:animEffect>
                                  </p:childTnLst>
                                </p:cTn>
                              </p:par>
                              <p:par>
                                <p:cTn id="232" presetID="3" presetClass="entr" presetSubtype="5" fill="hold" grpId="1" nodeType="withEffect">
                                  <p:stCondLst>
                                    <p:cond delay="0"/>
                                  </p:stCondLst>
                                  <p:childTnLst>
                                    <p:set>
                                      <p:cBhvr>
                                        <p:cTn id="233" dur="1" fill="hold">
                                          <p:stCondLst>
                                            <p:cond delay="0"/>
                                          </p:stCondLst>
                                        </p:cTn>
                                        <p:tgtEl>
                                          <p:spTgt spid="21"/>
                                        </p:tgtEl>
                                        <p:attrNameLst>
                                          <p:attrName>style.visibility</p:attrName>
                                        </p:attrNameLst>
                                      </p:cBhvr>
                                      <p:to>
                                        <p:strVal val="visible"/>
                                      </p:to>
                                    </p:set>
                                    <p:animEffect transition="in" filter="blinds(vertical)">
                                      <p:cBhvr>
                                        <p:cTn id="234" dur="2000"/>
                                        <p:tgtEl>
                                          <p:spTgt spid="21"/>
                                        </p:tgtEl>
                                      </p:cBhvr>
                                    </p:animEffect>
                                  </p:childTnLst>
                                </p:cTn>
                              </p:par>
                              <p:par>
                                <p:cTn id="235" presetID="3" presetClass="entr" presetSubtype="5" fill="hold" grpId="1" nodeType="withEffect">
                                  <p:stCondLst>
                                    <p:cond delay="0"/>
                                  </p:stCondLst>
                                  <p:childTnLst>
                                    <p:set>
                                      <p:cBhvr>
                                        <p:cTn id="236" dur="1" fill="hold">
                                          <p:stCondLst>
                                            <p:cond delay="0"/>
                                          </p:stCondLst>
                                        </p:cTn>
                                        <p:tgtEl>
                                          <p:spTgt spid="23"/>
                                        </p:tgtEl>
                                        <p:attrNameLst>
                                          <p:attrName>style.visibility</p:attrName>
                                        </p:attrNameLst>
                                      </p:cBhvr>
                                      <p:to>
                                        <p:strVal val="visible"/>
                                      </p:to>
                                    </p:set>
                                    <p:animEffect transition="in" filter="blinds(vertical)">
                                      <p:cBhvr>
                                        <p:cTn id="237" dur="2000"/>
                                        <p:tgtEl>
                                          <p:spTgt spid="23"/>
                                        </p:tgtEl>
                                      </p:cBhvr>
                                    </p:animEffect>
                                  </p:childTnLst>
                                </p:cTn>
                              </p:par>
                              <p:par>
                                <p:cTn id="238" presetID="3" presetClass="entr" presetSubtype="5" fill="hold" grpId="1" nodeType="withEffect">
                                  <p:stCondLst>
                                    <p:cond delay="0"/>
                                  </p:stCondLst>
                                  <p:childTnLst>
                                    <p:set>
                                      <p:cBhvr>
                                        <p:cTn id="239" dur="1" fill="hold">
                                          <p:stCondLst>
                                            <p:cond delay="0"/>
                                          </p:stCondLst>
                                        </p:cTn>
                                        <p:tgtEl>
                                          <p:spTgt spid="25"/>
                                        </p:tgtEl>
                                        <p:attrNameLst>
                                          <p:attrName>style.visibility</p:attrName>
                                        </p:attrNameLst>
                                      </p:cBhvr>
                                      <p:to>
                                        <p:strVal val="visible"/>
                                      </p:to>
                                    </p:set>
                                    <p:animEffect transition="in" filter="blinds(vertical)">
                                      <p:cBhvr>
                                        <p:cTn id="240" dur="2000"/>
                                        <p:tgtEl>
                                          <p:spTgt spid="25"/>
                                        </p:tgtEl>
                                      </p:cBhvr>
                                    </p:animEffect>
                                  </p:childTnLst>
                                </p:cTn>
                              </p:par>
                              <p:par>
                                <p:cTn id="241" presetID="3" presetClass="entr" presetSubtype="5" fill="hold" grpId="1" nodeType="withEffect">
                                  <p:stCondLst>
                                    <p:cond delay="0"/>
                                  </p:stCondLst>
                                  <p:childTnLst>
                                    <p:set>
                                      <p:cBhvr>
                                        <p:cTn id="242" dur="1" fill="hold">
                                          <p:stCondLst>
                                            <p:cond delay="0"/>
                                          </p:stCondLst>
                                        </p:cTn>
                                        <p:tgtEl>
                                          <p:spTgt spid="27"/>
                                        </p:tgtEl>
                                        <p:attrNameLst>
                                          <p:attrName>style.visibility</p:attrName>
                                        </p:attrNameLst>
                                      </p:cBhvr>
                                      <p:to>
                                        <p:strVal val="visible"/>
                                      </p:to>
                                    </p:set>
                                    <p:animEffect transition="in" filter="blinds(vertical)">
                                      <p:cBhvr>
                                        <p:cTn id="243" dur="2000"/>
                                        <p:tgtEl>
                                          <p:spTgt spid="27"/>
                                        </p:tgtEl>
                                      </p:cBhvr>
                                    </p:animEffect>
                                  </p:childTnLst>
                                </p:cTn>
                              </p:par>
                              <p:par>
                                <p:cTn id="244" presetID="3" presetClass="entr" presetSubtype="5" fill="hold" grpId="1" nodeType="withEffect">
                                  <p:stCondLst>
                                    <p:cond delay="0"/>
                                  </p:stCondLst>
                                  <p:childTnLst>
                                    <p:set>
                                      <p:cBhvr>
                                        <p:cTn id="245" dur="1" fill="hold">
                                          <p:stCondLst>
                                            <p:cond delay="0"/>
                                          </p:stCondLst>
                                        </p:cTn>
                                        <p:tgtEl>
                                          <p:spTgt spid="29"/>
                                        </p:tgtEl>
                                        <p:attrNameLst>
                                          <p:attrName>style.visibility</p:attrName>
                                        </p:attrNameLst>
                                      </p:cBhvr>
                                      <p:to>
                                        <p:strVal val="visible"/>
                                      </p:to>
                                    </p:set>
                                    <p:animEffect transition="in" filter="blinds(vertical)">
                                      <p:cBhvr>
                                        <p:cTn id="246" dur="2000"/>
                                        <p:tgtEl>
                                          <p:spTgt spid="29"/>
                                        </p:tgtEl>
                                      </p:cBhvr>
                                    </p:animEffect>
                                  </p:childTnLst>
                                </p:cTn>
                              </p:par>
                              <p:par>
                                <p:cTn id="247" presetID="3" presetClass="entr" presetSubtype="5" fill="hold" grpId="1" nodeType="withEffect">
                                  <p:stCondLst>
                                    <p:cond delay="0"/>
                                  </p:stCondLst>
                                  <p:childTnLst>
                                    <p:set>
                                      <p:cBhvr>
                                        <p:cTn id="248" dur="1" fill="hold">
                                          <p:stCondLst>
                                            <p:cond delay="0"/>
                                          </p:stCondLst>
                                        </p:cTn>
                                        <p:tgtEl>
                                          <p:spTgt spid="31"/>
                                        </p:tgtEl>
                                        <p:attrNameLst>
                                          <p:attrName>style.visibility</p:attrName>
                                        </p:attrNameLst>
                                      </p:cBhvr>
                                      <p:to>
                                        <p:strVal val="visible"/>
                                      </p:to>
                                    </p:set>
                                    <p:animEffect transition="in" filter="blinds(vertical)">
                                      <p:cBhvr>
                                        <p:cTn id="249" dur="2000"/>
                                        <p:tgtEl>
                                          <p:spTgt spid="31"/>
                                        </p:tgtEl>
                                      </p:cBhvr>
                                    </p:animEffect>
                                  </p:childTnLst>
                                </p:cTn>
                              </p:par>
                              <p:par>
                                <p:cTn id="250" presetID="3" presetClass="entr" presetSubtype="5" fill="hold" grpId="1" nodeType="withEffect">
                                  <p:stCondLst>
                                    <p:cond delay="0"/>
                                  </p:stCondLst>
                                  <p:childTnLst>
                                    <p:set>
                                      <p:cBhvr>
                                        <p:cTn id="251" dur="1" fill="hold">
                                          <p:stCondLst>
                                            <p:cond delay="0"/>
                                          </p:stCondLst>
                                        </p:cTn>
                                        <p:tgtEl>
                                          <p:spTgt spid="33"/>
                                        </p:tgtEl>
                                        <p:attrNameLst>
                                          <p:attrName>style.visibility</p:attrName>
                                        </p:attrNameLst>
                                      </p:cBhvr>
                                      <p:to>
                                        <p:strVal val="visible"/>
                                      </p:to>
                                    </p:set>
                                    <p:animEffect transition="in" filter="blinds(vertical)">
                                      <p:cBhvr>
                                        <p:cTn id="252" dur="2000"/>
                                        <p:tgtEl>
                                          <p:spTgt spid="33"/>
                                        </p:tgtEl>
                                      </p:cBhvr>
                                    </p:animEffect>
                                  </p:childTnLst>
                                </p:cTn>
                              </p:par>
                              <p:par>
                                <p:cTn id="253" presetID="3" presetClass="entr" presetSubtype="5" fill="hold" grpId="1" nodeType="withEffect">
                                  <p:stCondLst>
                                    <p:cond delay="0"/>
                                  </p:stCondLst>
                                  <p:childTnLst>
                                    <p:set>
                                      <p:cBhvr>
                                        <p:cTn id="254" dur="1" fill="hold">
                                          <p:stCondLst>
                                            <p:cond delay="0"/>
                                          </p:stCondLst>
                                        </p:cTn>
                                        <p:tgtEl>
                                          <p:spTgt spid="35"/>
                                        </p:tgtEl>
                                        <p:attrNameLst>
                                          <p:attrName>style.visibility</p:attrName>
                                        </p:attrNameLst>
                                      </p:cBhvr>
                                      <p:to>
                                        <p:strVal val="visible"/>
                                      </p:to>
                                    </p:set>
                                    <p:animEffect transition="in" filter="blinds(vertical)">
                                      <p:cBhvr>
                                        <p:cTn id="255" dur="2000"/>
                                        <p:tgtEl>
                                          <p:spTgt spid="35"/>
                                        </p:tgtEl>
                                      </p:cBhvr>
                                    </p:animEffect>
                                  </p:childTnLst>
                                </p:cTn>
                              </p:par>
                              <p:par>
                                <p:cTn id="256" presetID="3" presetClass="entr" presetSubtype="5" fill="hold" grpId="1" nodeType="withEffect">
                                  <p:stCondLst>
                                    <p:cond delay="0"/>
                                  </p:stCondLst>
                                  <p:childTnLst>
                                    <p:set>
                                      <p:cBhvr>
                                        <p:cTn id="257" dur="1" fill="hold">
                                          <p:stCondLst>
                                            <p:cond delay="0"/>
                                          </p:stCondLst>
                                        </p:cTn>
                                        <p:tgtEl>
                                          <p:spTgt spid="37"/>
                                        </p:tgtEl>
                                        <p:attrNameLst>
                                          <p:attrName>style.visibility</p:attrName>
                                        </p:attrNameLst>
                                      </p:cBhvr>
                                      <p:to>
                                        <p:strVal val="visible"/>
                                      </p:to>
                                    </p:set>
                                    <p:animEffect transition="in" filter="blinds(vertical)">
                                      <p:cBhvr>
                                        <p:cTn id="258" dur="2000"/>
                                        <p:tgtEl>
                                          <p:spTgt spid="37"/>
                                        </p:tgtEl>
                                      </p:cBhvr>
                                    </p:animEffect>
                                  </p:childTnLst>
                                </p:cTn>
                              </p:par>
                              <p:par>
                                <p:cTn id="259" presetID="8" presetClass="emph" presetSubtype="0" fill="hold" grpId="2" nodeType="withEffect">
                                  <p:stCondLst>
                                    <p:cond delay="0"/>
                                  </p:stCondLst>
                                  <p:childTnLst>
                                    <p:animRot by="21600000">
                                      <p:cBhvr>
                                        <p:cTn id="260" dur="2000" fill="hold"/>
                                        <p:tgtEl>
                                          <p:spTgt spid="4"/>
                                        </p:tgtEl>
                                        <p:attrNameLst>
                                          <p:attrName>r</p:attrName>
                                        </p:attrNameLst>
                                      </p:cBhvr>
                                    </p:animRot>
                                  </p:childTnLst>
                                </p:cTn>
                              </p:par>
                              <p:par>
                                <p:cTn id="261" presetID="8" presetClass="emph" presetSubtype="0" fill="hold" grpId="2" nodeType="withEffect">
                                  <p:stCondLst>
                                    <p:cond delay="0"/>
                                  </p:stCondLst>
                                  <p:childTnLst>
                                    <p:animRot by="21600000">
                                      <p:cBhvr>
                                        <p:cTn id="262" dur="2000" fill="hold"/>
                                        <p:tgtEl>
                                          <p:spTgt spid="6"/>
                                        </p:tgtEl>
                                        <p:attrNameLst>
                                          <p:attrName>r</p:attrName>
                                        </p:attrNameLst>
                                      </p:cBhvr>
                                    </p:animRot>
                                  </p:childTnLst>
                                </p:cTn>
                              </p:par>
                              <p:par>
                                <p:cTn id="263" presetID="8" presetClass="emph" presetSubtype="0" fill="hold" grpId="2" nodeType="withEffect">
                                  <p:stCondLst>
                                    <p:cond delay="0"/>
                                  </p:stCondLst>
                                  <p:childTnLst>
                                    <p:animRot by="21600000">
                                      <p:cBhvr>
                                        <p:cTn id="264" dur="2000" fill="hold"/>
                                        <p:tgtEl>
                                          <p:spTgt spid="8"/>
                                        </p:tgtEl>
                                        <p:attrNameLst>
                                          <p:attrName>r</p:attrName>
                                        </p:attrNameLst>
                                      </p:cBhvr>
                                    </p:animRot>
                                  </p:childTnLst>
                                </p:cTn>
                              </p:par>
                              <p:par>
                                <p:cTn id="265" presetID="8" presetClass="emph" presetSubtype="0" fill="hold" grpId="2" nodeType="withEffect">
                                  <p:stCondLst>
                                    <p:cond delay="0"/>
                                  </p:stCondLst>
                                  <p:childTnLst>
                                    <p:animRot by="21600000">
                                      <p:cBhvr>
                                        <p:cTn id="266" dur="2000" fill="hold"/>
                                        <p:tgtEl>
                                          <p:spTgt spid="10"/>
                                        </p:tgtEl>
                                        <p:attrNameLst>
                                          <p:attrName>r</p:attrName>
                                        </p:attrNameLst>
                                      </p:cBhvr>
                                    </p:animRot>
                                  </p:childTnLst>
                                </p:cTn>
                              </p:par>
                              <p:par>
                                <p:cTn id="267" presetID="8" presetClass="emph" presetSubtype="0" fill="hold" grpId="2" nodeType="withEffect">
                                  <p:stCondLst>
                                    <p:cond delay="0"/>
                                  </p:stCondLst>
                                  <p:childTnLst>
                                    <p:animRot by="21600000">
                                      <p:cBhvr>
                                        <p:cTn id="268" dur="2000" fill="hold"/>
                                        <p:tgtEl>
                                          <p:spTgt spid="12"/>
                                        </p:tgtEl>
                                        <p:attrNameLst>
                                          <p:attrName>r</p:attrName>
                                        </p:attrNameLst>
                                      </p:cBhvr>
                                    </p:animRot>
                                  </p:childTnLst>
                                </p:cTn>
                              </p:par>
                              <p:par>
                                <p:cTn id="269" presetID="8" presetClass="emph" presetSubtype="0" fill="hold" grpId="2" nodeType="withEffect">
                                  <p:stCondLst>
                                    <p:cond delay="0"/>
                                  </p:stCondLst>
                                  <p:childTnLst>
                                    <p:animRot by="21600000">
                                      <p:cBhvr>
                                        <p:cTn id="270" dur="2000" fill="hold"/>
                                        <p:tgtEl>
                                          <p:spTgt spid="14"/>
                                        </p:tgtEl>
                                        <p:attrNameLst>
                                          <p:attrName>r</p:attrName>
                                        </p:attrNameLst>
                                      </p:cBhvr>
                                    </p:animRot>
                                  </p:childTnLst>
                                </p:cTn>
                              </p:par>
                              <p:par>
                                <p:cTn id="271" presetID="8" presetClass="emph" presetSubtype="0" fill="hold" grpId="2" nodeType="withEffect">
                                  <p:stCondLst>
                                    <p:cond delay="0"/>
                                  </p:stCondLst>
                                  <p:childTnLst>
                                    <p:animRot by="21600000">
                                      <p:cBhvr>
                                        <p:cTn id="272" dur="2000" fill="hold"/>
                                        <p:tgtEl>
                                          <p:spTgt spid="16"/>
                                        </p:tgtEl>
                                        <p:attrNameLst>
                                          <p:attrName>r</p:attrName>
                                        </p:attrNameLst>
                                      </p:cBhvr>
                                    </p:animRot>
                                  </p:childTnLst>
                                </p:cTn>
                              </p:par>
                              <p:par>
                                <p:cTn id="273" presetID="8" presetClass="emph" presetSubtype="0" fill="hold" grpId="2" nodeType="withEffect">
                                  <p:stCondLst>
                                    <p:cond delay="0"/>
                                  </p:stCondLst>
                                  <p:childTnLst>
                                    <p:animRot by="21600000">
                                      <p:cBhvr>
                                        <p:cTn id="274" dur="2000" fill="hold"/>
                                        <p:tgtEl>
                                          <p:spTgt spid="18"/>
                                        </p:tgtEl>
                                        <p:attrNameLst>
                                          <p:attrName>r</p:attrName>
                                        </p:attrNameLst>
                                      </p:cBhvr>
                                    </p:animRot>
                                  </p:childTnLst>
                                </p:cTn>
                              </p:par>
                              <p:par>
                                <p:cTn id="275" presetID="8" presetClass="emph" presetSubtype="0" fill="hold" grpId="2" nodeType="withEffect">
                                  <p:stCondLst>
                                    <p:cond delay="0"/>
                                  </p:stCondLst>
                                  <p:childTnLst>
                                    <p:animRot by="21600000">
                                      <p:cBhvr>
                                        <p:cTn id="276" dur="2000" fill="hold"/>
                                        <p:tgtEl>
                                          <p:spTgt spid="20"/>
                                        </p:tgtEl>
                                        <p:attrNameLst>
                                          <p:attrName>r</p:attrName>
                                        </p:attrNameLst>
                                      </p:cBhvr>
                                    </p:animRot>
                                  </p:childTnLst>
                                </p:cTn>
                              </p:par>
                              <p:par>
                                <p:cTn id="277" presetID="8" presetClass="emph" presetSubtype="0" fill="hold" grpId="2" nodeType="withEffect">
                                  <p:stCondLst>
                                    <p:cond delay="0"/>
                                  </p:stCondLst>
                                  <p:childTnLst>
                                    <p:animRot by="21600000">
                                      <p:cBhvr>
                                        <p:cTn id="278" dur="2000" fill="hold"/>
                                        <p:tgtEl>
                                          <p:spTgt spid="22"/>
                                        </p:tgtEl>
                                        <p:attrNameLst>
                                          <p:attrName>r</p:attrName>
                                        </p:attrNameLst>
                                      </p:cBhvr>
                                    </p:animRot>
                                  </p:childTnLst>
                                </p:cTn>
                              </p:par>
                              <p:par>
                                <p:cTn id="279" presetID="8" presetClass="emph" presetSubtype="0" fill="hold" grpId="2" nodeType="withEffect">
                                  <p:stCondLst>
                                    <p:cond delay="0"/>
                                  </p:stCondLst>
                                  <p:childTnLst>
                                    <p:animRot by="21600000">
                                      <p:cBhvr>
                                        <p:cTn id="280" dur="2000" fill="hold"/>
                                        <p:tgtEl>
                                          <p:spTgt spid="24"/>
                                        </p:tgtEl>
                                        <p:attrNameLst>
                                          <p:attrName>r</p:attrName>
                                        </p:attrNameLst>
                                      </p:cBhvr>
                                    </p:animRot>
                                  </p:childTnLst>
                                </p:cTn>
                              </p:par>
                              <p:par>
                                <p:cTn id="281" presetID="8" presetClass="emph" presetSubtype="0" fill="hold" grpId="2" nodeType="withEffect">
                                  <p:stCondLst>
                                    <p:cond delay="0"/>
                                  </p:stCondLst>
                                  <p:childTnLst>
                                    <p:animRot by="21600000">
                                      <p:cBhvr>
                                        <p:cTn id="282" dur="2000" fill="hold"/>
                                        <p:tgtEl>
                                          <p:spTgt spid="26"/>
                                        </p:tgtEl>
                                        <p:attrNameLst>
                                          <p:attrName>r</p:attrName>
                                        </p:attrNameLst>
                                      </p:cBhvr>
                                    </p:animRot>
                                  </p:childTnLst>
                                </p:cTn>
                              </p:par>
                              <p:par>
                                <p:cTn id="283" presetID="8" presetClass="emph" presetSubtype="0" fill="hold" grpId="2" nodeType="withEffect">
                                  <p:stCondLst>
                                    <p:cond delay="0"/>
                                  </p:stCondLst>
                                  <p:childTnLst>
                                    <p:animRot by="21600000">
                                      <p:cBhvr>
                                        <p:cTn id="284" dur="2000" fill="hold"/>
                                        <p:tgtEl>
                                          <p:spTgt spid="28"/>
                                        </p:tgtEl>
                                        <p:attrNameLst>
                                          <p:attrName>r</p:attrName>
                                        </p:attrNameLst>
                                      </p:cBhvr>
                                    </p:animRot>
                                  </p:childTnLst>
                                </p:cTn>
                              </p:par>
                              <p:par>
                                <p:cTn id="285" presetID="8" presetClass="emph" presetSubtype="0" fill="hold" grpId="2" nodeType="withEffect">
                                  <p:stCondLst>
                                    <p:cond delay="0"/>
                                  </p:stCondLst>
                                  <p:childTnLst>
                                    <p:animRot by="21600000">
                                      <p:cBhvr>
                                        <p:cTn id="286" dur="2000" fill="hold"/>
                                        <p:tgtEl>
                                          <p:spTgt spid="30"/>
                                        </p:tgtEl>
                                        <p:attrNameLst>
                                          <p:attrName>r</p:attrName>
                                        </p:attrNameLst>
                                      </p:cBhvr>
                                    </p:animRot>
                                  </p:childTnLst>
                                </p:cTn>
                              </p:par>
                              <p:par>
                                <p:cTn id="287" presetID="8" presetClass="emph" presetSubtype="0" fill="hold" grpId="2" nodeType="withEffect">
                                  <p:stCondLst>
                                    <p:cond delay="0"/>
                                  </p:stCondLst>
                                  <p:childTnLst>
                                    <p:animRot by="21600000">
                                      <p:cBhvr>
                                        <p:cTn id="288" dur="2000" fill="hold"/>
                                        <p:tgtEl>
                                          <p:spTgt spid="32"/>
                                        </p:tgtEl>
                                        <p:attrNameLst>
                                          <p:attrName>r</p:attrName>
                                        </p:attrNameLst>
                                      </p:cBhvr>
                                    </p:animRot>
                                  </p:childTnLst>
                                </p:cTn>
                              </p:par>
                              <p:par>
                                <p:cTn id="289" presetID="8" presetClass="emph" presetSubtype="0" fill="hold" grpId="2" nodeType="withEffect">
                                  <p:stCondLst>
                                    <p:cond delay="0"/>
                                  </p:stCondLst>
                                  <p:childTnLst>
                                    <p:animRot by="21600000">
                                      <p:cBhvr>
                                        <p:cTn id="290" dur="2000" fill="hold"/>
                                        <p:tgtEl>
                                          <p:spTgt spid="34"/>
                                        </p:tgtEl>
                                        <p:attrNameLst>
                                          <p:attrName>r</p:attrName>
                                        </p:attrNameLst>
                                      </p:cBhvr>
                                    </p:animRot>
                                  </p:childTnLst>
                                </p:cTn>
                              </p:par>
                              <p:par>
                                <p:cTn id="291" presetID="8" presetClass="emph" presetSubtype="0" fill="hold" grpId="2" nodeType="withEffect">
                                  <p:stCondLst>
                                    <p:cond delay="0"/>
                                  </p:stCondLst>
                                  <p:childTnLst>
                                    <p:animRot by="21600000">
                                      <p:cBhvr>
                                        <p:cTn id="292" dur="2000" fill="hold"/>
                                        <p:tgtEl>
                                          <p:spTgt spid="36"/>
                                        </p:tgtEl>
                                        <p:attrNameLst>
                                          <p:attrName>r</p:attrName>
                                        </p:attrNameLst>
                                      </p:cBhvr>
                                    </p:animRot>
                                  </p:childTnLst>
                                </p:cTn>
                              </p:par>
                              <p:par>
                                <p:cTn id="293" presetID="8" presetClass="emph" presetSubtype="0" fill="hold" grpId="2" nodeType="withEffect">
                                  <p:stCondLst>
                                    <p:cond delay="0"/>
                                  </p:stCondLst>
                                  <p:childTnLst>
                                    <p:animRot by="21600000">
                                      <p:cBhvr>
                                        <p:cTn id="294" dur="2000" fill="hold"/>
                                        <p:tgtEl>
                                          <p:spTgt spid="38"/>
                                        </p:tgtEl>
                                        <p:attrNameLst>
                                          <p:attrName>r</p:attrName>
                                        </p:attrNameLst>
                                      </p:cBhvr>
                                    </p:animRot>
                                  </p:childTnLst>
                                </p:cTn>
                              </p:par>
                              <p:par>
                                <p:cTn id="295" presetID="8" presetClass="emph" presetSubtype="0" fill="hold" grpId="2" nodeType="withEffect">
                                  <p:stCondLst>
                                    <p:cond delay="0"/>
                                  </p:stCondLst>
                                  <p:childTnLst>
                                    <p:animRot by="-21600000">
                                      <p:cBhvr>
                                        <p:cTn id="296" dur="2000" fill="hold"/>
                                        <p:tgtEl>
                                          <p:spTgt spid="3"/>
                                        </p:tgtEl>
                                        <p:attrNameLst>
                                          <p:attrName>r</p:attrName>
                                        </p:attrNameLst>
                                      </p:cBhvr>
                                    </p:animRot>
                                  </p:childTnLst>
                                </p:cTn>
                              </p:par>
                              <p:par>
                                <p:cTn id="297" presetID="8" presetClass="emph" presetSubtype="0" fill="hold" grpId="2" nodeType="withEffect">
                                  <p:stCondLst>
                                    <p:cond delay="0"/>
                                  </p:stCondLst>
                                  <p:childTnLst>
                                    <p:animRot by="-21600000">
                                      <p:cBhvr>
                                        <p:cTn id="298" dur="2000" fill="hold"/>
                                        <p:tgtEl>
                                          <p:spTgt spid="5"/>
                                        </p:tgtEl>
                                        <p:attrNameLst>
                                          <p:attrName>r</p:attrName>
                                        </p:attrNameLst>
                                      </p:cBhvr>
                                    </p:animRot>
                                  </p:childTnLst>
                                </p:cTn>
                              </p:par>
                              <p:par>
                                <p:cTn id="299" presetID="8" presetClass="emph" presetSubtype="0" fill="hold" grpId="2" nodeType="withEffect">
                                  <p:stCondLst>
                                    <p:cond delay="0"/>
                                  </p:stCondLst>
                                  <p:childTnLst>
                                    <p:animRot by="-21600000">
                                      <p:cBhvr>
                                        <p:cTn id="300" dur="2000" fill="hold"/>
                                        <p:tgtEl>
                                          <p:spTgt spid="7"/>
                                        </p:tgtEl>
                                        <p:attrNameLst>
                                          <p:attrName>r</p:attrName>
                                        </p:attrNameLst>
                                      </p:cBhvr>
                                    </p:animRot>
                                  </p:childTnLst>
                                </p:cTn>
                              </p:par>
                              <p:par>
                                <p:cTn id="301" presetID="8" presetClass="emph" presetSubtype="0" fill="hold" grpId="2" nodeType="withEffect">
                                  <p:stCondLst>
                                    <p:cond delay="0"/>
                                  </p:stCondLst>
                                  <p:childTnLst>
                                    <p:animRot by="-21600000">
                                      <p:cBhvr>
                                        <p:cTn id="302" dur="2000" fill="hold"/>
                                        <p:tgtEl>
                                          <p:spTgt spid="9"/>
                                        </p:tgtEl>
                                        <p:attrNameLst>
                                          <p:attrName>r</p:attrName>
                                        </p:attrNameLst>
                                      </p:cBhvr>
                                    </p:animRot>
                                  </p:childTnLst>
                                </p:cTn>
                              </p:par>
                              <p:par>
                                <p:cTn id="303" presetID="8" presetClass="emph" presetSubtype="0" fill="hold" grpId="2" nodeType="withEffect">
                                  <p:stCondLst>
                                    <p:cond delay="0"/>
                                  </p:stCondLst>
                                  <p:childTnLst>
                                    <p:animRot by="-21600000">
                                      <p:cBhvr>
                                        <p:cTn id="304" dur="2000" fill="hold"/>
                                        <p:tgtEl>
                                          <p:spTgt spid="11"/>
                                        </p:tgtEl>
                                        <p:attrNameLst>
                                          <p:attrName>r</p:attrName>
                                        </p:attrNameLst>
                                      </p:cBhvr>
                                    </p:animRot>
                                  </p:childTnLst>
                                </p:cTn>
                              </p:par>
                              <p:par>
                                <p:cTn id="305" presetID="8" presetClass="emph" presetSubtype="0" fill="hold" grpId="2" nodeType="withEffect">
                                  <p:stCondLst>
                                    <p:cond delay="0"/>
                                  </p:stCondLst>
                                  <p:childTnLst>
                                    <p:animRot by="-21600000">
                                      <p:cBhvr>
                                        <p:cTn id="306" dur="2000" fill="hold"/>
                                        <p:tgtEl>
                                          <p:spTgt spid="13"/>
                                        </p:tgtEl>
                                        <p:attrNameLst>
                                          <p:attrName>r</p:attrName>
                                        </p:attrNameLst>
                                      </p:cBhvr>
                                    </p:animRot>
                                  </p:childTnLst>
                                </p:cTn>
                              </p:par>
                              <p:par>
                                <p:cTn id="307" presetID="8" presetClass="emph" presetSubtype="0" fill="hold" grpId="2" nodeType="withEffect">
                                  <p:stCondLst>
                                    <p:cond delay="0"/>
                                  </p:stCondLst>
                                  <p:childTnLst>
                                    <p:animRot by="-21600000">
                                      <p:cBhvr>
                                        <p:cTn id="308" dur="2000" fill="hold"/>
                                        <p:tgtEl>
                                          <p:spTgt spid="15"/>
                                        </p:tgtEl>
                                        <p:attrNameLst>
                                          <p:attrName>r</p:attrName>
                                        </p:attrNameLst>
                                      </p:cBhvr>
                                    </p:animRot>
                                  </p:childTnLst>
                                </p:cTn>
                              </p:par>
                              <p:par>
                                <p:cTn id="309" presetID="8" presetClass="emph" presetSubtype="0" fill="hold" grpId="2" nodeType="withEffect">
                                  <p:stCondLst>
                                    <p:cond delay="0"/>
                                  </p:stCondLst>
                                  <p:childTnLst>
                                    <p:animRot by="-21600000">
                                      <p:cBhvr>
                                        <p:cTn id="310" dur="2000" fill="hold"/>
                                        <p:tgtEl>
                                          <p:spTgt spid="17"/>
                                        </p:tgtEl>
                                        <p:attrNameLst>
                                          <p:attrName>r</p:attrName>
                                        </p:attrNameLst>
                                      </p:cBhvr>
                                    </p:animRot>
                                  </p:childTnLst>
                                </p:cTn>
                              </p:par>
                              <p:par>
                                <p:cTn id="311" presetID="8" presetClass="emph" presetSubtype="0" fill="hold" grpId="2" nodeType="withEffect">
                                  <p:stCondLst>
                                    <p:cond delay="0"/>
                                  </p:stCondLst>
                                  <p:childTnLst>
                                    <p:animRot by="-21600000">
                                      <p:cBhvr>
                                        <p:cTn id="312" dur="2000" fill="hold"/>
                                        <p:tgtEl>
                                          <p:spTgt spid="19"/>
                                        </p:tgtEl>
                                        <p:attrNameLst>
                                          <p:attrName>r</p:attrName>
                                        </p:attrNameLst>
                                      </p:cBhvr>
                                    </p:animRot>
                                  </p:childTnLst>
                                </p:cTn>
                              </p:par>
                              <p:par>
                                <p:cTn id="313" presetID="8" presetClass="emph" presetSubtype="0" fill="hold" grpId="2" nodeType="withEffect">
                                  <p:stCondLst>
                                    <p:cond delay="0"/>
                                  </p:stCondLst>
                                  <p:childTnLst>
                                    <p:animRot by="-21600000">
                                      <p:cBhvr>
                                        <p:cTn id="314" dur="2000" fill="hold"/>
                                        <p:tgtEl>
                                          <p:spTgt spid="21"/>
                                        </p:tgtEl>
                                        <p:attrNameLst>
                                          <p:attrName>r</p:attrName>
                                        </p:attrNameLst>
                                      </p:cBhvr>
                                    </p:animRot>
                                  </p:childTnLst>
                                </p:cTn>
                              </p:par>
                              <p:par>
                                <p:cTn id="315" presetID="8" presetClass="emph" presetSubtype="0" fill="hold" grpId="2" nodeType="withEffect">
                                  <p:stCondLst>
                                    <p:cond delay="0"/>
                                  </p:stCondLst>
                                  <p:childTnLst>
                                    <p:animRot by="-21600000">
                                      <p:cBhvr>
                                        <p:cTn id="316" dur="2000" fill="hold"/>
                                        <p:tgtEl>
                                          <p:spTgt spid="23"/>
                                        </p:tgtEl>
                                        <p:attrNameLst>
                                          <p:attrName>r</p:attrName>
                                        </p:attrNameLst>
                                      </p:cBhvr>
                                    </p:animRot>
                                  </p:childTnLst>
                                </p:cTn>
                              </p:par>
                              <p:par>
                                <p:cTn id="317" presetID="8" presetClass="emph" presetSubtype="0" fill="hold" grpId="2" nodeType="withEffect">
                                  <p:stCondLst>
                                    <p:cond delay="0"/>
                                  </p:stCondLst>
                                  <p:childTnLst>
                                    <p:animRot by="-21600000">
                                      <p:cBhvr>
                                        <p:cTn id="318" dur="2000" fill="hold"/>
                                        <p:tgtEl>
                                          <p:spTgt spid="25"/>
                                        </p:tgtEl>
                                        <p:attrNameLst>
                                          <p:attrName>r</p:attrName>
                                        </p:attrNameLst>
                                      </p:cBhvr>
                                    </p:animRot>
                                  </p:childTnLst>
                                </p:cTn>
                              </p:par>
                              <p:par>
                                <p:cTn id="319" presetID="8" presetClass="emph" presetSubtype="0" fill="hold" grpId="2" nodeType="withEffect">
                                  <p:stCondLst>
                                    <p:cond delay="0"/>
                                  </p:stCondLst>
                                  <p:childTnLst>
                                    <p:animRot by="-21600000">
                                      <p:cBhvr>
                                        <p:cTn id="320" dur="2000" fill="hold"/>
                                        <p:tgtEl>
                                          <p:spTgt spid="27"/>
                                        </p:tgtEl>
                                        <p:attrNameLst>
                                          <p:attrName>r</p:attrName>
                                        </p:attrNameLst>
                                      </p:cBhvr>
                                    </p:animRot>
                                  </p:childTnLst>
                                </p:cTn>
                              </p:par>
                              <p:par>
                                <p:cTn id="321" presetID="8" presetClass="emph" presetSubtype="0" fill="hold" grpId="2" nodeType="withEffect">
                                  <p:stCondLst>
                                    <p:cond delay="0"/>
                                  </p:stCondLst>
                                  <p:childTnLst>
                                    <p:animRot by="-21600000">
                                      <p:cBhvr>
                                        <p:cTn id="322" dur="2000" fill="hold"/>
                                        <p:tgtEl>
                                          <p:spTgt spid="29"/>
                                        </p:tgtEl>
                                        <p:attrNameLst>
                                          <p:attrName>r</p:attrName>
                                        </p:attrNameLst>
                                      </p:cBhvr>
                                    </p:animRot>
                                  </p:childTnLst>
                                </p:cTn>
                              </p:par>
                              <p:par>
                                <p:cTn id="323" presetID="8" presetClass="emph" presetSubtype="0" fill="hold" grpId="2" nodeType="withEffect">
                                  <p:stCondLst>
                                    <p:cond delay="0"/>
                                  </p:stCondLst>
                                  <p:childTnLst>
                                    <p:animRot by="-21600000">
                                      <p:cBhvr>
                                        <p:cTn id="324" dur="2000" fill="hold"/>
                                        <p:tgtEl>
                                          <p:spTgt spid="31"/>
                                        </p:tgtEl>
                                        <p:attrNameLst>
                                          <p:attrName>r</p:attrName>
                                        </p:attrNameLst>
                                      </p:cBhvr>
                                    </p:animRot>
                                  </p:childTnLst>
                                </p:cTn>
                              </p:par>
                              <p:par>
                                <p:cTn id="325" presetID="8" presetClass="emph" presetSubtype="0" fill="hold" grpId="2" nodeType="withEffect">
                                  <p:stCondLst>
                                    <p:cond delay="0"/>
                                  </p:stCondLst>
                                  <p:childTnLst>
                                    <p:animRot by="-21600000">
                                      <p:cBhvr>
                                        <p:cTn id="326" dur="2000" fill="hold"/>
                                        <p:tgtEl>
                                          <p:spTgt spid="33"/>
                                        </p:tgtEl>
                                        <p:attrNameLst>
                                          <p:attrName>r</p:attrName>
                                        </p:attrNameLst>
                                      </p:cBhvr>
                                    </p:animRot>
                                  </p:childTnLst>
                                </p:cTn>
                              </p:par>
                              <p:par>
                                <p:cTn id="327" presetID="8" presetClass="emph" presetSubtype="0" fill="hold" grpId="2" nodeType="withEffect">
                                  <p:stCondLst>
                                    <p:cond delay="0"/>
                                  </p:stCondLst>
                                  <p:childTnLst>
                                    <p:animRot by="-21600000">
                                      <p:cBhvr>
                                        <p:cTn id="328" dur="2000" fill="hold"/>
                                        <p:tgtEl>
                                          <p:spTgt spid="35"/>
                                        </p:tgtEl>
                                        <p:attrNameLst>
                                          <p:attrName>r</p:attrName>
                                        </p:attrNameLst>
                                      </p:cBhvr>
                                    </p:animRot>
                                  </p:childTnLst>
                                </p:cTn>
                              </p:par>
                              <p:par>
                                <p:cTn id="329" presetID="8" presetClass="emph" presetSubtype="0" fill="hold" grpId="2" nodeType="withEffect">
                                  <p:stCondLst>
                                    <p:cond delay="0"/>
                                  </p:stCondLst>
                                  <p:childTnLst>
                                    <p:animRot by="-21600000">
                                      <p:cBhvr>
                                        <p:cTn id="330" dur="2000" fill="hold"/>
                                        <p:tgtEl>
                                          <p:spTgt spid="37"/>
                                        </p:tgtEl>
                                        <p:attrNameLst>
                                          <p:attrName>r</p:attrName>
                                        </p:attrNameLst>
                                      </p:cBhvr>
                                    </p:animRot>
                                  </p:childTnLst>
                                </p:cTn>
                              </p:par>
                            </p:childTnLst>
                          </p:cTn>
                        </p:par>
                        <p:par>
                          <p:cTn id="331" fill="hold">
                            <p:stCondLst>
                              <p:cond delay="2000"/>
                            </p:stCondLst>
                            <p:childTnLst>
                              <p:par>
                                <p:cTn id="332" presetID="2" presetClass="exit" presetSubtype="4" fill="hold" grpId="3" nodeType="afterEffect">
                                  <p:stCondLst>
                                    <p:cond delay="0"/>
                                  </p:stCondLst>
                                  <p:childTnLst>
                                    <p:anim calcmode="lin" valueType="num">
                                      <p:cBhvr additive="base">
                                        <p:cTn id="333" dur="2000"/>
                                        <p:tgtEl>
                                          <p:spTgt spid="4"/>
                                        </p:tgtEl>
                                        <p:attrNameLst>
                                          <p:attrName>ppt_x</p:attrName>
                                        </p:attrNameLst>
                                      </p:cBhvr>
                                      <p:tavLst>
                                        <p:tav tm="0">
                                          <p:val>
                                            <p:strVal val="ppt_x"/>
                                          </p:val>
                                        </p:tav>
                                        <p:tav tm="100000">
                                          <p:val>
                                            <p:strVal val="ppt_x"/>
                                          </p:val>
                                        </p:tav>
                                      </p:tavLst>
                                    </p:anim>
                                    <p:anim calcmode="lin" valueType="num">
                                      <p:cBhvr additive="base">
                                        <p:cTn id="334" dur="2000"/>
                                        <p:tgtEl>
                                          <p:spTgt spid="4"/>
                                        </p:tgtEl>
                                        <p:attrNameLst>
                                          <p:attrName>ppt_y</p:attrName>
                                        </p:attrNameLst>
                                      </p:cBhvr>
                                      <p:tavLst>
                                        <p:tav tm="0">
                                          <p:val>
                                            <p:strVal val="ppt_y"/>
                                          </p:val>
                                        </p:tav>
                                        <p:tav tm="100000">
                                          <p:val>
                                            <p:strVal val="1+ppt_h/2"/>
                                          </p:val>
                                        </p:tav>
                                      </p:tavLst>
                                    </p:anim>
                                    <p:set>
                                      <p:cBhvr>
                                        <p:cTn id="335" dur="1" fill="hold">
                                          <p:stCondLst>
                                            <p:cond delay="1999"/>
                                          </p:stCondLst>
                                        </p:cTn>
                                        <p:tgtEl>
                                          <p:spTgt spid="4"/>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2000"/>
                                        <p:tgtEl>
                                          <p:spTgt spid="6"/>
                                        </p:tgtEl>
                                        <p:attrNameLst>
                                          <p:attrName>ppt_x</p:attrName>
                                        </p:attrNameLst>
                                      </p:cBhvr>
                                      <p:tavLst>
                                        <p:tav tm="0">
                                          <p:val>
                                            <p:strVal val="ppt_x"/>
                                          </p:val>
                                        </p:tav>
                                        <p:tav tm="100000">
                                          <p:val>
                                            <p:strVal val="ppt_x"/>
                                          </p:val>
                                        </p:tav>
                                      </p:tavLst>
                                    </p:anim>
                                    <p:anim calcmode="lin" valueType="num">
                                      <p:cBhvr additive="base">
                                        <p:cTn id="338" dur="2000"/>
                                        <p:tgtEl>
                                          <p:spTgt spid="6"/>
                                        </p:tgtEl>
                                        <p:attrNameLst>
                                          <p:attrName>ppt_y</p:attrName>
                                        </p:attrNameLst>
                                      </p:cBhvr>
                                      <p:tavLst>
                                        <p:tav tm="0">
                                          <p:val>
                                            <p:strVal val="ppt_y"/>
                                          </p:val>
                                        </p:tav>
                                        <p:tav tm="100000">
                                          <p:val>
                                            <p:strVal val="1+ppt_h/2"/>
                                          </p:val>
                                        </p:tav>
                                      </p:tavLst>
                                    </p:anim>
                                    <p:set>
                                      <p:cBhvr>
                                        <p:cTn id="339" dur="1" fill="hold">
                                          <p:stCondLst>
                                            <p:cond delay="1999"/>
                                          </p:stCondLst>
                                        </p:cTn>
                                        <p:tgtEl>
                                          <p:spTgt spid="6"/>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2000"/>
                                        <p:tgtEl>
                                          <p:spTgt spid="8"/>
                                        </p:tgtEl>
                                        <p:attrNameLst>
                                          <p:attrName>ppt_x</p:attrName>
                                        </p:attrNameLst>
                                      </p:cBhvr>
                                      <p:tavLst>
                                        <p:tav tm="0">
                                          <p:val>
                                            <p:strVal val="ppt_x"/>
                                          </p:val>
                                        </p:tav>
                                        <p:tav tm="100000">
                                          <p:val>
                                            <p:strVal val="ppt_x"/>
                                          </p:val>
                                        </p:tav>
                                      </p:tavLst>
                                    </p:anim>
                                    <p:anim calcmode="lin" valueType="num">
                                      <p:cBhvr additive="base">
                                        <p:cTn id="342" dur="2000"/>
                                        <p:tgtEl>
                                          <p:spTgt spid="8"/>
                                        </p:tgtEl>
                                        <p:attrNameLst>
                                          <p:attrName>ppt_y</p:attrName>
                                        </p:attrNameLst>
                                      </p:cBhvr>
                                      <p:tavLst>
                                        <p:tav tm="0">
                                          <p:val>
                                            <p:strVal val="ppt_y"/>
                                          </p:val>
                                        </p:tav>
                                        <p:tav tm="100000">
                                          <p:val>
                                            <p:strVal val="1+ppt_h/2"/>
                                          </p:val>
                                        </p:tav>
                                      </p:tavLst>
                                    </p:anim>
                                    <p:set>
                                      <p:cBhvr>
                                        <p:cTn id="343" dur="1" fill="hold">
                                          <p:stCondLst>
                                            <p:cond delay="1999"/>
                                          </p:stCondLst>
                                        </p:cTn>
                                        <p:tgtEl>
                                          <p:spTgt spid="8"/>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2000"/>
                                        <p:tgtEl>
                                          <p:spTgt spid="10"/>
                                        </p:tgtEl>
                                        <p:attrNameLst>
                                          <p:attrName>ppt_x</p:attrName>
                                        </p:attrNameLst>
                                      </p:cBhvr>
                                      <p:tavLst>
                                        <p:tav tm="0">
                                          <p:val>
                                            <p:strVal val="ppt_x"/>
                                          </p:val>
                                        </p:tav>
                                        <p:tav tm="100000">
                                          <p:val>
                                            <p:strVal val="ppt_x"/>
                                          </p:val>
                                        </p:tav>
                                      </p:tavLst>
                                    </p:anim>
                                    <p:anim calcmode="lin" valueType="num">
                                      <p:cBhvr additive="base">
                                        <p:cTn id="346" dur="2000"/>
                                        <p:tgtEl>
                                          <p:spTgt spid="10"/>
                                        </p:tgtEl>
                                        <p:attrNameLst>
                                          <p:attrName>ppt_y</p:attrName>
                                        </p:attrNameLst>
                                      </p:cBhvr>
                                      <p:tavLst>
                                        <p:tav tm="0">
                                          <p:val>
                                            <p:strVal val="ppt_y"/>
                                          </p:val>
                                        </p:tav>
                                        <p:tav tm="100000">
                                          <p:val>
                                            <p:strVal val="1+ppt_h/2"/>
                                          </p:val>
                                        </p:tav>
                                      </p:tavLst>
                                    </p:anim>
                                    <p:set>
                                      <p:cBhvr>
                                        <p:cTn id="347" dur="1" fill="hold">
                                          <p:stCondLst>
                                            <p:cond delay="1999"/>
                                          </p:stCondLst>
                                        </p:cTn>
                                        <p:tgtEl>
                                          <p:spTgt spid="10"/>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2000"/>
                                        <p:tgtEl>
                                          <p:spTgt spid="12"/>
                                        </p:tgtEl>
                                        <p:attrNameLst>
                                          <p:attrName>ppt_x</p:attrName>
                                        </p:attrNameLst>
                                      </p:cBhvr>
                                      <p:tavLst>
                                        <p:tav tm="0">
                                          <p:val>
                                            <p:strVal val="ppt_x"/>
                                          </p:val>
                                        </p:tav>
                                        <p:tav tm="100000">
                                          <p:val>
                                            <p:strVal val="ppt_x"/>
                                          </p:val>
                                        </p:tav>
                                      </p:tavLst>
                                    </p:anim>
                                    <p:anim calcmode="lin" valueType="num">
                                      <p:cBhvr additive="base">
                                        <p:cTn id="350" dur="2000"/>
                                        <p:tgtEl>
                                          <p:spTgt spid="12"/>
                                        </p:tgtEl>
                                        <p:attrNameLst>
                                          <p:attrName>ppt_y</p:attrName>
                                        </p:attrNameLst>
                                      </p:cBhvr>
                                      <p:tavLst>
                                        <p:tav tm="0">
                                          <p:val>
                                            <p:strVal val="ppt_y"/>
                                          </p:val>
                                        </p:tav>
                                        <p:tav tm="100000">
                                          <p:val>
                                            <p:strVal val="1+ppt_h/2"/>
                                          </p:val>
                                        </p:tav>
                                      </p:tavLst>
                                    </p:anim>
                                    <p:set>
                                      <p:cBhvr>
                                        <p:cTn id="351" dur="1" fill="hold">
                                          <p:stCondLst>
                                            <p:cond delay="1999"/>
                                          </p:stCondLst>
                                        </p:cTn>
                                        <p:tgtEl>
                                          <p:spTgt spid="12"/>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2000"/>
                                        <p:tgtEl>
                                          <p:spTgt spid="14"/>
                                        </p:tgtEl>
                                        <p:attrNameLst>
                                          <p:attrName>ppt_x</p:attrName>
                                        </p:attrNameLst>
                                      </p:cBhvr>
                                      <p:tavLst>
                                        <p:tav tm="0">
                                          <p:val>
                                            <p:strVal val="ppt_x"/>
                                          </p:val>
                                        </p:tav>
                                        <p:tav tm="100000">
                                          <p:val>
                                            <p:strVal val="ppt_x"/>
                                          </p:val>
                                        </p:tav>
                                      </p:tavLst>
                                    </p:anim>
                                    <p:anim calcmode="lin" valueType="num">
                                      <p:cBhvr additive="base">
                                        <p:cTn id="354" dur="2000"/>
                                        <p:tgtEl>
                                          <p:spTgt spid="14"/>
                                        </p:tgtEl>
                                        <p:attrNameLst>
                                          <p:attrName>ppt_y</p:attrName>
                                        </p:attrNameLst>
                                      </p:cBhvr>
                                      <p:tavLst>
                                        <p:tav tm="0">
                                          <p:val>
                                            <p:strVal val="ppt_y"/>
                                          </p:val>
                                        </p:tav>
                                        <p:tav tm="100000">
                                          <p:val>
                                            <p:strVal val="1+ppt_h/2"/>
                                          </p:val>
                                        </p:tav>
                                      </p:tavLst>
                                    </p:anim>
                                    <p:set>
                                      <p:cBhvr>
                                        <p:cTn id="355" dur="1" fill="hold">
                                          <p:stCondLst>
                                            <p:cond delay="1999"/>
                                          </p:stCondLst>
                                        </p:cTn>
                                        <p:tgtEl>
                                          <p:spTgt spid="14"/>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2000"/>
                                        <p:tgtEl>
                                          <p:spTgt spid="16"/>
                                        </p:tgtEl>
                                        <p:attrNameLst>
                                          <p:attrName>ppt_x</p:attrName>
                                        </p:attrNameLst>
                                      </p:cBhvr>
                                      <p:tavLst>
                                        <p:tav tm="0">
                                          <p:val>
                                            <p:strVal val="ppt_x"/>
                                          </p:val>
                                        </p:tav>
                                        <p:tav tm="100000">
                                          <p:val>
                                            <p:strVal val="ppt_x"/>
                                          </p:val>
                                        </p:tav>
                                      </p:tavLst>
                                    </p:anim>
                                    <p:anim calcmode="lin" valueType="num">
                                      <p:cBhvr additive="base">
                                        <p:cTn id="358" dur="2000"/>
                                        <p:tgtEl>
                                          <p:spTgt spid="16"/>
                                        </p:tgtEl>
                                        <p:attrNameLst>
                                          <p:attrName>ppt_y</p:attrName>
                                        </p:attrNameLst>
                                      </p:cBhvr>
                                      <p:tavLst>
                                        <p:tav tm="0">
                                          <p:val>
                                            <p:strVal val="ppt_y"/>
                                          </p:val>
                                        </p:tav>
                                        <p:tav tm="100000">
                                          <p:val>
                                            <p:strVal val="1+ppt_h/2"/>
                                          </p:val>
                                        </p:tav>
                                      </p:tavLst>
                                    </p:anim>
                                    <p:set>
                                      <p:cBhvr>
                                        <p:cTn id="359" dur="1" fill="hold">
                                          <p:stCondLst>
                                            <p:cond delay="1999"/>
                                          </p:stCondLst>
                                        </p:cTn>
                                        <p:tgtEl>
                                          <p:spTgt spid="16"/>
                                        </p:tgtEl>
                                        <p:attrNameLst>
                                          <p:attrName>style.visibility</p:attrName>
                                        </p:attrNameLst>
                                      </p:cBhvr>
                                      <p:to>
                                        <p:strVal val="hidden"/>
                                      </p:to>
                                    </p:set>
                                  </p:childTnLst>
                                </p:cTn>
                              </p:par>
                              <p:par>
                                <p:cTn id="360" presetID="2" presetClass="exit" presetSubtype="4" fill="hold" grpId="3" nodeType="withEffect">
                                  <p:stCondLst>
                                    <p:cond delay="0"/>
                                  </p:stCondLst>
                                  <p:childTnLst>
                                    <p:anim calcmode="lin" valueType="num">
                                      <p:cBhvr additive="base">
                                        <p:cTn id="361" dur="2000"/>
                                        <p:tgtEl>
                                          <p:spTgt spid="18"/>
                                        </p:tgtEl>
                                        <p:attrNameLst>
                                          <p:attrName>ppt_x</p:attrName>
                                        </p:attrNameLst>
                                      </p:cBhvr>
                                      <p:tavLst>
                                        <p:tav tm="0">
                                          <p:val>
                                            <p:strVal val="ppt_x"/>
                                          </p:val>
                                        </p:tav>
                                        <p:tav tm="100000">
                                          <p:val>
                                            <p:strVal val="ppt_x"/>
                                          </p:val>
                                        </p:tav>
                                      </p:tavLst>
                                    </p:anim>
                                    <p:anim calcmode="lin" valueType="num">
                                      <p:cBhvr additive="base">
                                        <p:cTn id="362" dur="2000"/>
                                        <p:tgtEl>
                                          <p:spTgt spid="18"/>
                                        </p:tgtEl>
                                        <p:attrNameLst>
                                          <p:attrName>ppt_y</p:attrName>
                                        </p:attrNameLst>
                                      </p:cBhvr>
                                      <p:tavLst>
                                        <p:tav tm="0">
                                          <p:val>
                                            <p:strVal val="ppt_y"/>
                                          </p:val>
                                        </p:tav>
                                        <p:tav tm="100000">
                                          <p:val>
                                            <p:strVal val="1+ppt_h/2"/>
                                          </p:val>
                                        </p:tav>
                                      </p:tavLst>
                                    </p:anim>
                                    <p:set>
                                      <p:cBhvr>
                                        <p:cTn id="363" dur="1" fill="hold">
                                          <p:stCondLst>
                                            <p:cond delay="1999"/>
                                          </p:stCondLst>
                                        </p:cTn>
                                        <p:tgtEl>
                                          <p:spTgt spid="18"/>
                                        </p:tgtEl>
                                        <p:attrNameLst>
                                          <p:attrName>style.visibility</p:attrName>
                                        </p:attrNameLst>
                                      </p:cBhvr>
                                      <p:to>
                                        <p:strVal val="hidden"/>
                                      </p:to>
                                    </p:set>
                                  </p:childTnLst>
                                </p:cTn>
                              </p:par>
                              <p:par>
                                <p:cTn id="364" presetID="2" presetClass="exit" presetSubtype="4" fill="hold" grpId="3" nodeType="withEffect">
                                  <p:stCondLst>
                                    <p:cond delay="0"/>
                                  </p:stCondLst>
                                  <p:childTnLst>
                                    <p:anim calcmode="lin" valueType="num">
                                      <p:cBhvr additive="base">
                                        <p:cTn id="365" dur="2000"/>
                                        <p:tgtEl>
                                          <p:spTgt spid="20"/>
                                        </p:tgtEl>
                                        <p:attrNameLst>
                                          <p:attrName>ppt_x</p:attrName>
                                        </p:attrNameLst>
                                      </p:cBhvr>
                                      <p:tavLst>
                                        <p:tav tm="0">
                                          <p:val>
                                            <p:strVal val="ppt_x"/>
                                          </p:val>
                                        </p:tav>
                                        <p:tav tm="100000">
                                          <p:val>
                                            <p:strVal val="ppt_x"/>
                                          </p:val>
                                        </p:tav>
                                      </p:tavLst>
                                    </p:anim>
                                    <p:anim calcmode="lin" valueType="num">
                                      <p:cBhvr additive="base">
                                        <p:cTn id="366" dur="2000"/>
                                        <p:tgtEl>
                                          <p:spTgt spid="20"/>
                                        </p:tgtEl>
                                        <p:attrNameLst>
                                          <p:attrName>ppt_y</p:attrName>
                                        </p:attrNameLst>
                                      </p:cBhvr>
                                      <p:tavLst>
                                        <p:tav tm="0">
                                          <p:val>
                                            <p:strVal val="ppt_y"/>
                                          </p:val>
                                        </p:tav>
                                        <p:tav tm="100000">
                                          <p:val>
                                            <p:strVal val="1+ppt_h/2"/>
                                          </p:val>
                                        </p:tav>
                                      </p:tavLst>
                                    </p:anim>
                                    <p:set>
                                      <p:cBhvr>
                                        <p:cTn id="367" dur="1" fill="hold">
                                          <p:stCondLst>
                                            <p:cond delay="1999"/>
                                          </p:stCondLst>
                                        </p:cTn>
                                        <p:tgtEl>
                                          <p:spTgt spid="20"/>
                                        </p:tgtEl>
                                        <p:attrNameLst>
                                          <p:attrName>style.visibility</p:attrName>
                                        </p:attrNameLst>
                                      </p:cBhvr>
                                      <p:to>
                                        <p:strVal val="hidden"/>
                                      </p:to>
                                    </p:set>
                                  </p:childTnLst>
                                </p:cTn>
                              </p:par>
                              <p:par>
                                <p:cTn id="368" presetID="2" presetClass="exit" presetSubtype="4" fill="hold" grpId="3" nodeType="withEffect">
                                  <p:stCondLst>
                                    <p:cond delay="0"/>
                                  </p:stCondLst>
                                  <p:childTnLst>
                                    <p:anim calcmode="lin" valueType="num">
                                      <p:cBhvr additive="base">
                                        <p:cTn id="369" dur="2000"/>
                                        <p:tgtEl>
                                          <p:spTgt spid="22"/>
                                        </p:tgtEl>
                                        <p:attrNameLst>
                                          <p:attrName>ppt_x</p:attrName>
                                        </p:attrNameLst>
                                      </p:cBhvr>
                                      <p:tavLst>
                                        <p:tav tm="0">
                                          <p:val>
                                            <p:strVal val="ppt_x"/>
                                          </p:val>
                                        </p:tav>
                                        <p:tav tm="100000">
                                          <p:val>
                                            <p:strVal val="ppt_x"/>
                                          </p:val>
                                        </p:tav>
                                      </p:tavLst>
                                    </p:anim>
                                    <p:anim calcmode="lin" valueType="num">
                                      <p:cBhvr additive="base">
                                        <p:cTn id="370" dur="2000"/>
                                        <p:tgtEl>
                                          <p:spTgt spid="22"/>
                                        </p:tgtEl>
                                        <p:attrNameLst>
                                          <p:attrName>ppt_y</p:attrName>
                                        </p:attrNameLst>
                                      </p:cBhvr>
                                      <p:tavLst>
                                        <p:tav tm="0">
                                          <p:val>
                                            <p:strVal val="ppt_y"/>
                                          </p:val>
                                        </p:tav>
                                        <p:tav tm="100000">
                                          <p:val>
                                            <p:strVal val="1+ppt_h/2"/>
                                          </p:val>
                                        </p:tav>
                                      </p:tavLst>
                                    </p:anim>
                                    <p:set>
                                      <p:cBhvr>
                                        <p:cTn id="371" dur="1" fill="hold">
                                          <p:stCondLst>
                                            <p:cond delay="1999"/>
                                          </p:stCondLst>
                                        </p:cTn>
                                        <p:tgtEl>
                                          <p:spTgt spid="22"/>
                                        </p:tgtEl>
                                        <p:attrNameLst>
                                          <p:attrName>style.visibility</p:attrName>
                                        </p:attrNameLst>
                                      </p:cBhvr>
                                      <p:to>
                                        <p:strVal val="hidden"/>
                                      </p:to>
                                    </p:set>
                                  </p:childTnLst>
                                </p:cTn>
                              </p:par>
                              <p:par>
                                <p:cTn id="372" presetID="2" presetClass="exit" presetSubtype="4" fill="hold" grpId="3" nodeType="withEffect">
                                  <p:stCondLst>
                                    <p:cond delay="0"/>
                                  </p:stCondLst>
                                  <p:childTnLst>
                                    <p:anim calcmode="lin" valueType="num">
                                      <p:cBhvr additive="base">
                                        <p:cTn id="373" dur="2000"/>
                                        <p:tgtEl>
                                          <p:spTgt spid="24"/>
                                        </p:tgtEl>
                                        <p:attrNameLst>
                                          <p:attrName>ppt_x</p:attrName>
                                        </p:attrNameLst>
                                      </p:cBhvr>
                                      <p:tavLst>
                                        <p:tav tm="0">
                                          <p:val>
                                            <p:strVal val="ppt_x"/>
                                          </p:val>
                                        </p:tav>
                                        <p:tav tm="100000">
                                          <p:val>
                                            <p:strVal val="ppt_x"/>
                                          </p:val>
                                        </p:tav>
                                      </p:tavLst>
                                    </p:anim>
                                    <p:anim calcmode="lin" valueType="num">
                                      <p:cBhvr additive="base">
                                        <p:cTn id="374" dur="2000"/>
                                        <p:tgtEl>
                                          <p:spTgt spid="24"/>
                                        </p:tgtEl>
                                        <p:attrNameLst>
                                          <p:attrName>ppt_y</p:attrName>
                                        </p:attrNameLst>
                                      </p:cBhvr>
                                      <p:tavLst>
                                        <p:tav tm="0">
                                          <p:val>
                                            <p:strVal val="ppt_y"/>
                                          </p:val>
                                        </p:tav>
                                        <p:tav tm="100000">
                                          <p:val>
                                            <p:strVal val="1+ppt_h/2"/>
                                          </p:val>
                                        </p:tav>
                                      </p:tavLst>
                                    </p:anim>
                                    <p:set>
                                      <p:cBhvr>
                                        <p:cTn id="375" dur="1" fill="hold">
                                          <p:stCondLst>
                                            <p:cond delay="1999"/>
                                          </p:stCondLst>
                                        </p:cTn>
                                        <p:tgtEl>
                                          <p:spTgt spid="24"/>
                                        </p:tgtEl>
                                        <p:attrNameLst>
                                          <p:attrName>style.visibility</p:attrName>
                                        </p:attrNameLst>
                                      </p:cBhvr>
                                      <p:to>
                                        <p:strVal val="hidden"/>
                                      </p:to>
                                    </p:set>
                                  </p:childTnLst>
                                </p:cTn>
                              </p:par>
                              <p:par>
                                <p:cTn id="376" presetID="2" presetClass="exit" presetSubtype="4" fill="hold" grpId="3" nodeType="withEffect">
                                  <p:stCondLst>
                                    <p:cond delay="0"/>
                                  </p:stCondLst>
                                  <p:childTnLst>
                                    <p:anim calcmode="lin" valueType="num">
                                      <p:cBhvr additive="base">
                                        <p:cTn id="377" dur="2000"/>
                                        <p:tgtEl>
                                          <p:spTgt spid="26"/>
                                        </p:tgtEl>
                                        <p:attrNameLst>
                                          <p:attrName>ppt_x</p:attrName>
                                        </p:attrNameLst>
                                      </p:cBhvr>
                                      <p:tavLst>
                                        <p:tav tm="0">
                                          <p:val>
                                            <p:strVal val="ppt_x"/>
                                          </p:val>
                                        </p:tav>
                                        <p:tav tm="100000">
                                          <p:val>
                                            <p:strVal val="ppt_x"/>
                                          </p:val>
                                        </p:tav>
                                      </p:tavLst>
                                    </p:anim>
                                    <p:anim calcmode="lin" valueType="num">
                                      <p:cBhvr additive="base">
                                        <p:cTn id="378" dur="2000"/>
                                        <p:tgtEl>
                                          <p:spTgt spid="26"/>
                                        </p:tgtEl>
                                        <p:attrNameLst>
                                          <p:attrName>ppt_y</p:attrName>
                                        </p:attrNameLst>
                                      </p:cBhvr>
                                      <p:tavLst>
                                        <p:tav tm="0">
                                          <p:val>
                                            <p:strVal val="ppt_y"/>
                                          </p:val>
                                        </p:tav>
                                        <p:tav tm="100000">
                                          <p:val>
                                            <p:strVal val="1+ppt_h/2"/>
                                          </p:val>
                                        </p:tav>
                                      </p:tavLst>
                                    </p:anim>
                                    <p:set>
                                      <p:cBhvr>
                                        <p:cTn id="379" dur="1" fill="hold">
                                          <p:stCondLst>
                                            <p:cond delay="1999"/>
                                          </p:stCondLst>
                                        </p:cTn>
                                        <p:tgtEl>
                                          <p:spTgt spid="26"/>
                                        </p:tgtEl>
                                        <p:attrNameLst>
                                          <p:attrName>style.visibility</p:attrName>
                                        </p:attrNameLst>
                                      </p:cBhvr>
                                      <p:to>
                                        <p:strVal val="hidden"/>
                                      </p:to>
                                    </p:set>
                                  </p:childTnLst>
                                </p:cTn>
                              </p:par>
                              <p:par>
                                <p:cTn id="380" presetID="2" presetClass="exit" presetSubtype="4" fill="hold" grpId="3" nodeType="withEffect">
                                  <p:stCondLst>
                                    <p:cond delay="0"/>
                                  </p:stCondLst>
                                  <p:childTnLst>
                                    <p:anim calcmode="lin" valueType="num">
                                      <p:cBhvr additive="base">
                                        <p:cTn id="381" dur="2000"/>
                                        <p:tgtEl>
                                          <p:spTgt spid="28"/>
                                        </p:tgtEl>
                                        <p:attrNameLst>
                                          <p:attrName>ppt_x</p:attrName>
                                        </p:attrNameLst>
                                      </p:cBhvr>
                                      <p:tavLst>
                                        <p:tav tm="0">
                                          <p:val>
                                            <p:strVal val="ppt_x"/>
                                          </p:val>
                                        </p:tav>
                                        <p:tav tm="100000">
                                          <p:val>
                                            <p:strVal val="ppt_x"/>
                                          </p:val>
                                        </p:tav>
                                      </p:tavLst>
                                    </p:anim>
                                    <p:anim calcmode="lin" valueType="num">
                                      <p:cBhvr additive="base">
                                        <p:cTn id="382" dur="2000"/>
                                        <p:tgtEl>
                                          <p:spTgt spid="28"/>
                                        </p:tgtEl>
                                        <p:attrNameLst>
                                          <p:attrName>ppt_y</p:attrName>
                                        </p:attrNameLst>
                                      </p:cBhvr>
                                      <p:tavLst>
                                        <p:tav tm="0">
                                          <p:val>
                                            <p:strVal val="ppt_y"/>
                                          </p:val>
                                        </p:tav>
                                        <p:tav tm="100000">
                                          <p:val>
                                            <p:strVal val="1+ppt_h/2"/>
                                          </p:val>
                                        </p:tav>
                                      </p:tavLst>
                                    </p:anim>
                                    <p:set>
                                      <p:cBhvr>
                                        <p:cTn id="383" dur="1" fill="hold">
                                          <p:stCondLst>
                                            <p:cond delay="1999"/>
                                          </p:stCondLst>
                                        </p:cTn>
                                        <p:tgtEl>
                                          <p:spTgt spid="28"/>
                                        </p:tgtEl>
                                        <p:attrNameLst>
                                          <p:attrName>style.visibility</p:attrName>
                                        </p:attrNameLst>
                                      </p:cBhvr>
                                      <p:to>
                                        <p:strVal val="hidden"/>
                                      </p:to>
                                    </p:set>
                                  </p:childTnLst>
                                </p:cTn>
                              </p:par>
                              <p:par>
                                <p:cTn id="384" presetID="2" presetClass="exit" presetSubtype="4" fill="hold" grpId="3" nodeType="withEffect">
                                  <p:stCondLst>
                                    <p:cond delay="0"/>
                                  </p:stCondLst>
                                  <p:childTnLst>
                                    <p:anim calcmode="lin" valueType="num">
                                      <p:cBhvr additive="base">
                                        <p:cTn id="385" dur="2000"/>
                                        <p:tgtEl>
                                          <p:spTgt spid="30"/>
                                        </p:tgtEl>
                                        <p:attrNameLst>
                                          <p:attrName>ppt_x</p:attrName>
                                        </p:attrNameLst>
                                      </p:cBhvr>
                                      <p:tavLst>
                                        <p:tav tm="0">
                                          <p:val>
                                            <p:strVal val="ppt_x"/>
                                          </p:val>
                                        </p:tav>
                                        <p:tav tm="100000">
                                          <p:val>
                                            <p:strVal val="ppt_x"/>
                                          </p:val>
                                        </p:tav>
                                      </p:tavLst>
                                    </p:anim>
                                    <p:anim calcmode="lin" valueType="num">
                                      <p:cBhvr additive="base">
                                        <p:cTn id="386" dur="2000"/>
                                        <p:tgtEl>
                                          <p:spTgt spid="30"/>
                                        </p:tgtEl>
                                        <p:attrNameLst>
                                          <p:attrName>ppt_y</p:attrName>
                                        </p:attrNameLst>
                                      </p:cBhvr>
                                      <p:tavLst>
                                        <p:tav tm="0">
                                          <p:val>
                                            <p:strVal val="ppt_y"/>
                                          </p:val>
                                        </p:tav>
                                        <p:tav tm="100000">
                                          <p:val>
                                            <p:strVal val="1+ppt_h/2"/>
                                          </p:val>
                                        </p:tav>
                                      </p:tavLst>
                                    </p:anim>
                                    <p:set>
                                      <p:cBhvr>
                                        <p:cTn id="387" dur="1" fill="hold">
                                          <p:stCondLst>
                                            <p:cond delay="1999"/>
                                          </p:stCondLst>
                                        </p:cTn>
                                        <p:tgtEl>
                                          <p:spTgt spid="30"/>
                                        </p:tgtEl>
                                        <p:attrNameLst>
                                          <p:attrName>style.visibility</p:attrName>
                                        </p:attrNameLst>
                                      </p:cBhvr>
                                      <p:to>
                                        <p:strVal val="hidden"/>
                                      </p:to>
                                    </p:set>
                                  </p:childTnLst>
                                </p:cTn>
                              </p:par>
                              <p:par>
                                <p:cTn id="388" presetID="2" presetClass="exit" presetSubtype="4" fill="hold" grpId="3" nodeType="withEffect">
                                  <p:stCondLst>
                                    <p:cond delay="0"/>
                                  </p:stCondLst>
                                  <p:childTnLst>
                                    <p:anim calcmode="lin" valueType="num">
                                      <p:cBhvr additive="base">
                                        <p:cTn id="389" dur="2000"/>
                                        <p:tgtEl>
                                          <p:spTgt spid="32"/>
                                        </p:tgtEl>
                                        <p:attrNameLst>
                                          <p:attrName>ppt_x</p:attrName>
                                        </p:attrNameLst>
                                      </p:cBhvr>
                                      <p:tavLst>
                                        <p:tav tm="0">
                                          <p:val>
                                            <p:strVal val="ppt_x"/>
                                          </p:val>
                                        </p:tav>
                                        <p:tav tm="100000">
                                          <p:val>
                                            <p:strVal val="ppt_x"/>
                                          </p:val>
                                        </p:tav>
                                      </p:tavLst>
                                    </p:anim>
                                    <p:anim calcmode="lin" valueType="num">
                                      <p:cBhvr additive="base">
                                        <p:cTn id="390" dur="2000"/>
                                        <p:tgtEl>
                                          <p:spTgt spid="32"/>
                                        </p:tgtEl>
                                        <p:attrNameLst>
                                          <p:attrName>ppt_y</p:attrName>
                                        </p:attrNameLst>
                                      </p:cBhvr>
                                      <p:tavLst>
                                        <p:tav tm="0">
                                          <p:val>
                                            <p:strVal val="ppt_y"/>
                                          </p:val>
                                        </p:tav>
                                        <p:tav tm="100000">
                                          <p:val>
                                            <p:strVal val="1+ppt_h/2"/>
                                          </p:val>
                                        </p:tav>
                                      </p:tavLst>
                                    </p:anim>
                                    <p:set>
                                      <p:cBhvr>
                                        <p:cTn id="391" dur="1" fill="hold">
                                          <p:stCondLst>
                                            <p:cond delay="1999"/>
                                          </p:stCondLst>
                                        </p:cTn>
                                        <p:tgtEl>
                                          <p:spTgt spid="32"/>
                                        </p:tgtEl>
                                        <p:attrNameLst>
                                          <p:attrName>style.visibility</p:attrName>
                                        </p:attrNameLst>
                                      </p:cBhvr>
                                      <p:to>
                                        <p:strVal val="hidden"/>
                                      </p:to>
                                    </p:set>
                                  </p:childTnLst>
                                </p:cTn>
                              </p:par>
                              <p:par>
                                <p:cTn id="392" presetID="2" presetClass="exit" presetSubtype="4" fill="hold" grpId="3" nodeType="withEffect">
                                  <p:stCondLst>
                                    <p:cond delay="0"/>
                                  </p:stCondLst>
                                  <p:childTnLst>
                                    <p:anim calcmode="lin" valueType="num">
                                      <p:cBhvr additive="base">
                                        <p:cTn id="393" dur="2000"/>
                                        <p:tgtEl>
                                          <p:spTgt spid="34"/>
                                        </p:tgtEl>
                                        <p:attrNameLst>
                                          <p:attrName>ppt_x</p:attrName>
                                        </p:attrNameLst>
                                      </p:cBhvr>
                                      <p:tavLst>
                                        <p:tav tm="0">
                                          <p:val>
                                            <p:strVal val="ppt_x"/>
                                          </p:val>
                                        </p:tav>
                                        <p:tav tm="100000">
                                          <p:val>
                                            <p:strVal val="ppt_x"/>
                                          </p:val>
                                        </p:tav>
                                      </p:tavLst>
                                    </p:anim>
                                    <p:anim calcmode="lin" valueType="num">
                                      <p:cBhvr additive="base">
                                        <p:cTn id="394" dur="2000"/>
                                        <p:tgtEl>
                                          <p:spTgt spid="34"/>
                                        </p:tgtEl>
                                        <p:attrNameLst>
                                          <p:attrName>ppt_y</p:attrName>
                                        </p:attrNameLst>
                                      </p:cBhvr>
                                      <p:tavLst>
                                        <p:tav tm="0">
                                          <p:val>
                                            <p:strVal val="ppt_y"/>
                                          </p:val>
                                        </p:tav>
                                        <p:tav tm="100000">
                                          <p:val>
                                            <p:strVal val="1+ppt_h/2"/>
                                          </p:val>
                                        </p:tav>
                                      </p:tavLst>
                                    </p:anim>
                                    <p:set>
                                      <p:cBhvr>
                                        <p:cTn id="395" dur="1" fill="hold">
                                          <p:stCondLst>
                                            <p:cond delay="1999"/>
                                          </p:stCondLst>
                                        </p:cTn>
                                        <p:tgtEl>
                                          <p:spTgt spid="34"/>
                                        </p:tgtEl>
                                        <p:attrNameLst>
                                          <p:attrName>style.visibility</p:attrName>
                                        </p:attrNameLst>
                                      </p:cBhvr>
                                      <p:to>
                                        <p:strVal val="hidden"/>
                                      </p:to>
                                    </p:set>
                                  </p:childTnLst>
                                </p:cTn>
                              </p:par>
                              <p:par>
                                <p:cTn id="396" presetID="2" presetClass="exit" presetSubtype="4" fill="hold" grpId="3" nodeType="withEffect">
                                  <p:stCondLst>
                                    <p:cond delay="0"/>
                                  </p:stCondLst>
                                  <p:childTnLst>
                                    <p:anim calcmode="lin" valueType="num">
                                      <p:cBhvr additive="base">
                                        <p:cTn id="397" dur="2000"/>
                                        <p:tgtEl>
                                          <p:spTgt spid="36"/>
                                        </p:tgtEl>
                                        <p:attrNameLst>
                                          <p:attrName>ppt_x</p:attrName>
                                        </p:attrNameLst>
                                      </p:cBhvr>
                                      <p:tavLst>
                                        <p:tav tm="0">
                                          <p:val>
                                            <p:strVal val="ppt_x"/>
                                          </p:val>
                                        </p:tav>
                                        <p:tav tm="100000">
                                          <p:val>
                                            <p:strVal val="ppt_x"/>
                                          </p:val>
                                        </p:tav>
                                      </p:tavLst>
                                    </p:anim>
                                    <p:anim calcmode="lin" valueType="num">
                                      <p:cBhvr additive="base">
                                        <p:cTn id="398" dur="2000"/>
                                        <p:tgtEl>
                                          <p:spTgt spid="36"/>
                                        </p:tgtEl>
                                        <p:attrNameLst>
                                          <p:attrName>ppt_y</p:attrName>
                                        </p:attrNameLst>
                                      </p:cBhvr>
                                      <p:tavLst>
                                        <p:tav tm="0">
                                          <p:val>
                                            <p:strVal val="ppt_y"/>
                                          </p:val>
                                        </p:tav>
                                        <p:tav tm="100000">
                                          <p:val>
                                            <p:strVal val="1+ppt_h/2"/>
                                          </p:val>
                                        </p:tav>
                                      </p:tavLst>
                                    </p:anim>
                                    <p:set>
                                      <p:cBhvr>
                                        <p:cTn id="399" dur="1" fill="hold">
                                          <p:stCondLst>
                                            <p:cond delay="1999"/>
                                          </p:stCondLst>
                                        </p:cTn>
                                        <p:tgtEl>
                                          <p:spTgt spid="36"/>
                                        </p:tgtEl>
                                        <p:attrNameLst>
                                          <p:attrName>style.visibility</p:attrName>
                                        </p:attrNameLst>
                                      </p:cBhvr>
                                      <p:to>
                                        <p:strVal val="hidden"/>
                                      </p:to>
                                    </p:set>
                                  </p:childTnLst>
                                </p:cTn>
                              </p:par>
                              <p:par>
                                <p:cTn id="400" presetID="2" presetClass="exit" presetSubtype="4" fill="hold" grpId="3" nodeType="withEffect">
                                  <p:stCondLst>
                                    <p:cond delay="0"/>
                                  </p:stCondLst>
                                  <p:childTnLst>
                                    <p:anim calcmode="lin" valueType="num">
                                      <p:cBhvr additive="base">
                                        <p:cTn id="401" dur="2000"/>
                                        <p:tgtEl>
                                          <p:spTgt spid="38"/>
                                        </p:tgtEl>
                                        <p:attrNameLst>
                                          <p:attrName>ppt_x</p:attrName>
                                        </p:attrNameLst>
                                      </p:cBhvr>
                                      <p:tavLst>
                                        <p:tav tm="0">
                                          <p:val>
                                            <p:strVal val="ppt_x"/>
                                          </p:val>
                                        </p:tav>
                                        <p:tav tm="100000">
                                          <p:val>
                                            <p:strVal val="ppt_x"/>
                                          </p:val>
                                        </p:tav>
                                      </p:tavLst>
                                    </p:anim>
                                    <p:anim calcmode="lin" valueType="num">
                                      <p:cBhvr additive="base">
                                        <p:cTn id="402" dur="2000"/>
                                        <p:tgtEl>
                                          <p:spTgt spid="38"/>
                                        </p:tgtEl>
                                        <p:attrNameLst>
                                          <p:attrName>ppt_y</p:attrName>
                                        </p:attrNameLst>
                                      </p:cBhvr>
                                      <p:tavLst>
                                        <p:tav tm="0">
                                          <p:val>
                                            <p:strVal val="ppt_y"/>
                                          </p:val>
                                        </p:tav>
                                        <p:tav tm="100000">
                                          <p:val>
                                            <p:strVal val="1+ppt_h/2"/>
                                          </p:val>
                                        </p:tav>
                                      </p:tavLst>
                                    </p:anim>
                                    <p:set>
                                      <p:cBhvr>
                                        <p:cTn id="403" dur="1" fill="hold">
                                          <p:stCondLst>
                                            <p:cond delay="1999"/>
                                          </p:stCondLst>
                                        </p:cTn>
                                        <p:tgtEl>
                                          <p:spTgt spid="38"/>
                                        </p:tgtEl>
                                        <p:attrNameLst>
                                          <p:attrName>style.visibility</p:attrName>
                                        </p:attrNameLst>
                                      </p:cBhvr>
                                      <p:to>
                                        <p:strVal val="hidden"/>
                                      </p:to>
                                    </p:set>
                                  </p:childTnLst>
                                </p:cTn>
                              </p:par>
                              <p:par>
                                <p:cTn id="404" presetID="2" presetClass="exit" presetSubtype="1" fill="hold" grpId="3" nodeType="withEffect">
                                  <p:stCondLst>
                                    <p:cond delay="0"/>
                                  </p:stCondLst>
                                  <p:childTnLst>
                                    <p:anim calcmode="lin" valueType="num">
                                      <p:cBhvr additive="base">
                                        <p:cTn id="405" dur="2000"/>
                                        <p:tgtEl>
                                          <p:spTgt spid="3"/>
                                        </p:tgtEl>
                                        <p:attrNameLst>
                                          <p:attrName>ppt_x</p:attrName>
                                        </p:attrNameLst>
                                      </p:cBhvr>
                                      <p:tavLst>
                                        <p:tav tm="0">
                                          <p:val>
                                            <p:strVal val="ppt_x"/>
                                          </p:val>
                                        </p:tav>
                                        <p:tav tm="100000">
                                          <p:val>
                                            <p:strVal val="ppt_x"/>
                                          </p:val>
                                        </p:tav>
                                      </p:tavLst>
                                    </p:anim>
                                    <p:anim calcmode="lin" valueType="num">
                                      <p:cBhvr additive="base">
                                        <p:cTn id="406" dur="2000"/>
                                        <p:tgtEl>
                                          <p:spTgt spid="3"/>
                                        </p:tgtEl>
                                        <p:attrNameLst>
                                          <p:attrName>ppt_y</p:attrName>
                                        </p:attrNameLst>
                                      </p:cBhvr>
                                      <p:tavLst>
                                        <p:tav tm="0">
                                          <p:val>
                                            <p:strVal val="ppt_y"/>
                                          </p:val>
                                        </p:tav>
                                        <p:tav tm="100000">
                                          <p:val>
                                            <p:strVal val="0-ppt_h/2"/>
                                          </p:val>
                                        </p:tav>
                                      </p:tavLst>
                                    </p:anim>
                                    <p:set>
                                      <p:cBhvr>
                                        <p:cTn id="407" dur="1" fill="hold">
                                          <p:stCondLst>
                                            <p:cond delay="1999"/>
                                          </p:stCondLst>
                                        </p:cTn>
                                        <p:tgtEl>
                                          <p:spTgt spid="3"/>
                                        </p:tgtEl>
                                        <p:attrNameLst>
                                          <p:attrName>style.visibility</p:attrName>
                                        </p:attrNameLst>
                                      </p:cBhvr>
                                      <p:to>
                                        <p:strVal val="hidden"/>
                                      </p:to>
                                    </p:set>
                                  </p:childTnLst>
                                </p:cTn>
                              </p:par>
                              <p:par>
                                <p:cTn id="408" presetID="2" presetClass="exit" presetSubtype="1" fill="hold" grpId="3" nodeType="withEffect">
                                  <p:stCondLst>
                                    <p:cond delay="0"/>
                                  </p:stCondLst>
                                  <p:childTnLst>
                                    <p:anim calcmode="lin" valueType="num">
                                      <p:cBhvr additive="base">
                                        <p:cTn id="409" dur="2000"/>
                                        <p:tgtEl>
                                          <p:spTgt spid="5"/>
                                        </p:tgtEl>
                                        <p:attrNameLst>
                                          <p:attrName>ppt_x</p:attrName>
                                        </p:attrNameLst>
                                      </p:cBhvr>
                                      <p:tavLst>
                                        <p:tav tm="0">
                                          <p:val>
                                            <p:strVal val="ppt_x"/>
                                          </p:val>
                                        </p:tav>
                                        <p:tav tm="100000">
                                          <p:val>
                                            <p:strVal val="ppt_x"/>
                                          </p:val>
                                        </p:tav>
                                      </p:tavLst>
                                    </p:anim>
                                    <p:anim calcmode="lin" valueType="num">
                                      <p:cBhvr additive="base">
                                        <p:cTn id="410" dur="2000"/>
                                        <p:tgtEl>
                                          <p:spTgt spid="5"/>
                                        </p:tgtEl>
                                        <p:attrNameLst>
                                          <p:attrName>ppt_y</p:attrName>
                                        </p:attrNameLst>
                                      </p:cBhvr>
                                      <p:tavLst>
                                        <p:tav tm="0">
                                          <p:val>
                                            <p:strVal val="ppt_y"/>
                                          </p:val>
                                        </p:tav>
                                        <p:tav tm="100000">
                                          <p:val>
                                            <p:strVal val="0-ppt_h/2"/>
                                          </p:val>
                                        </p:tav>
                                      </p:tavLst>
                                    </p:anim>
                                    <p:set>
                                      <p:cBhvr>
                                        <p:cTn id="411" dur="1" fill="hold">
                                          <p:stCondLst>
                                            <p:cond delay="1999"/>
                                          </p:stCondLst>
                                        </p:cTn>
                                        <p:tgtEl>
                                          <p:spTgt spid="5"/>
                                        </p:tgtEl>
                                        <p:attrNameLst>
                                          <p:attrName>style.visibility</p:attrName>
                                        </p:attrNameLst>
                                      </p:cBhvr>
                                      <p:to>
                                        <p:strVal val="hidden"/>
                                      </p:to>
                                    </p:set>
                                  </p:childTnLst>
                                </p:cTn>
                              </p:par>
                              <p:par>
                                <p:cTn id="412" presetID="2" presetClass="exit" presetSubtype="1" fill="hold" grpId="3" nodeType="withEffect">
                                  <p:stCondLst>
                                    <p:cond delay="0"/>
                                  </p:stCondLst>
                                  <p:childTnLst>
                                    <p:anim calcmode="lin" valueType="num">
                                      <p:cBhvr additive="base">
                                        <p:cTn id="413" dur="2000"/>
                                        <p:tgtEl>
                                          <p:spTgt spid="7"/>
                                        </p:tgtEl>
                                        <p:attrNameLst>
                                          <p:attrName>ppt_x</p:attrName>
                                        </p:attrNameLst>
                                      </p:cBhvr>
                                      <p:tavLst>
                                        <p:tav tm="0">
                                          <p:val>
                                            <p:strVal val="ppt_x"/>
                                          </p:val>
                                        </p:tav>
                                        <p:tav tm="100000">
                                          <p:val>
                                            <p:strVal val="ppt_x"/>
                                          </p:val>
                                        </p:tav>
                                      </p:tavLst>
                                    </p:anim>
                                    <p:anim calcmode="lin" valueType="num">
                                      <p:cBhvr additive="base">
                                        <p:cTn id="414" dur="2000"/>
                                        <p:tgtEl>
                                          <p:spTgt spid="7"/>
                                        </p:tgtEl>
                                        <p:attrNameLst>
                                          <p:attrName>ppt_y</p:attrName>
                                        </p:attrNameLst>
                                      </p:cBhvr>
                                      <p:tavLst>
                                        <p:tav tm="0">
                                          <p:val>
                                            <p:strVal val="ppt_y"/>
                                          </p:val>
                                        </p:tav>
                                        <p:tav tm="100000">
                                          <p:val>
                                            <p:strVal val="0-ppt_h/2"/>
                                          </p:val>
                                        </p:tav>
                                      </p:tavLst>
                                    </p:anim>
                                    <p:set>
                                      <p:cBhvr>
                                        <p:cTn id="415" dur="1" fill="hold">
                                          <p:stCondLst>
                                            <p:cond delay="1999"/>
                                          </p:stCondLst>
                                        </p:cTn>
                                        <p:tgtEl>
                                          <p:spTgt spid="7"/>
                                        </p:tgtEl>
                                        <p:attrNameLst>
                                          <p:attrName>style.visibility</p:attrName>
                                        </p:attrNameLst>
                                      </p:cBhvr>
                                      <p:to>
                                        <p:strVal val="hidden"/>
                                      </p:to>
                                    </p:set>
                                  </p:childTnLst>
                                </p:cTn>
                              </p:par>
                              <p:par>
                                <p:cTn id="416" presetID="2" presetClass="exit" presetSubtype="1" fill="hold" grpId="3" nodeType="withEffect">
                                  <p:stCondLst>
                                    <p:cond delay="0"/>
                                  </p:stCondLst>
                                  <p:childTnLst>
                                    <p:anim calcmode="lin" valueType="num">
                                      <p:cBhvr additive="base">
                                        <p:cTn id="417" dur="2000"/>
                                        <p:tgtEl>
                                          <p:spTgt spid="9"/>
                                        </p:tgtEl>
                                        <p:attrNameLst>
                                          <p:attrName>ppt_x</p:attrName>
                                        </p:attrNameLst>
                                      </p:cBhvr>
                                      <p:tavLst>
                                        <p:tav tm="0">
                                          <p:val>
                                            <p:strVal val="ppt_x"/>
                                          </p:val>
                                        </p:tav>
                                        <p:tav tm="100000">
                                          <p:val>
                                            <p:strVal val="ppt_x"/>
                                          </p:val>
                                        </p:tav>
                                      </p:tavLst>
                                    </p:anim>
                                    <p:anim calcmode="lin" valueType="num">
                                      <p:cBhvr additive="base">
                                        <p:cTn id="418" dur="2000"/>
                                        <p:tgtEl>
                                          <p:spTgt spid="9"/>
                                        </p:tgtEl>
                                        <p:attrNameLst>
                                          <p:attrName>ppt_y</p:attrName>
                                        </p:attrNameLst>
                                      </p:cBhvr>
                                      <p:tavLst>
                                        <p:tav tm="0">
                                          <p:val>
                                            <p:strVal val="ppt_y"/>
                                          </p:val>
                                        </p:tav>
                                        <p:tav tm="100000">
                                          <p:val>
                                            <p:strVal val="0-ppt_h/2"/>
                                          </p:val>
                                        </p:tav>
                                      </p:tavLst>
                                    </p:anim>
                                    <p:set>
                                      <p:cBhvr>
                                        <p:cTn id="419" dur="1" fill="hold">
                                          <p:stCondLst>
                                            <p:cond delay="1999"/>
                                          </p:stCondLst>
                                        </p:cTn>
                                        <p:tgtEl>
                                          <p:spTgt spid="9"/>
                                        </p:tgtEl>
                                        <p:attrNameLst>
                                          <p:attrName>style.visibility</p:attrName>
                                        </p:attrNameLst>
                                      </p:cBhvr>
                                      <p:to>
                                        <p:strVal val="hidden"/>
                                      </p:to>
                                    </p:set>
                                  </p:childTnLst>
                                </p:cTn>
                              </p:par>
                              <p:par>
                                <p:cTn id="420" presetID="2" presetClass="exit" presetSubtype="1" fill="hold" grpId="3" nodeType="withEffect">
                                  <p:stCondLst>
                                    <p:cond delay="0"/>
                                  </p:stCondLst>
                                  <p:childTnLst>
                                    <p:anim calcmode="lin" valueType="num">
                                      <p:cBhvr additive="base">
                                        <p:cTn id="421" dur="2000"/>
                                        <p:tgtEl>
                                          <p:spTgt spid="11"/>
                                        </p:tgtEl>
                                        <p:attrNameLst>
                                          <p:attrName>ppt_x</p:attrName>
                                        </p:attrNameLst>
                                      </p:cBhvr>
                                      <p:tavLst>
                                        <p:tav tm="0">
                                          <p:val>
                                            <p:strVal val="ppt_x"/>
                                          </p:val>
                                        </p:tav>
                                        <p:tav tm="100000">
                                          <p:val>
                                            <p:strVal val="ppt_x"/>
                                          </p:val>
                                        </p:tav>
                                      </p:tavLst>
                                    </p:anim>
                                    <p:anim calcmode="lin" valueType="num">
                                      <p:cBhvr additive="base">
                                        <p:cTn id="422" dur="2000"/>
                                        <p:tgtEl>
                                          <p:spTgt spid="11"/>
                                        </p:tgtEl>
                                        <p:attrNameLst>
                                          <p:attrName>ppt_y</p:attrName>
                                        </p:attrNameLst>
                                      </p:cBhvr>
                                      <p:tavLst>
                                        <p:tav tm="0">
                                          <p:val>
                                            <p:strVal val="ppt_y"/>
                                          </p:val>
                                        </p:tav>
                                        <p:tav tm="100000">
                                          <p:val>
                                            <p:strVal val="0-ppt_h/2"/>
                                          </p:val>
                                        </p:tav>
                                      </p:tavLst>
                                    </p:anim>
                                    <p:set>
                                      <p:cBhvr>
                                        <p:cTn id="423" dur="1" fill="hold">
                                          <p:stCondLst>
                                            <p:cond delay="1999"/>
                                          </p:stCondLst>
                                        </p:cTn>
                                        <p:tgtEl>
                                          <p:spTgt spid="11"/>
                                        </p:tgtEl>
                                        <p:attrNameLst>
                                          <p:attrName>style.visibility</p:attrName>
                                        </p:attrNameLst>
                                      </p:cBhvr>
                                      <p:to>
                                        <p:strVal val="hidden"/>
                                      </p:to>
                                    </p:set>
                                  </p:childTnLst>
                                </p:cTn>
                              </p:par>
                              <p:par>
                                <p:cTn id="424" presetID="2" presetClass="exit" presetSubtype="1" fill="hold" grpId="3" nodeType="withEffect">
                                  <p:stCondLst>
                                    <p:cond delay="0"/>
                                  </p:stCondLst>
                                  <p:childTnLst>
                                    <p:anim calcmode="lin" valueType="num">
                                      <p:cBhvr additive="base">
                                        <p:cTn id="425" dur="2000"/>
                                        <p:tgtEl>
                                          <p:spTgt spid="13"/>
                                        </p:tgtEl>
                                        <p:attrNameLst>
                                          <p:attrName>ppt_x</p:attrName>
                                        </p:attrNameLst>
                                      </p:cBhvr>
                                      <p:tavLst>
                                        <p:tav tm="0">
                                          <p:val>
                                            <p:strVal val="ppt_x"/>
                                          </p:val>
                                        </p:tav>
                                        <p:tav tm="100000">
                                          <p:val>
                                            <p:strVal val="ppt_x"/>
                                          </p:val>
                                        </p:tav>
                                      </p:tavLst>
                                    </p:anim>
                                    <p:anim calcmode="lin" valueType="num">
                                      <p:cBhvr additive="base">
                                        <p:cTn id="426" dur="2000"/>
                                        <p:tgtEl>
                                          <p:spTgt spid="13"/>
                                        </p:tgtEl>
                                        <p:attrNameLst>
                                          <p:attrName>ppt_y</p:attrName>
                                        </p:attrNameLst>
                                      </p:cBhvr>
                                      <p:tavLst>
                                        <p:tav tm="0">
                                          <p:val>
                                            <p:strVal val="ppt_y"/>
                                          </p:val>
                                        </p:tav>
                                        <p:tav tm="100000">
                                          <p:val>
                                            <p:strVal val="0-ppt_h/2"/>
                                          </p:val>
                                        </p:tav>
                                      </p:tavLst>
                                    </p:anim>
                                    <p:set>
                                      <p:cBhvr>
                                        <p:cTn id="427" dur="1" fill="hold">
                                          <p:stCondLst>
                                            <p:cond delay="1999"/>
                                          </p:stCondLst>
                                        </p:cTn>
                                        <p:tgtEl>
                                          <p:spTgt spid="13"/>
                                        </p:tgtEl>
                                        <p:attrNameLst>
                                          <p:attrName>style.visibility</p:attrName>
                                        </p:attrNameLst>
                                      </p:cBhvr>
                                      <p:to>
                                        <p:strVal val="hidden"/>
                                      </p:to>
                                    </p:set>
                                  </p:childTnLst>
                                </p:cTn>
                              </p:par>
                              <p:par>
                                <p:cTn id="428" presetID="2" presetClass="exit" presetSubtype="1" fill="hold" grpId="3" nodeType="withEffect">
                                  <p:stCondLst>
                                    <p:cond delay="0"/>
                                  </p:stCondLst>
                                  <p:childTnLst>
                                    <p:anim calcmode="lin" valueType="num">
                                      <p:cBhvr additive="base">
                                        <p:cTn id="429" dur="2000"/>
                                        <p:tgtEl>
                                          <p:spTgt spid="15"/>
                                        </p:tgtEl>
                                        <p:attrNameLst>
                                          <p:attrName>ppt_x</p:attrName>
                                        </p:attrNameLst>
                                      </p:cBhvr>
                                      <p:tavLst>
                                        <p:tav tm="0">
                                          <p:val>
                                            <p:strVal val="ppt_x"/>
                                          </p:val>
                                        </p:tav>
                                        <p:tav tm="100000">
                                          <p:val>
                                            <p:strVal val="ppt_x"/>
                                          </p:val>
                                        </p:tav>
                                      </p:tavLst>
                                    </p:anim>
                                    <p:anim calcmode="lin" valueType="num">
                                      <p:cBhvr additive="base">
                                        <p:cTn id="430" dur="2000"/>
                                        <p:tgtEl>
                                          <p:spTgt spid="15"/>
                                        </p:tgtEl>
                                        <p:attrNameLst>
                                          <p:attrName>ppt_y</p:attrName>
                                        </p:attrNameLst>
                                      </p:cBhvr>
                                      <p:tavLst>
                                        <p:tav tm="0">
                                          <p:val>
                                            <p:strVal val="ppt_y"/>
                                          </p:val>
                                        </p:tav>
                                        <p:tav tm="100000">
                                          <p:val>
                                            <p:strVal val="0-ppt_h/2"/>
                                          </p:val>
                                        </p:tav>
                                      </p:tavLst>
                                    </p:anim>
                                    <p:set>
                                      <p:cBhvr>
                                        <p:cTn id="431" dur="1" fill="hold">
                                          <p:stCondLst>
                                            <p:cond delay="1999"/>
                                          </p:stCondLst>
                                        </p:cTn>
                                        <p:tgtEl>
                                          <p:spTgt spid="15"/>
                                        </p:tgtEl>
                                        <p:attrNameLst>
                                          <p:attrName>style.visibility</p:attrName>
                                        </p:attrNameLst>
                                      </p:cBhvr>
                                      <p:to>
                                        <p:strVal val="hidden"/>
                                      </p:to>
                                    </p:set>
                                  </p:childTnLst>
                                </p:cTn>
                              </p:par>
                              <p:par>
                                <p:cTn id="432" presetID="2" presetClass="exit" presetSubtype="1" fill="hold" grpId="3" nodeType="withEffect">
                                  <p:stCondLst>
                                    <p:cond delay="0"/>
                                  </p:stCondLst>
                                  <p:childTnLst>
                                    <p:anim calcmode="lin" valueType="num">
                                      <p:cBhvr additive="base">
                                        <p:cTn id="433" dur="2000"/>
                                        <p:tgtEl>
                                          <p:spTgt spid="17"/>
                                        </p:tgtEl>
                                        <p:attrNameLst>
                                          <p:attrName>ppt_x</p:attrName>
                                        </p:attrNameLst>
                                      </p:cBhvr>
                                      <p:tavLst>
                                        <p:tav tm="0">
                                          <p:val>
                                            <p:strVal val="ppt_x"/>
                                          </p:val>
                                        </p:tav>
                                        <p:tav tm="100000">
                                          <p:val>
                                            <p:strVal val="ppt_x"/>
                                          </p:val>
                                        </p:tav>
                                      </p:tavLst>
                                    </p:anim>
                                    <p:anim calcmode="lin" valueType="num">
                                      <p:cBhvr additive="base">
                                        <p:cTn id="434" dur="2000"/>
                                        <p:tgtEl>
                                          <p:spTgt spid="17"/>
                                        </p:tgtEl>
                                        <p:attrNameLst>
                                          <p:attrName>ppt_y</p:attrName>
                                        </p:attrNameLst>
                                      </p:cBhvr>
                                      <p:tavLst>
                                        <p:tav tm="0">
                                          <p:val>
                                            <p:strVal val="ppt_y"/>
                                          </p:val>
                                        </p:tav>
                                        <p:tav tm="100000">
                                          <p:val>
                                            <p:strVal val="0-ppt_h/2"/>
                                          </p:val>
                                        </p:tav>
                                      </p:tavLst>
                                    </p:anim>
                                    <p:set>
                                      <p:cBhvr>
                                        <p:cTn id="435" dur="1" fill="hold">
                                          <p:stCondLst>
                                            <p:cond delay="1999"/>
                                          </p:stCondLst>
                                        </p:cTn>
                                        <p:tgtEl>
                                          <p:spTgt spid="17"/>
                                        </p:tgtEl>
                                        <p:attrNameLst>
                                          <p:attrName>style.visibility</p:attrName>
                                        </p:attrNameLst>
                                      </p:cBhvr>
                                      <p:to>
                                        <p:strVal val="hidden"/>
                                      </p:to>
                                    </p:set>
                                  </p:childTnLst>
                                </p:cTn>
                              </p:par>
                              <p:par>
                                <p:cTn id="436" presetID="2" presetClass="exit" presetSubtype="1" fill="hold" grpId="3" nodeType="withEffect">
                                  <p:stCondLst>
                                    <p:cond delay="0"/>
                                  </p:stCondLst>
                                  <p:childTnLst>
                                    <p:anim calcmode="lin" valueType="num">
                                      <p:cBhvr additive="base">
                                        <p:cTn id="437" dur="2000"/>
                                        <p:tgtEl>
                                          <p:spTgt spid="19"/>
                                        </p:tgtEl>
                                        <p:attrNameLst>
                                          <p:attrName>ppt_x</p:attrName>
                                        </p:attrNameLst>
                                      </p:cBhvr>
                                      <p:tavLst>
                                        <p:tav tm="0">
                                          <p:val>
                                            <p:strVal val="ppt_x"/>
                                          </p:val>
                                        </p:tav>
                                        <p:tav tm="100000">
                                          <p:val>
                                            <p:strVal val="ppt_x"/>
                                          </p:val>
                                        </p:tav>
                                      </p:tavLst>
                                    </p:anim>
                                    <p:anim calcmode="lin" valueType="num">
                                      <p:cBhvr additive="base">
                                        <p:cTn id="438" dur="2000"/>
                                        <p:tgtEl>
                                          <p:spTgt spid="19"/>
                                        </p:tgtEl>
                                        <p:attrNameLst>
                                          <p:attrName>ppt_y</p:attrName>
                                        </p:attrNameLst>
                                      </p:cBhvr>
                                      <p:tavLst>
                                        <p:tav tm="0">
                                          <p:val>
                                            <p:strVal val="ppt_y"/>
                                          </p:val>
                                        </p:tav>
                                        <p:tav tm="100000">
                                          <p:val>
                                            <p:strVal val="0-ppt_h/2"/>
                                          </p:val>
                                        </p:tav>
                                      </p:tavLst>
                                    </p:anim>
                                    <p:set>
                                      <p:cBhvr>
                                        <p:cTn id="439" dur="1" fill="hold">
                                          <p:stCondLst>
                                            <p:cond delay="1999"/>
                                          </p:stCondLst>
                                        </p:cTn>
                                        <p:tgtEl>
                                          <p:spTgt spid="19"/>
                                        </p:tgtEl>
                                        <p:attrNameLst>
                                          <p:attrName>style.visibility</p:attrName>
                                        </p:attrNameLst>
                                      </p:cBhvr>
                                      <p:to>
                                        <p:strVal val="hidden"/>
                                      </p:to>
                                    </p:set>
                                  </p:childTnLst>
                                </p:cTn>
                              </p:par>
                              <p:par>
                                <p:cTn id="440" presetID="2" presetClass="exit" presetSubtype="1" fill="hold" grpId="3" nodeType="withEffect">
                                  <p:stCondLst>
                                    <p:cond delay="0"/>
                                  </p:stCondLst>
                                  <p:childTnLst>
                                    <p:anim calcmode="lin" valueType="num">
                                      <p:cBhvr additive="base">
                                        <p:cTn id="441" dur="2000"/>
                                        <p:tgtEl>
                                          <p:spTgt spid="21"/>
                                        </p:tgtEl>
                                        <p:attrNameLst>
                                          <p:attrName>ppt_x</p:attrName>
                                        </p:attrNameLst>
                                      </p:cBhvr>
                                      <p:tavLst>
                                        <p:tav tm="0">
                                          <p:val>
                                            <p:strVal val="ppt_x"/>
                                          </p:val>
                                        </p:tav>
                                        <p:tav tm="100000">
                                          <p:val>
                                            <p:strVal val="ppt_x"/>
                                          </p:val>
                                        </p:tav>
                                      </p:tavLst>
                                    </p:anim>
                                    <p:anim calcmode="lin" valueType="num">
                                      <p:cBhvr additive="base">
                                        <p:cTn id="442" dur="2000"/>
                                        <p:tgtEl>
                                          <p:spTgt spid="21"/>
                                        </p:tgtEl>
                                        <p:attrNameLst>
                                          <p:attrName>ppt_y</p:attrName>
                                        </p:attrNameLst>
                                      </p:cBhvr>
                                      <p:tavLst>
                                        <p:tav tm="0">
                                          <p:val>
                                            <p:strVal val="ppt_y"/>
                                          </p:val>
                                        </p:tav>
                                        <p:tav tm="100000">
                                          <p:val>
                                            <p:strVal val="0-ppt_h/2"/>
                                          </p:val>
                                        </p:tav>
                                      </p:tavLst>
                                    </p:anim>
                                    <p:set>
                                      <p:cBhvr>
                                        <p:cTn id="443" dur="1" fill="hold">
                                          <p:stCondLst>
                                            <p:cond delay="1999"/>
                                          </p:stCondLst>
                                        </p:cTn>
                                        <p:tgtEl>
                                          <p:spTgt spid="21"/>
                                        </p:tgtEl>
                                        <p:attrNameLst>
                                          <p:attrName>style.visibility</p:attrName>
                                        </p:attrNameLst>
                                      </p:cBhvr>
                                      <p:to>
                                        <p:strVal val="hidden"/>
                                      </p:to>
                                    </p:set>
                                  </p:childTnLst>
                                </p:cTn>
                              </p:par>
                              <p:par>
                                <p:cTn id="444" presetID="2" presetClass="exit" presetSubtype="1" fill="hold" grpId="3" nodeType="withEffect">
                                  <p:stCondLst>
                                    <p:cond delay="0"/>
                                  </p:stCondLst>
                                  <p:childTnLst>
                                    <p:anim calcmode="lin" valueType="num">
                                      <p:cBhvr additive="base">
                                        <p:cTn id="445" dur="2000"/>
                                        <p:tgtEl>
                                          <p:spTgt spid="23"/>
                                        </p:tgtEl>
                                        <p:attrNameLst>
                                          <p:attrName>ppt_x</p:attrName>
                                        </p:attrNameLst>
                                      </p:cBhvr>
                                      <p:tavLst>
                                        <p:tav tm="0">
                                          <p:val>
                                            <p:strVal val="ppt_x"/>
                                          </p:val>
                                        </p:tav>
                                        <p:tav tm="100000">
                                          <p:val>
                                            <p:strVal val="ppt_x"/>
                                          </p:val>
                                        </p:tav>
                                      </p:tavLst>
                                    </p:anim>
                                    <p:anim calcmode="lin" valueType="num">
                                      <p:cBhvr additive="base">
                                        <p:cTn id="446" dur="2000"/>
                                        <p:tgtEl>
                                          <p:spTgt spid="23"/>
                                        </p:tgtEl>
                                        <p:attrNameLst>
                                          <p:attrName>ppt_y</p:attrName>
                                        </p:attrNameLst>
                                      </p:cBhvr>
                                      <p:tavLst>
                                        <p:tav tm="0">
                                          <p:val>
                                            <p:strVal val="ppt_y"/>
                                          </p:val>
                                        </p:tav>
                                        <p:tav tm="100000">
                                          <p:val>
                                            <p:strVal val="0-ppt_h/2"/>
                                          </p:val>
                                        </p:tav>
                                      </p:tavLst>
                                    </p:anim>
                                    <p:set>
                                      <p:cBhvr>
                                        <p:cTn id="447" dur="1" fill="hold">
                                          <p:stCondLst>
                                            <p:cond delay="1999"/>
                                          </p:stCondLst>
                                        </p:cTn>
                                        <p:tgtEl>
                                          <p:spTgt spid="23"/>
                                        </p:tgtEl>
                                        <p:attrNameLst>
                                          <p:attrName>style.visibility</p:attrName>
                                        </p:attrNameLst>
                                      </p:cBhvr>
                                      <p:to>
                                        <p:strVal val="hidden"/>
                                      </p:to>
                                    </p:set>
                                  </p:childTnLst>
                                </p:cTn>
                              </p:par>
                              <p:par>
                                <p:cTn id="448" presetID="2" presetClass="exit" presetSubtype="1" fill="hold" grpId="3" nodeType="withEffect">
                                  <p:stCondLst>
                                    <p:cond delay="0"/>
                                  </p:stCondLst>
                                  <p:childTnLst>
                                    <p:anim calcmode="lin" valueType="num">
                                      <p:cBhvr additive="base">
                                        <p:cTn id="449" dur="2000"/>
                                        <p:tgtEl>
                                          <p:spTgt spid="25"/>
                                        </p:tgtEl>
                                        <p:attrNameLst>
                                          <p:attrName>ppt_x</p:attrName>
                                        </p:attrNameLst>
                                      </p:cBhvr>
                                      <p:tavLst>
                                        <p:tav tm="0">
                                          <p:val>
                                            <p:strVal val="ppt_x"/>
                                          </p:val>
                                        </p:tav>
                                        <p:tav tm="100000">
                                          <p:val>
                                            <p:strVal val="ppt_x"/>
                                          </p:val>
                                        </p:tav>
                                      </p:tavLst>
                                    </p:anim>
                                    <p:anim calcmode="lin" valueType="num">
                                      <p:cBhvr additive="base">
                                        <p:cTn id="450" dur="2000"/>
                                        <p:tgtEl>
                                          <p:spTgt spid="25"/>
                                        </p:tgtEl>
                                        <p:attrNameLst>
                                          <p:attrName>ppt_y</p:attrName>
                                        </p:attrNameLst>
                                      </p:cBhvr>
                                      <p:tavLst>
                                        <p:tav tm="0">
                                          <p:val>
                                            <p:strVal val="ppt_y"/>
                                          </p:val>
                                        </p:tav>
                                        <p:tav tm="100000">
                                          <p:val>
                                            <p:strVal val="0-ppt_h/2"/>
                                          </p:val>
                                        </p:tav>
                                      </p:tavLst>
                                    </p:anim>
                                    <p:set>
                                      <p:cBhvr>
                                        <p:cTn id="451" dur="1" fill="hold">
                                          <p:stCondLst>
                                            <p:cond delay="1999"/>
                                          </p:stCondLst>
                                        </p:cTn>
                                        <p:tgtEl>
                                          <p:spTgt spid="25"/>
                                        </p:tgtEl>
                                        <p:attrNameLst>
                                          <p:attrName>style.visibility</p:attrName>
                                        </p:attrNameLst>
                                      </p:cBhvr>
                                      <p:to>
                                        <p:strVal val="hidden"/>
                                      </p:to>
                                    </p:set>
                                  </p:childTnLst>
                                </p:cTn>
                              </p:par>
                              <p:par>
                                <p:cTn id="452" presetID="2" presetClass="exit" presetSubtype="1" fill="hold" grpId="3" nodeType="withEffect">
                                  <p:stCondLst>
                                    <p:cond delay="0"/>
                                  </p:stCondLst>
                                  <p:childTnLst>
                                    <p:anim calcmode="lin" valueType="num">
                                      <p:cBhvr additive="base">
                                        <p:cTn id="453" dur="2000"/>
                                        <p:tgtEl>
                                          <p:spTgt spid="27"/>
                                        </p:tgtEl>
                                        <p:attrNameLst>
                                          <p:attrName>ppt_x</p:attrName>
                                        </p:attrNameLst>
                                      </p:cBhvr>
                                      <p:tavLst>
                                        <p:tav tm="0">
                                          <p:val>
                                            <p:strVal val="ppt_x"/>
                                          </p:val>
                                        </p:tav>
                                        <p:tav tm="100000">
                                          <p:val>
                                            <p:strVal val="ppt_x"/>
                                          </p:val>
                                        </p:tav>
                                      </p:tavLst>
                                    </p:anim>
                                    <p:anim calcmode="lin" valueType="num">
                                      <p:cBhvr additive="base">
                                        <p:cTn id="454" dur="2000"/>
                                        <p:tgtEl>
                                          <p:spTgt spid="27"/>
                                        </p:tgtEl>
                                        <p:attrNameLst>
                                          <p:attrName>ppt_y</p:attrName>
                                        </p:attrNameLst>
                                      </p:cBhvr>
                                      <p:tavLst>
                                        <p:tav tm="0">
                                          <p:val>
                                            <p:strVal val="ppt_y"/>
                                          </p:val>
                                        </p:tav>
                                        <p:tav tm="100000">
                                          <p:val>
                                            <p:strVal val="0-ppt_h/2"/>
                                          </p:val>
                                        </p:tav>
                                      </p:tavLst>
                                    </p:anim>
                                    <p:set>
                                      <p:cBhvr>
                                        <p:cTn id="455" dur="1" fill="hold">
                                          <p:stCondLst>
                                            <p:cond delay="1999"/>
                                          </p:stCondLst>
                                        </p:cTn>
                                        <p:tgtEl>
                                          <p:spTgt spid="27"/>
                                        </p:tgtEl>
                                        <p:attrNameLst>
                                          <p:attrName>style.visibility</p:attrName>
                                        </p:attrNameLst>
                                      </p:cBhvr>
                                      <p:to>
                                        <p:strVal val="hidden"/>
                                      </p:to>
                                    </p:set>
                                  </p:childTnLst>
                                </p:cTn>
                              </p:par>
                              <p:par>
                                <p:cTn id="456" presetID="2" presetClass="exit" presetSubtype="1" fill="hold" grpId="3" nodeType="withEffect">
                                  <p:stCondLst>
                                    <p:cond delay="0"/>
                                  </p:stCondLst>
                                  <p:childTnLst>
                                    <p:anim calcmode="lin" valueType="num">
                                      <p:cBhvr additive="base">
                                        <p:cTn id="457" dur="2000"/>
                                        <p:tgtEl>
                                          <p:spTgt spid="29"/>
                                        </p:tgtEl>
                                        <p:attrNameLst>
                                          <p:attrName>ppt_x</p:attrName>
                                        </p:attrNameLst>
                                      </p:cBhvr>
                                      <p:tavLst>
                                        <p:tav tm="0">
                                          <p:val>
                                            <p:strVal val="ppt_x"/>
                                          </p:val>
                                        </p:tav>
                                        <p:tav tm="100000">
                                          <p:val>
                                            <p:strVal val="ppt_x"/>
                                          </p:val>
                                        </p:tav>
                                      </p:tavLst>
                                    </p:anim>
                                    <p:anim calcmode="lin" valueType="num">
                                      <p:cBhvr additive="base">
                                        <p:cTn id="458" dur="2000"/>
                                        <p:tgtEl>
                                          <p:spTgt spid="29"/>
                                        </p:tgtEl>
                                        <p:attrNameLst>
                                          <p:attrName>ppt_y</p:attrName>
                                        </p:attrNameLst>
                                      </p:cBhvr>
                                      <p:tavLst>
                                        <p:tav tm="0">
                                          <p:val>
                                            <p:strVal val="ppt_y"/>
                                          </p:val>
                                        </p:tav>
                                        <p:tav tm="100000">
                                          <p:val>
                                            <p:strVal val="0-ppt_h/2"/>
                                          </p:val>
                                        </p:tav>
                                      </p:tavLst>
                                    </p:anim>
                                    <p:set>
                                      <p:cBhvr>
                                        <p:cTn id="459" dur="1" fill="hold">
                                          <p:stCondLst>
                                            <p:cond delay="1999"/>
                                          </p:stCondLst>
                                        </p:cTn>
                                        <p:tgtEl>
                                          <p:spTgt spid="29"/>
                                        </p:tgtEl>
                                        <p:attrNameLst>
                                          <p:attrName>style.visibility</p:attrName>
                                        </p:attrNameLst>
                                      </p:cBhvr>
                                      <p:to>
                                        <p:strVal val="hidden"/>
                                      </p:to>
                                    </p:set>
                                  </p:childTnLst>
                                </p:cTn>
                              </p:par>
                              <p:par>
                                <p:cTn id="460" presetID="2" presetClass="exit" presetSubtype="1" fill="hold" grpId="3" nodeType="withEffect">
                                  <p:stCondLst>
                                    <p:cond delay="0"/>
                                  </p:stCondLst>
                                  <p:childTnLst>
                                    <p:anim calcmode="lin" valueType="num">
                                      <p:cBhvr additive="base">
                                        <p:cTn id="461" dur="2000"/>
                                        <p:tgtEl>
                                          <p:spTgt spid="31"/>
                                        </p:tgtEl>
                                        <p:attrNameLst>
                                          <p:attrName>ppt_x</p:attrName>
                                        </p:attrNameLst>
                                      </p:cBhvr>
                                      <p:tavLst>
                                        <p:tav tm="0">
                                          <p:val>
                                            <p:strVal val="ppt_x"/>
                                          </p:val>
                                        </p:tav>
                                        <p:tav tm="100000">
                                          <p:val>
                                            <p:strVal val="ppt_x"/>
                                          </p:val>
                                        </p:tav>
                                      </p:tavLst>
                                    </p:anim>
                                    <p:anim calcmode="lin" valueType="num">
                                      <p:cBhvr additive="base">
                                        <p:cTn id="462" dur="2000"/>
                                        <p:tgtEl>
                                          <p:spTgt spid="31"/>
                                        </p:tgtEl>
                                        <p:attrNameLst>
                                          <p:attrName>ppt_y</p:attrName>
                                        </p:attrNameLst>
                                      </p:cBhvr>
                                      <p:tavLst>
                                        <p:tav tm="0">
                                          <p:val>
                                            <p:strVal val="ppt_y"/>
                                          </p:val>
                                        </p:tav>
                                        <p:tav tm="100000">
                                          <p:val>
                                            <p:strVal val="0-ppt_h/2"/>
                                          </p:val>
                                        </p:tav>
                                      </p:tavLst>
                                    </p:anim>
                                    <p:set>
                                      <p:cBhvr>
                                        <p:cTn id="463" dur="1" fill="hold">
                                          <p:stCondLst>
                                            <p:cond delay="1999"/>
                                          </p:stCondLst>
                                        </p:cTn>
                                        <p:tgtEl>
                                          <p:spTgt spid="31"/>
                                        </p:tgtEl>
                                        <p:attrNameLst>
                                          <p:attrName>style.visibility</p:attrName>
                                        </p:attrNameLst>
                                      </p:cBhvr>
                                      <p:to>
                                        <p:strVal val="hidden"/>
                                      </p:to>
                                    </p:set>
                                  </p:childTnLst>
                                </p:cTn>
                              </p:par>
                              <p:par>
                                <p:cTn id="464" presetID="2" presetClass="exit" presetSubtype="1" fill="hold" grpId="3" nodeType="withEffect">
                                  <p:stCondLst>
                                    <p:cond delay="0"/>
                                  </p:stCondLst>
                                  <p:childTnLst>
                                    <p:anim calcmode="lin" valueType="num">
                                      <p:cBhvr additive="base">
                                        <p:cTn id="465" dur="2000"/>
                                        <p:tgtEl>
                                          <p:spTgt spid="33"/>
                                        </p:tgtEl>
                                        <p:attrNameLst>
                                          <p:attrName>ppt_x</p:attrName>
                                        </p:attrNameLst>
                                      </p:cBhvr>
                                      <p:tavLst>
                                        <p:tav tm="0">
                                          <p:val>
                                            <p:strVal val="ppt_x"/>
                                          </p:val>
                                        </p:tav>
                                        <p:tav tm="100000">
                                          <p:val>
                                            <p:strVal val="ppt_x"/>
                                          </p:val>
                                        </p:tav>
                                      </p:tavLst>
                                    </p:anim>
                                    <p:anim calcmode="lin" valueType="num">
                                      <p:cBhvr additive="base">
                                        <p:cTn id="466" dur="2000"/>
                                        <p:tgtEl>
                                          <p:spTgt spid="33"/>
                                        </p:tgtEl>
                                        <p:attrNameLst>
                                          <p:attrName>ppt_y</p:attrName>
                                        </p:attrNameLst>
                                      </p:cBhvr>
                                      <p:tavLst>
                                        <p:tav tm="0">
                                          <p:val>
                                            <p:strVal val="ppt_y"/>
                                          </p:val>
                                        </p:tav>
                                        <p:tav tm="100000">
                                          <p:val>
                                            <p:strVal val="0-ppt_h/2"/>
                                          </p:val>
                                        </p:tav>
                                      </p:tavLst>
                                    </p:anim>
                                    <p:set>
                                      <p:cBhvr>
                                        <p:cTn id="467" dur="1" fill="hold">
                                          <p:stCondLst>
                                            <p:cond delay="1999"/>
                                          </p:stCondLst>
                                        </p:cTn>
                                        <p:tgtEl>
                                          <p:spTgt spid="33"/>
                                        </p:tgtEl>
                                        <p:attrNameLst>
                                          <p:attrName>style.visibility</p:attrName>
                                        </p:attrNameLst>
                                      </p:cBhvr>
                                      <p:to>
                                        <p:strVal val="hidden"/>
                                      </p:to>
                                    </p:set>
                                  </p:childTnLst>
                                </p:cTn>
                              </p:par>
                              <p:par>
                                <p:cTn id="468" presetID="2" presetClass="exit" presetSubtype="1" fill="hold" grpId="3" nodeType="withEffect">
                                  <p:stCondLst>
                                    <p:cond delay="0"/>
                                  </p:stCondLst>
                                  <p:childTnLst>
                                    <p:anim calcmode="lin" valueType="num">
                                      <p:cBhvr additive="base">
                                        <p:cTn id="469" dur="2000"/>
                                        <p:tgtEl>
                                          <p:spTgt spid="35"/>
                                        </p:tgtEl>
                                        <p:attrNameLst>
                                          <p:attrName>ppt_x</p:attrName>
                                        </p:attrNameLst>
                                      </p:cBhvr>
                                      <p:tavLst>
                                        <p:tav tm="0">
                                          <p:val>
                                            <p:strVal val="ppt_x"/>
                                          </p:val>
                                        </p:tav>
                                        <p:tav tm="100000">
                                          <p:val>
                                            <p:strVal val="ppt_x"/>
                                          </p:val>
                                        </p:tav>
                                      </p:tavLst>
                                    </p:anim>
                                    <p:anim calcmode="lin" valueType="num">
                                      <p:cBhvr additive="base">
                                        <p:cTn id="470" dur="2000"/>
                                        <p:tgtEl>
                                          <p:spTgt spid="35"/>
                                        </p:tgtEl>
                                        <p:attrNameLst>
                                          <p:attrName>ppt_y</p:attrName>
                                        </p:attrNameLst>
                                      </p:cBhvr>
                                      <p:tavLst>
                                        <p:tav tm="0">
                                          <p:val>
                                            <p:strVal val="ppt_y"/>
                                          </p:val>
                                        </p:tav>
                                        <p:tav tm="100000">
                                          <p:val>
                                            <p:strVal val="0-ppt_h/2"/>
                                          </p:val>
                                        </p:tav>
                                      </p:tavLst>
                                    </p:anim>
                                    <p:set>
                                      <p:cBhvr>
                                        <p:cTn id="471" dur="1" fill="hold">
                                          <p:stCondLst>
                                            <p:cond delay="1999"/>
                                          </p:stCondLst>
                                        </p:cTn>
                                        <p:tgtEl>
                                          <p:spTgt spid="35"/>
                                        </p:tgtEl>
                                        <p:attrNameLst>
                                          <p:attrName>style.visibility</p:attrName>
                                        </p:attrNameLst>
                                      </p:cBhvr>
                                      <p:to>
                                        <p:strVal val="hidden"/>
                                      </p:to>
                                    </p:set>
                                  </p:childTnLst>
                                </p:cTn>
                              </p:par>
                              <p:par>
                                <p:cTn id="472" presetID="2" presetClass="exit" presetSubtype="1" fill="hold" grpId="3" nodeType="withEffect">
                                  <p:stCondLst>
                                    <p:cond delay="0"/>
                                  </p:stCondLst>
                                  <p:childTnLst>
                                    <p:anim calcmode="lin" valueType="num">
                                      <p:cBhvr additive="base">
                                        <p:cTn id="473" dur="2000"/>
                                        <p:tgtEl>
                                          <p:spTgt spid="37"/>
                                        </p:tgtEl>
                                        <p:attrNameLst>
                                          <p:attrName>ppt_x</p:attrName>
                                        </p:attrNameLst>
                                      </p:cBhvr>
                                      <p:tavLst>
                                        <p:tav tm="0">
                                          <p:val>
                                            <p:strVal val="ppt_x"/>
                                          </p:val>
                                        </p:tav>
                                        <p:tav tm="100000">
                                          <p:val>
                                            <p:strVal val="ppt_x"/>
                                          </p:val>
                                        </p:tav>
                                      </p:tavLst>
                                    </p:anim>
                                    <p:anim calcmode="lin" valueType="num">
                                      <p:cBhvr additive="base">
                                        <p:cTn id="474" dur="2000"/>
                                        <p:tgtEl>
                                          <p:spTgt spid="37"/>
                                        </p:tgtEl>
                                        <p:attrNameLst>
                                          <p:attrName>ppt_y</p:attrName>
                                        </p:attrNameLst>
                                      </p:cBhvr>
                                      <p:tavLst>
                                        <p:tav tm="0">
                                          <p:val>
                                            <p:strVal val="ppt_y"/>
                                          </p:val>
                                        </p:tav>
                                        <p:tav tm="100000">
                                          <p:val>
                                            <p:strVal val="0-ppt_h/2"/>
                                          </p:val>
                                        </p:tav>
                                      </p:tavLst>
                                    </p:anim>
                                    <p:set>
                                      <p:cBhvr>
                                        <p:cTn id="475" dur="1" fill="hold">
                                          <p:stCondLst>
                                            <p:cond delay="1999"/>
                                          </p:stCondLst>
                                        </p:cTn>
                                        <p:tgtEl>
                                          <p:spTgt spid="37"/>
                                        </p:tgtEl>
                                        <p:attrNameLst>
                                          <p:attrName>style.visibility</p:attrName>
                                        </p:attrNameLst>
                                      </p:cBhvr>
                                      <p:to>
                                        <p:strVal val="hidden"/>
                                      </p:to>
                                    </p:set>
                                  </p:childTnLst>
                                </p:cTn>
                              </p:par>
                              <p:par>
                                <p:cTn id="476" presetID="3" presetClass="exit" presetSubtype="5" fill="hold" grpId="4" nodeType="withEffect">
                                  <p:stCondLst>
                                    <p:cond delay="0"/>
                                  </p:stCondLst>
                                  <p:childTnLst>
                                    <p:animEffect transition="out" filter="blinds(vertical)">
                                      <p:cBhvr>
                                        <p:cTn id="477" dur="2000"/>
                                        <p:tgtEl>
                                          <p:spTgt spid="3"/>
                                        </p:tgtEl>
                                      </p:cBhvr>
                                    </p:animEffect>
                                    <p:set>
                                      <p:cBhvr>
                                        <p:cTn id="478" dur="1" fill="hold">
                                          <p:stCondLst>
                                            <p:cond delay="1999"/>
                                          </p:stCondLst>
                                        </p:cTn>
                                        <p:tgtEl>
                                          <p:spTgt spid="3"/>
                                        </p:tgtEl>
                                        <p:attrNameLst>
                                          <p:attrName>style.visibility</p:attrName>
                                        </p:attrNameLst>
                                      </p:cBhvr>
                                      <p:to>
                                        <p:strVal val="hidden"/>
                                      </p:to>
                                    </p:set>
                                  </p:childTnLst>
                                </p:cTn>
                              </p:par>
                              <p:par>
                                <p:cTn id="479" presetID="3" presetClass="exit" presetSubtype="5" fill="hold" grpId="4" nodeType="withEffect">
                                  <p:stCondLst>
                                    <p:cond delay="0"/>
                                  </p:stCondLst>
                                  <p:childTnLst>
                                    <p:animEffect transition="out" filter="blinds(vertical)">
                                      <p:cBhvr>
                                        <p:cTn id="480" dur="2000"/>
                                        <p:tgtEl>
                                          <p:spTgt spid="4"/>
                                        </p:tgtEl>
                                      </p:cBhvr>
                                    </p:animEffect>
                                    <p:set>
                                      <p:cBhvr>
                                        <p:cTn id="481" dur="1" fill="hold">
                                          <p:stCondLst>
                                            <p:cond delay="1999"/>
                                          </p:stCondLst>
                                        </p:cTn>
                                        <p:tgtEl>
                                          <p:spTgt spid="4"/>
                                        </p:tgtEl>
                                        <p:attrNameLst>
                                          <p:attrName>style.visibility</p:attrName>
                                        </p:attrNameLst>
                                      </p:cBhvr>
                                      <p:to>
                                        <p:strVal val="hidden"/>
                                      </p:to>
                                    </p:set>
                                  </p:childTnLst>
                                </p:cTn>
                              </p:par>
                              <p:par>
                                <p:cTn id="482" presetID="3" presetClass="exit" presetSubtype="5" fill="hold" grpId="4" nodeType="withEffect">
                                  <p:stCondLst>
                                    <p:cond delay="0"/>
                                  </p:stCondLst>
                                  <p:childTnLst>
                                    <p:animEffect transition="out" filter="blinds(vertical)">
                                      <p:cBhvr>
                                        <p:cTn id="483" dur="2000"/>
                                        <p:tgtEl>
                                          <p:spTgt spid="5"/>
                                        </p:tgtEl>
                                      </p:cBhvr>
                                    </p:animEffect>
                                    <p:set>
                                      <p:cBhvr>
                                        <p:cTn id="484" dur="1" fill="hold">
                                          <p:stCondLst>
                                            <p:cond delay="1999"/>
                                          </p:stCondLst>
                                        </p:cTn>
                                        <p:tgtEl>
                                          <p:spTgt spid="5"/>
                                        </p:tgtEl>
                                        <p:attrNameLst>
                                          <p:attrName>style.visibility</p:attrName>
                                        </p:attrNameLst>
                                      </p:cBhvr>
                                      <p:to>
                                        <p:strVal val="hidden"/>
                                      </p:to>
                                    </p:set>
                                  </p:childTnLst>
                                </p:cTn>
                              </p:par>
                              <p:par>
                                <p:cTn id="485" presetID="3" presetClass="exit" presetSubtype="5" fill="hold" grpId="4" nodeType="withEffect">
                                  <p:stCondLst>
                                    <p:cond delay="0"/>
                                  </p:stCondLst>
                                  <p:childTnLst>
                                    <p:animEffect transition="out" filter="blinds(vertical)">
                                      <p:cBhvr>
                                        <p:cTn id="486" dur="2000"/>
                                        <p:tgtEl>
                                          <p:spTgt spid="6"/>
                                        </p:tgtEl>
                                      </p:cBhvr>
                                    </p:animEffect>
                                    <p:set>
                                      <p:cBhvr>
                                        <p:cTn id="487" dur="1" fill="hold">
                                          <p:stCondLst>
                                            <p:cond delay="1999"/>
                                          </p:stCondLst>
                                        </p:cTn>
                                        <p:tgtEl>
                                          <p:spTgt spid="6"/>
                                        </p:tgtEl>
                                        <p:attrNameLst>
                                          <p:attrName>style.visibility</p:attrName>
                                        </p:attrNameLst>
                                      </p:cBhvr>
                                      <p:to>
                                        <p:strVal val="hidden"/>
                                      </p:to>
                                    </p:set>
                                  </p:childTnLst>
                                </p:cTn>
                              </p:par>
                              <p:par>
                                <p:cTn id="488" presetID="3" presetClass="exit" presetSubtype="5" fill="hold" grpId="4" nodeType="withEffect">
                                  <p:stCondLst>
                                    <p:cond delay="0"/>
                                  </p:stCondLst>
                                  <p:childTnLst>
                                    <p:animEffect transition="out" filter="blinds(vertical)">
                                      <p:cBhvr>
                                        <p:cTn id="489" dur="2000"/>
                                        <p:tgtEl>
                                          <p:spTgt spid="7"/>
                                        </p:tgtEl>
                                      </p:cBhvr>
                                    </p:animEffect>
                                    <p:set>
                                      <p:cBhvr>
                                        <p:cTn id="490" dur="1" fill="hold">
                                          <p:stCondLst>
                                            <p:cond delay="1999"/>
                                          </p:stCondLst>
                                        </p:cTn>
                                        <p:tgtEl>
                                          <p:spTgt spid="7"/>
                                        </p:tgtEl>
                                        <p:attrNameLst>
                                          <p:attrName>style.visibility</p:attrName>
                                        </p:attrNameLst>
                                      </p:cBhvr>
                                      <p:to>
                                        <p:strVal val="hidden"/>
                                      </p:to>
                                    </p:set>
                                  </p:childTnLst>
                                </p:cTn>
                              </p:par>
                              <p:par>
                                <p:cTn id="491" presetID="3" presetClass="exit" presetSubtype="5" fill="hold" grpId="4" nodeType="withEffect">
                                  <p:stCondLst>
                                    <p:cond delay="0"/>
                                  </p:stCondLst>
                                  <p:childTnLst>
                                    <p:animEffect transition="out" filter="blinds(vertical)">
                                      <p:cBhvr>
                                        <p:cTn id="492" dur="2000"/>
                                        <p:tgtEl>
                                          <p:spTgt spid="8"/>
                                        </p:tgtEl>
                                      </p:cBhvr>
                                    </p:animEffect>
                                    <p:set>
                                      <p:cBhvr>
                                        <p:cTn id="493" dur="1" fill="hold">
                                          <p:stCondLst>
                                            <p:cond delay="1999"/>
                                          </p:stCondLst>
                                        </p:cTn>
                                        <p:tgtEl>
                                          <p:spTgt spid="8"/>
                                        </p:tgtEl>
                                        <p:attrNameLst>
                                          <p:attrName>style.visibility</p:attrName>
                                        </p:attrNameLst>
                                      </p:cBhvr>
                                      <p:to>
                                        <p:strVal val="hidden"/>
                                      </p:to>
                                    </p:set>
                                  </p:childTnLst>
                                </p:cTn>
                              </p:par>
                              <p:par>
                                <p:cTn id="494" presetID="3" presetClass="exit" presetSubtype="5" fill="hold" grpId="4" nodeType="withEffect">
                                  <p:stCondLst>
                                    <p:cond delay="0"/>
                                  </p:stCondLst>
                                  <p:childTnLst>
                                    <p:animEffect transition="out" filter="blinds(vertical)">
                                      <p:cBhvr>
                                        <p:cTn id="495" dur="2000"/>
                                        <p:tgtEl>
                                          <p:spTgt spid="9"/>
                                        </p:tgtEl>
                                      </p:cBhvr>
                                    </p:animEffect>
                                    <p:set>
                                      <p:cBhvr>
                                        <p:cTn id="496" dur="1" fill="hold">
                                          <p:stCondLst>
                                            <p:cond delay="1999"/>
                                          </p:stCondLst>
                                        </p:cTn>
                                        <p:tgtEl>
                                          <p:spTgt spid="9"/>
                                        </p:tgtEl>
                                        <p:attrNameLst>
                                          <p:attrName>style.visibility</p:attrName>
                                        </p:attrNameLst>
                                      </p:cBhvr>
                                      <p:to>
                                        <p:strVal val="hidden"/>
                                      </p:to>
                                    </p:set>
                                  </p:childTnLst>
                                </p:cTn>
                              </p:par>
                              <p:par>
                                <p:cTn id="497" presetID="3" presetClass="exit" presetSubtype="5" fill="hold" grpId="4" nodeType="withEffect">
                                  <p:stCondLst>
                                    <p:cond delay="0"/>
                                  </p:stCondLst>
                                  <p:childTnLst>
                                    <p:animEffect transition="out" filter="blinds(vertical)">
                                      <p:cBhvr>
                                        <p:cTn id="498" dur="2000"/>
                                        <p:tgtEl>
                                          <p:spTgt spid="10"/>
                                        </p:tgtEl>
                                      </p:cBhvr>
                                    </p:animEffect>
                                    <p:set>
                                      <p:cBhvr>
                                        <p:cTn id="499" dur="1" fill="hold">
                                          <p:stCondLst>
                                            <p:cond delay="1999"/>
                                          </p:stCondLst>
                                        </p:cTn>
                                        <p:tgtEl>
                                          <p:spTgt spid="10"/>
                                        </p:tgtEl>
                                        <p:attrNameLst>
                                          <p:attrName>style.visibility</p:attrName>
                                        </p:attrNameLst>
                                      </p:cBhvr>
                                      <p:to>
                                        <p:strVal val="hidden"/>
                                      </p:to>
                                    </p:set>
                                  </p:childTnLst>
                                </p:cTn>
                              </p:par>
                              <p:par>
                                <p:cTn id="500" presetID="3" presetClass="exit" presetSubtype="5" fill="hold" grpId="4" nodeType="withEffect">
                                  <p:stCondLst>
                                    <p:cond delay="0"/>
                                  </p:stCondLst>
                                  <p:childTnLst>
                                    <p:animEffect transition="out" filter="blinds(vertical)">
                                      <p:cBhvr>
                                        <p:cTn id="501" dur="2000"/>
                                        <p:tgtEl>
                                          <p:spTgt spid="11"/>
                                        </p:tgtEl>
                                      </p:cBhvr>
                                    </p:animEffect>
                                    <p:set>
                                      <p:cBhvr>
                                        <p:cTn id="502" dur="1" fill="hold">
                                          <p:stCondLst>
                                            <p:cond delay="1999"/>
                                          </p:stCondLst>
                                        </p:cTn>
                                        <p:tgtEl>
                                          <p:spTgt spid="11"/>
                                        </p:tgtEl>
                                        <p:attrNameLst>
                                          <p:attrName>style.visibility</p:attrName>
                                        </p:attrNameLst>
                                      </p:cBhvr>
                                      <p:to>
                                        <p:strVal val="hidden"/>
                                      </p:to>
                                    </p:set>
                                  </p:childTnLst>
                                </p:cTn>
                              </p:par>
                              <p:par>
                                <p:cTn id="503" presetID="3" presetClass="exit" presetSubtype="5" fill="hold" grpId="4" nodeType="withEffect">
                                  <p:stCondLst>
                                    <p:cond delay="0"/>
                                  </p:stCondLst>
                                  <p:childTnLst>
                                    <p:animEffect transition="out" filter="blinds(vertical)">
                                      <p:cBhvr>
                                        <p:cTn id="504" dur="2000"/>
                                        <p:tgtEl>
                                          <p:spTgt spid="12"/>
                                        </p:tgtEl>
                                      </p:cBhvr>
                                    </p:animEffect>
                                    <p:set>
                                      <p:cBhvr>
                                        <p:cTn id="505" dur="1" fill="hold">
                                          <p:stCondLst>
                                            <p:cond delay="1999"/>
                                          </p:stCondLst>
                                        </p:cTn>
                                        <p:tgtEl>
                                          <p:spTgt spid="12"/>
                                        </p:tgtEl>
                                        <p:attrNameLst>
                                          <p:attrName>style.visibility</p:attrName>
                                        </p:attrNameLst>
                                      </p:cBhvr>
                                      <p:to>
                                        <p:strVal val="hidden"/>
                                      </p:to>
                                    </p:set>
                                  </p:childTnLst>
                                </p:cTn>
                              </p:par>
                              <p:par>
                                <p:cTn id="506" presetID="3" presetClass="exit" presetSubtype="5" fill="hold" grpId="4" nodeType="withEffect">
                                  <p:stCondLst>
                                    <p:cond delay="0"/>
                                  </p:stCondLst>
                                  <p:childTnLst>
                                    <p:animEffect transition="out" filter="blinds(vertical)">
                                      <p:cBhvr>
                                        <p:cTn id="507" dur="2000"/>
                                        <p:tgtEl>
                                          <p:spTgt spid="13"/>
                                        </p:tgtEl>
                                      </p:cBhvr>
                                    </p:animEffect>
                                    <p:set>
                                      <p:cBhvr>
                                        <p:cTn id="508" dur="1" fill="hold">
                                          <p:stCondLst>
                                            <p:cond delay="1999"/>
                                          </p:stCondLst>
                                        </p:cTn>
                                        <p:tgtEl>
                                          <p:spTgt spid="13"/>
                                        </p:tgtEl>
                                        <p:attrNameLst>
                                          <p:attrName>style.visibility</p:attrName>
                                        </p:attrNameLst>
                                      </p:cBhvr>
                                      <p:to>
                                        <p:strVal val="hidden"/>
                                      </p:to>
                                    </p:set>
                                  </p:childTnLst>
                                </p:cTn>
                              </p:par>
                              <p:par>
                                <p:cTn id="509" presetID="3" presetClass="exit" presetSubtype="5" fill="hold" grpId="4" nodeType="withEffect">
                                  <p:stCondLst>
                                    <p:cond delay="0"/>
                                  </p:stCondLst>
                                  <p:childTnLst>
                                    <p:animEffect transition="out" filter="blinds(vertical)">
                                      <p:cBhvr>
                                        <p:cTn id="510" dur="2000"/>
                                        <p:tgtEl>
                                          <p:spTgt spid="14"/>
                                        </p:tgtEl>
                                      </p:cBhvr>
                                    </p:animEffect>
                                    <p:set>
                                      <p:cBhvr>
                                        <p:cTn id="511" dur="1" fill="hold">
                                          <p:stCondLst>
                                            <p:cond delay="1999"/>
                                          </p:stCondLst>
                                        </p:cTn>
                                        <p:tgtEl>
                                          <p:spTgt spid="14"/>
                                        </p:tgtEl>
                                        <p:attrNameLst>
                                          <p:attrName>style.visibility</p:attrName>
                                        </p:attrNameLst>
                                      </p:cBhvr>
                                      <p:to>
                                        <p:strVal val="hidden"/>
                                      </p:to>
                                    </p:set>
                                  </p:childTnLst>
                                </p:cTn>
                              </p:par>
                              <p:par>
                                <p:cTn id="512" presetID="3" presetClass="exit" presetSubtype="5" fill="hold" grpId="4" nodeType="withEffect">
                                  <p:stCondLst>
                                    <p:cond delay="0"/>
                                  </p:stCondLst>
                                  <p:childTnLst>
                                    <p:animEffect transition="out" filter="blinds(vertical)">
                                      <p:cBhvr>
                                        <p:cTn id="513" dur="2000"/>
                                        <p:tgtEl>
                                          <p:spTgt spid="15"/>
                                        </p:tgtEl>
                                      </p:cBhvr>
                                    </p:animEffect>
                                    <p:set>
                                      <p:cBhvr>
                                        <p:cTn id="514" dur="1" fill="hold">
                                          <p:stCondLst>
                                            <p:cond delay="1999"/>
                                          </p:stCondLst>
                                        </p:cTn>
                                        <p:tgtEl>
                                          <p:spTgt spid="15"/>
                                        </p:tgtEl>
                                        <p:attrNameLst>
                                          <p:attrName>style.visibility</p:attrName>
                                        </p:attrNameLst>
                                      </p:cBhvr>
                                      <p:to>
                                        <p:strVal val="hidden"/>
                                      </p:to>
                                    </p:set>
                                  </p:childTnLst>
                                </p:cTn>
                              </p:par>
                              <p:par>
                                <p:cTn id="515" presetID="3" presetClass="exit" presetSubtype="5" fill="hold" grpId="4" nodeType="withEffect">
                                  <p:stCondLst>
                                    <p:cond delay="0"/>
                                  </p:stCondLst>
                                  <p:childTnLst>
                                    <p:animEffect transition="out" filter="blinds(vertical)">
                                      <p:cBhvr>
                                        <p:cTn id="516" dur="2000"/>
                                        <p:tgtEl>
                                          <p:spTgt spid="16"/>
                                        </p:tgtEl>
                                      </p:cBhvr>
                                    </p:animEffect>
                                    <p:set>
                                      <p:cBhvr>
                                        <p:cTn id="517" dur="1" fill="hold">
                                          <p:stCondLst>
                                            <p:cond delay="1999"/>
                                          </p:stCondLst>
                                        </p:cTn>
                                        <p:tgtEl>
                                          <p:spTgt spid="16"/>
                                        </p:tgtEl>
                                        <p:attrNameLst>
                                          <p:attrName>style.visibility</p:attrName>
                                        </p:attrNameLst>
                                      </p:cBhvr>
                                      <p:to>
                                        <p:strVal val="hidden"/>
                                      </p:to>
                                    </p:set>
                                  </p:childTnLst>
                                </p:cTn>
                              </p:par>
                              <p:par>
                                <p:cTn id="518" presetID="3" presetClass="exit" presetSubtype="5" fill="hold" grpId="4" nodeType="withEffect">
                                  <p:stCondLst>
                                    <p:cond delay="0"/>
                                  </p:stCondLst>
                                  <p:childTnLst>
                                    <p:animEffect transition="out" filter="blinds(vertical)">
                                      <p:cBhvr>
                                        <p:cTn id="519" dur="2000"/>
                                        <p:tgtEl>
                                          <p:spTgt spid="17"/>
                                        </p:tgtEl>
                                      </p:cBhvr>
                                    </p:animEffect>
                                    <p:set>
                                      <p:cBhvr>
                                        <p:cTn id="520" dur="1" fill="hold">
                                          <p:stCondLst>
                                            <p:cond delay="1999"/>
                                          </p:stCondLst>
                                        </p:cTn>
                                        <p:tgtEl>
                                          <p:spTgt spid="17"/>
                                        </p:tgtEl>
                                        <p:attrNameLst>
                                          <p:attrName>style.visibility</p:attrName>
                                        </p:attrNameLst>
                                      </p:cBhvr>
                                      <p:to>
                                        <p:strVal val="hidden"/>
                                      </p:to>
                                    </p:set>
                                  </p:childTnLst>
                                </p:cTn>
                              </p:par>
                              <p:par>
                                <p:cTn id="521" presetID="3" presetClass="exit" presetSubtype="5" fill="hold" grpId="4" nodeType="withEffect">
                                  <p:stCondLst>
                                    <p:cond delay="0"/>
                                  </p:stCondLst>
                                  <p:childTnLst>
                                    <p:animEffect transition="out" filter="blinds(vertical)">
                                      <p:cBhvr>
                                        <p:cTn id="522" dur="2000"/>
                                        <p:tgtEl>
                                          <p:spTgt spid="18"/>
                                        </p:tgtEl>
                                      </p:cBhvr>
                                    </p:animEffect>
                                    <p:set>
                                      <p:cBhvr>
                                        <p:cTn id="523" dur="1" fill="hold">
                                          <p:stCondLst>
                                            <p:cond delay="1999"/>
                                          </p:stCondLst>
                                        </p:cTn>
                                        <p:tgtEl>
                                          <p:spTgt spid="18"/>
                                        </p:tgtEl>
                                        <p:attrNameLst>
                                          <p:attrName>style.visibility</p:attrName>
                                        </p:attrNameLst>
                                      </p:cBhvr>
                                      <p:to>
                                        <p:strVal val="hidden"/>
                                      </p:to>
                                    </p:set>
                                  </p:childTnLst>
                                </p:cTn>
                              </p:par>
                              <p:par>
                                <p:cTn id="524" presetID="3" presetClass="exit" presetSubtype="5" fill="hold" grpId="4" nodeType="withEffect">
                                  <p:stCondLst>
                                    <p:cond delay="0"/>
                                  </p:stCondLst>
                                  <p:childTnLst>
                                    <p:animEffect transition="out" filter="blinds(vertical)">
                                      <p:cBhvr>
                                        <p:cTn id="525" dur="2000"/>
                                        <p:tgtEl>
                                          <p:spTgt spid="19"/>
                                        </p:tgtEl>
                                      </p:cBhvr>
                                    </p:animEffect>
                                    <p:set>
                                      <p:cBhvr>
                                        <p:cTn id="526" dur="1" fill="hold">
                                          <p:stCondLst>
                                            <p:cond delay="1999"/>
                                          </p:stCondLst>
                                        </p:cTn>
                                        <p:tgtEl>
                                          <p:spTgt spid="19"/>
                                        </p:tgtEl>
                                        <p:attrNameLst>
                                          <p:attrName>style.visibility</p:attrName>
                                        </p:attrNameLst>
                                      </p:cBhvr>
                                      <p:to>
                                        <p:strVal val="hidden"/>
                                      </p:to>
                                    </p:set>
                                  </p:childTnLst>
                                </p:cTn>
                              </p:par>
                              <p:par>
                                <p:cTn id="527" presetID="3" presetClass="exit" presetSubtype="5" fill="hold" grpId="4" nodeType="withEffect">
                                  <p:stCondLst>
                                    <p:cond delay="0"/>
                                  </p:stCondLst>
                                  <p:childTnLst>
                                    <p:animEffect transition="out" filter="blinds(vertical)">
                                      <p:cBhvr>
                                        <p:cTn id="528" dur="2000"/>
                                        <p:tgtEl>
                                          <p:spTgt spid="20"/>
                                        </p:tgtEl>
                                      </p:cBhvr>
                                    </p:animEffect>
                                    <p:set>
                                      <p:cBhvr>
                                        <p:cTn id="529" dur="1" fill="hold">
                                          <p:stCondLst>
                                            <p:cond delay="1999"/>
                                          </p:stCondLst>
                                        </p:cTn>
                                        <p:tgtEl>
                                          <p:spTgt spid="20"/>
                                        </p:tgtEl>
                                        <p:attrNameLst>
                                          <p:attrName>style.visibility</p:attrName>
                                        </p:attrNameLst>
                                      </p:cBhvr>
                                      <p:to>
                                        <p:strVal val="hidden"/>
                                      </p:to>
                                    </p:set>
                                  </p:childTnLst>
                                </p:cTn>
                              </p:par>
                              <p:par>
                                <p:cTn id="530" presetID="3" presetClass="exit" presetSubtype="5" fill="hold" grpId="4" nodeType="withEffect">
                                  <p:stCondLst>
                                    <p:cond delay="0"/>
                                  </p:stCondLst>
                                  <p:childTnLst>
                                    <p:animEffect transition="out" filter="blinds(vertical)">
                                      <p:cBhvr>
                                        <p:cTn id="531" dur="2000"/>
                                        <p:tgtEl>
                                          <p:spTgt spid="21"/>
                                        </p:tgtEl>
                                      </p:cBhvr>
                                    </p:animEffect>
                                    <p:set>
                                      <p:cBhvr>
                                        <p:cTn id="532" dur="1" fill="hold">
                                          <p:stCondLst>
                                            <p:cond delay="1999"/>
                                          </p:stCondLst>
                                        </p:cTn>
                                        <p:tgtEl>
                                          <p:spTgt spid="21"/>
                                        </p:tgtEl>
                                        <p:attrNameLst>
                                          <p:attrName>style.visibility</p:attrName>
                                        </p:attrNameLst>
                                      </p:cBhvr>
                                      <p:to>
                                        <p:strVal val="hidden"/>
                                      </p:to>
                                    </p:set>
                                  </p:childTnLst>
                                </p:cTn>
                              </p:par>
                              <p:par>
                                <p:cTn id="533" presetID="3" presetClass="exit" presetSubtype="5" fill="hold" grpId="4" nodeType="withEffect">
                                  <p:stCondLst>
                                    <p:cond delay="0"/>
                                  </p:stCondLst>
                                  <p:childTnLst>
                                    <p:animEffect transition="out" filter="blinds(vertical)">
                                      <p:cBhvr>
                                        <p:cTn id="534" dur="2000"/>
                                        <p:tgtEl>
                                          <p:spTgt spid="22"/>
                                        </p:tgtEl>
                                      </p:cBhvr>
                                    </p:animEffect>
                                    <p:set>
                                      <p:cBhvr>
                                        <p:cTn id="535" dur="1" fill="hold">
                                          <p:stCondLst>
                                            <p:cond delay="1999"/>
                                          </p:stCondLst>
                                        </p:cTn>
                                        <p:tgtEl>
                                          <p:spTgt spid="22"/>
                                        </p:tgtEl>
                                        <p:attrNameLst>
                                          <p:attrName>style.visibility</p:attrName>
                                        </p:attrNameLst>
                                      </p:cBhvr>
                                      <p:to>
                                        <p:strVal val="hidden"/>
                                      </p:to>
                                    </p:set>
                                  </p:childTnLst>
                                </p:cTn>
                              </p:par>
                              <p:par>
                                <p:cTn id="536" presetID="3" presetClass="exit" presetSubtype="5" fill="hold" grpId="4" nodeType="withEffect">
                                  <p:stCondLst>
                                    <p:cond delay="0"/>
                                  </p:stCondLst>
                                  <p:childTnLst>
                                    <p:animEffect transition="out" filter="blinds(vertical)">
                                      <p:cBhvr>
                                        <p:cTn id="537" dur="2000"/>
                                        <p:tgtEl>
                                          <p:spTgt spid="23"/>
                                        </p:tgtEl>
                                      </p:cBhvr>
                                    </p:animEffect>
                                    <p:set>
                                      <p:cBhvr>
                                        <p:cTn id="538" dur="1" fill="hold">
                                          <p:stCondLst>
                                            <p:cond delay="1999"/>
                                          </p:stCondLst>
                                        </p:cTn>
                                        <p:tgtEl>
                                          <p:spTgt spid="23"/>
                                        </p:tgtEl>
                                        <p:attrNameLst>
                                          <p:attrName>style.visibility</p:attrName>
                                        </p:attrNameLst>
                                      </p:cBhvr>
                                      <p:to>
                                        <p:strVal val="hidden"/>
                                      </p:to>
                                    </p:set>
                                  </p:childTnLst>
                                </p:cTn>
                              </p:par>
                              <p:par>
                                <p:cTn id="539" presetID="3" presetClass="exit" presetSubtype="5" fill="hold" grpId="4" nodeType="withEffect">
                                  <p:stCondLst>
                                    <p:cond delay="0"/>
                                  </p:stCondLst>
                                  <p:childTnLst>
                                    <p:animEffect transition="out" filter="blinds(vertical)">
                                      <p:cBhvr>
                                        <p:cTn id="540" dur="2000"/>
                                        <p:tgtEl>
                                          <p:spTgt spid="24"/>
                                        </p:tgtEl>
                                      </p:cBhvr>
                                    </p:animEffect>
                                    <p:set>
                                      <p:cBhvr>
                                        <p:cTn id="541" dur="1" fill="hold">
                                          <p:stCondLst>
                                            <p:cond delay="1999"/>
                                          </p:stCondLst>
                                        </p:cTn>
                                        <p:tgtEl>
                                          <p:spTgt spid="24"/>
                                        </p:tgtEl>
                                        <p:attrNameLst>
                                          <p:attrName>style.visibility</p:attrName>
                                        </p:attrNameLst>
                                      </p:cBhvr>
                                      <p:to>
                                        <p:strVal val="hidden"/>
                                      </p:to>
                                    </p:set>
                                  </p:childTnLst>
                                </p:cTn>
                              </p:par>
                              <p:par>
                                <p:cTn id="542" presetID="3" presetClass="exit" presetSubtype="5" fill="hold" grpId="4" nodeType="withEffect">
                                  <p:stCondLst>
                                    <p:cond delay="0"/>
                                  </p:stCondLst>
                                  <p:childTnLst>
                                    <p:animEffect transition="out" filter="blinds(vertical)">
                                      <p:cBhvr>
                                        <p:cTn id="543" dur="2000"/>
                                        <p:tgtEl>
                                          <p:spTgt spid="25"/>
                                        </p:tgtEl>
                                      </p:cBhvr>
                                    </p:animEffect>
                                    <p:set>
                                      <p:cBhvr>
                                        <p:cTn id="544" dur="1" fill="hold">
                                          <p:stCondLst>
                                            <p:cond delay="1999"/>
                                          </p:stCondLst>
                                        </p:cTn>
                                        <p:tgtEl>
                                          <p:spTgt spid="25"/>
                                        </p:tgtEl>
                                        <p:attrNameLst>
                                          <p:attrName>style.visibility</p:attrName>
                                        </p:attrNameLst>
                                      </p:cBhvr>
                                      <p:to>
                                        <p:strVal val="hidden"/>
                                      </p:to>
                                    </p:set>
                                  </p:childTnLst>
                                </p:cTn>
                              </p:par>
                              <p:par>
                                <p:cTn id="545" presetID="3" presetClass="exit" presetSubtype="5" fill="hold" grpId="4" nodeType="withEffect">
                                  <p:stCondLst>
                                    <p:cond delay="0"/>
                                  </p:stCondLst>
                                  <p:childTnLst>
                                    <p:animEffect transition="out" filter="blinds(vertical)">
                                      <p:cBhvr>
                                        <p:cTn id="546" dur="2000"/>
                                        <p:tgtEl>
                                          <p:spTgt spid="26"/>
                                        </p:tgtEl>
                                      </p:cBhvr>
                                    </p:animEffect>
                                    <p:set>
                                      <p:cBhvr>
                                        <p:cTn id="547" dur="1" fill="hold">
                                          <p:stCondLst>
                                            <p:cond delay="1999"/>
                                          </p:stCondLst>
                                        </p:cTn>
                                        <p:tgtEl>
                                          <p:spTgt spid="26"/>
                                        </p:tgtEl>
                                        <p:attrNameLst>
                                          <p:attrName>style.visibility</p:attrName>
                                        </p:attrNameLst>
                                      </p:cBhvr>
                                      <p:to>
                                        <p:strVal val="hidden"/>
                                      </p:to>
                                    </p:set>
                                  </p:childTnLst>
                                </p:cTn>
                              </p:par>
                              <p:par>
                                <p:cTn id="548" presetID="3" presetClass="exit" presetSubtype="5" fill="hold" grpId="4" nodeType="withEffect">
                                  <p:stCondLst>
                                    <p:cond delay="0"/>
                                  </p:stCondLst>
                                  <p:childTnLst>
                                    <p:animEffect transition="out" filter="blinds(vertical)">
                                      <p:cBhvr>
                                        <p:cTn id="549" dur="2000"/>
                                        <p:tgtEl>
                                          <p:spTgt spid="27"/>
                                        </p:tgtEl>
                                      </p:cBhvr>
                                    </p:animEffect>
                                    <p:set>
                                      <p:cBhvr>
                                        <p:cTn id="550" dur="1" fill="hold">
                                          <p:stCondLst>
                                            <p:cond delay="1999"/>
                                          </p:stCondLst>
                                        </p:cTn>
                                        <p:tgtEl>
                                          <p:spTgt spid="27"/>
                                        </p:tgtEl>
                                        <p:attrNameLst>
                                          <p:attrName>style.visibility</p:attrName>
                                        </p:attrNameLst>
                                      </p:cBhvr>
                                      <p:to>
                                        <p:strVal val="hidden"/>
                                      </p:to>
                                    </p:set>
                                  </p:childTnLst>
                                </p:cTn>
                              </p:par>
                              <p:par>
                                <p:cTn id="551" presetID="3" presetClass="exit" presetSubtype="5" fill="hold" grpId="4" nodeType="withEffect">
                                  <p:stCondLst>
                                    <p:cond delay="0"/>
                                  </p:stCondLst>
                                  <p:childTnLst>
                                    <p:animEffect transition="out" filter="blinds(vertical)">
                                      <p:cBhvr>
                                        <p:cTn id="552" dur="2000"/>
                                        <p:tgtEl>
                                          <p:spTgt spid="28"/>
                                        </p:tgtEl>
                                      </p:cBhvr>
                                    </p:animEffect>
                                    <p:set>
                                      <p:cBhvr>
                                        <p:cTn id="553" dur="1" fill="hold">
                                          <p:stCondLst>
                                            <p:cond delay="1999"/>
                                          </p:stCondLst>
                                        </p:cTn>
                                        <p:tgtEl>
                                          <p:spTgt spid="28"/>
                                        </p:tgtEl>
                                        <p:attrNameLst>
                                          <p:attrName>style.visibility</p:attrName>
                                        </p:attrNameLst>
                                      </p:cBhvr>
                                      <p:to>
                                        <p:strVal val="hidden"/>
                                      </p:to>
                                    </p:set>
                                  </p:childTnLst>
                                </p:cTn>
                              </p:par>
                              <p:par>
                                <p:cTn id="554" presetID="3" presetClass="exit" presetSubtype="5" fill="hold" grpId="4" nodeType="withEffect">
                                  <p:stCondLst>
                                    <p:cond delay="0"/>
                                  </p:stCondLst>
                                  <p:childTnLst>
                                    <p:animEffect transition="out" filter="blinds(vertical)">
                                      <p:cBhvr>
                                        <p:cTn id="555" dur="2000"/>
                                        <p:tgtEl>
                                          <p:spTgt spid="29"/>
                                        </p:tgtEl>
                                      </p:cBhvr>
                                    </p:animEffect>
                                    <p:set>
                                      <p:cBhvr>
                                        <p:cTn id="556" dur="1" fill="hold">
                                          <p:stCondLst>
                                            <p:cond delay="1999"/>
                                          </p:stCondLst>
                                        </p:cTn>
                                        <p:tgtEl>
                                          <p:spTgt spid="29"/>
                                        </p:tgtEl>
                                        <p:attrNameLst>
                                          <p:attrName>style.visibility</p:attrName>
                                        </p:attrNameLst>
                                      </p:cBhvr>
                                      <p:to>
                                        <p:strVal val="hidden"/>
                                      </p:to>
                                    </p:set>
                                  </p:childTnLst>
                                </p:cTn>
                              </p:par>
                              <p:par>
                                <p:cTn id="557" presetID="3" presetClass="exit" presetSubtype="5" fill="hold" grpId="4" nodeType="withEffect">
                                  <p:stCondLst>
                                    <p:cond delay="0"/>
                                  </p:stCondLst>
                                  <p:childTnLst>
                                    <p:animEffect transition="out" filter="blinds(vertical)">
                                      <p:cBhvr>
                                        <p:cTn id="558" dur="2000"/>
                                        <p:tgtEl>
                                          <p:spTgt spid="30"/>
                                        </p:tgtEl>
                                      </p:cBhvr>
                                    </p:animEffect>
                                    <p:set>
                                      <p:cBhvr>
                                        <p:cTn id="559" dur="1" fill="hold">
                                          <p:stCondLst>
                                            <p:cond delay="1999"/>
                                          </p:stCondLst>
                                        </p:cTn>
                                        <p:tgtEl>
                                          <p:spTgt spid="30"/>
                                        </p:tgtEl>
                                        <p:attrNameLst>
                                          <p:attrName>style.visibility</p:attrName>
                                        </p:attrNameLst>
                                      </p:cBhvr>
                                      <p:to>
                                        <p:strVal val="hidden"/>
                                      </p:to>
                                    </p:set>
                                  </p:childTnLst>
                                </p:cTn>
                              </p:par>
                              <p:par>
                                <p:cTn id="560" presetID="3" presetClass="exit" presetSubtype="5" fill="hold" grpId="4" nodeType="withEffect">
                                  <p:stCondLst>
                                    <p:cond delay="0"/>
                                  </p:stCondLst>
                                  <p:childTnLst>
                                    <p:animEffect transition="out" filter="blinds(vertical)">
                                      <p:cBhvr>
                                        <p:cTn id="561" dur="2000"/>
                                        <p:tgtEl>
                                          <p:spTgt spid="31"/>
                                        </p:tgtEl>
                                      </p:cBhvr>
                                    </p:animEffect>
                                    <p:set>
                                      <p:cBhvr>
                                        <p:cTn id="562" dur="1" fill="hold">
                                          <p:stCondLst>
                                            <p:cond delay="1999"/>
                                          </p:stCondLst>
                                        </p:cTn>
                                        <p:tgtEl>
                                          <p:spTgt spid="31"/>
                                        </p:tgtEl>
                                        <p:attrNameLst>
                                          <p:attrName>style.visibility</p:attrName>
                                        </p:attrNameLst>
                                      </p:cBhvr>
                                      <p:to>
                                        <p:strVal val="hidden"/>
                                      </p:to>
                                    </p:set>
                                  </p:childTnLst>
                                </p:cTn>
                              </p:par>
                              <p:par>
                                <p:cTn id="563" presetID="3" presetClass="exit" presetSubtype="5" fill="hold" grpId="4" nodeType="withEffect">
                                  <p:stCondLst>
                                    <p:cond delay="0"/>
                                  </p:stCondLst>
                                  <p:childTnLst>
                                    <p:animEffect transition="out" filter="blinds(vertical)">
                                      <p:cBhvr>
                                        <p:cTn id="564" dur="2000"/>
                                        <p:tgtEl>
                                          <p:spTgt spid="32"/>
                                        </p:tgtEl>
                                      </p:cBhvr>
                                    </p:animEffect>
                                    <p:set>
                                      <p:cBhvr>
                                        <p:cTn id="565" dur="1" fill="hold">
                                          <p:stCondLst>
                                            <p:cond delay="1999"/>
                                          </p:stCondLst>
                                        </p:cTn>
                                        <p:tgtEl>
                                          <p:spTgt spid="32"/>
                                        </p:tgtEl>
                                        <p:attrNameLst>
                                          <p:attrName>style.visibility</p:attrName>
                                        </p:attrNameLst>
                                      </p:cBhvr>
                                      <p:to>
                                        <p:strVal val="hidden"/>
                                      </p:to>
                                    </p:set>
                                  </p:childTnLst>
                                </p:cTn>
                              </p:par>
                              <p:par>
                                <p:cTn id="566" presetID="3" presetClass="exit" presetSubtype="5" fill="hold" grpId="4" nodeType="withEffect">
                                  <p:stCondLst>
                                    <p:cond delay="0"/>
                                  </p:stCondLst>
                                  <p:childTnLst>
                                    <p:animEffect transition="out" filter="blinds(vertical)">
                                      <p:cBhvr>
                                        <p:cTn id="567" dur="2000"/>
                                        <p:tgtEl>
                                          <p:spTgt spid="33"/>
                                        </p:tgtEl>
                                      </p:cBhvr>
                                    </p:animEffect>
                                    <p:set>
                                      <p:cBhvr>
                                        <p:cTn id="568" dur="1" fill="hold">
                                          <p:stCondLst>
                                            <p:cond delay="1999"/>
                                          </p:stCondLst>
                                        </p:cTn>
                                        <p:tgtEl>
                                          <p:spTgt spid="33"/>
                                        </p:tgtEl>
                                        <p:attrNameLst>
                                          <p:attrName>style.visibility</p:attrName>
                                        </p:attrNameLst>
                                      </p:cBhvr>
                                      <p:to>
                                        <p:strVal val="hidden"/>
                                      </p:to>
                                    </p:set>
                                  </p:childTnLst>
                                </p:cTn>
                              </p:par>
                              <p:par>
                                <p:cTn id="569" presetID="3" presetClass="exit" presetSubtype="5" fill="hold" grpId="4" nodeType="withEffect">
                                  <p:stCondLst>
                                    <p:cond delay="0"/>
                                  </p:stCondLst>
                                  <p:childTnLst>
                                    <p:animEffect transition="out" filter="blinds(vertical)">
                                      <p:cBhvr>
                                        <p:cTn id="570" dur="2000"/>
                                        <p:tgtEl>
                                          <p:spTgt spid="34"/>
                                        </p:tgtEl>
                                      </p:cBhvr>
                                    </p:animEffect>
                                    <p:set>
                                      <p:cBhvr>
                                        <p:cTn id="571" dur="1" fill="hold">
                                          <p:stCondLst>
                                            <p:cond delay="1999"/>
                                          </p:stCondLst>
                                        </p:cTn>
                                        <p:tgtEl>
                                          <p:spTgt spid="34"/>
                                        </p:tgtEl>
                                        <p:attrNameLst>
                                          <p:attrName>style.visibility</p:attrName>
                                        </p:attrNameLst>
                                      </p:cBhvr>
                                      <p:to>
                                        <p:strVal val="hidden"/>
                                      </p:to>
                                    </p:set>
                                  </p:childTnLst>
                                </p:cTn>
                              </p:par>
                              <p:par>
                                <p:cTn id="572" presetID="3" presetClass="exit" presetSubtype="5" fill="hold" grpId="4" nodeType="withEffect">
                                  <p:stCondLst>
                                    <p:cond delay="0"/>
                                  </p:stCondLst>
                                  <p:childTnLst>
                                    <p:animEffect transition="out" filter="blinds(vertical)">
                                      <p:cBhvr>
                                        <p:cTn id="573" dur="2000"/>
                                        <p:tgtEl>
                                          <p:spTgt spid="35"/>
                                        </p:tgtEl>
                                      </p:cBhvr>
                                    </p:animEffect>
                                    <p:set>
                                      <p:cBhvr>
                                        <p:cTn id="574" dur="1" fill="hold">
                                          <p:stCondLst>
                                            <p:cond delay="1999"/>
                                          </p:stCondLst>
                                        </p:cTn>
                                        <p:tgtEl>
                                          <p:spTgt spid="35"/>
                                        </p:tgtEl>
                                        <p:attrNameLst>
                                          <p:attrName>style.visibility</p:attrName>
                                        </p:attrNameLst>
                                      </p:cBhvr>
                                      <p:to>
                                        <p:strVal val="hidden"/>
                                      </p:to>
                                    </p:set>
                                  </p:childTnLst>
                                </p:cTn>
                              </p:par>
                              <p:par>
                                <p:cTn id="575" presetID="3" presetClass="exit" presetSubtype="5" fill="hold" grpId="4" nodeType="withEffect">
                                  <p:stCondLst>
                                    <p:cond delay="0"/>
                                  </p:stCondLst>
                                  <p:childTnLst>
                                    <p:animEffect transition="out" filter="blinds(vertical)">
                                      <p:cBhvr>
                                        <p:cTn id="576" dur="2000"/>
                                        <p:tgtEl>
                                          <p:spTgt spid="36"/>
                                        </p:tgtEl>
                                      </p:cBhvr>
                                    </p:animEffect>
                                    <p:set>
                                      <p:cBhvr>
                                        <p:cTn id="577" dur="1" fill="hold">
                                          <p:stCondLst>
                                            <p:cond delay="1999"/>
                                          </p:stCondLst>
                                        </p:cTn>
                                        <p:tgtEl>
                                          <p:spTgt spid="36"/>
                                        </p:tgtEl>
                                        <p:attrNameLst>
                                          <p:attrName>style.visibility</p:attrName>
                                        </p:attrNameLst>
                                      </p:cBhvr>
                                      <p:to>
                                        <p:strVal val="hidden"/>
                                      </p:to>
                                    </p:set>
                                  </p:childTnLst>
                                </p:cTn>
                              </p:par>
                              <p:par>
                                <p:cTn id="578" presetID="3" presetClass="exit" presetSubtype="5" fill="hold" grpId="4" nodeType="withEffect">
                                  <p:stCondLst>
                                    <p:cond delay="0"/>
                                  </p:stCondLst>
                                  <p:childTnLst>
                                    <p:animEffect transition="out" filter="blinds(vertical)">
                                      <p:cBhvr>
                                        <p:cTn id="579" dur="2000"/>
                                        <p:tgtEl>
                                          <p:spTgt spid="37"/>
                                        </p:tgtEl>
                                      </p:cBhvr>
                                    </p:animEffect>
                                    <p:set>
                                      <p:cBhvr>
                                        <p:cTn id="580" dur="1" fill="hold">
                                          <p:stCondLst>
                                            <p:cond delay="1999"/>
                                          </p:stCondLst>
                                        </p:cTn>
                                        <p:tgtEl>
                                          <p:spTgt spid="37"/>
                                        </p:tgtEl>
                                        <p:attrNameLst>
                                          <p:attrName>style.visibility</p:attrName>
                                        </p:attrNameLst>
                                      </p:cBhvr>
                                      <p:to>
                                        <p:strVal val="hidden"/>
                                      </p:to>
                                    </p:set>
                                  </p:childTnLst>
                                </p:cTn>
                              </p:par>
                              <p:par>
                                <p:cTn id="581" presetID="3" presetClass="exit" presetSubtype="5" fill="hold" grpId="4" nodeType="withEffect">
                                  <p:stCondLst>
                                    <p:cond delay="0"/>
                                  </p:stCondLst>
                                  <p:childTnLst>
                                    <p:animEffect transition="out" filter="blinds(vertical)">
                                      <p:cBhvr>
                                        <p:cTn id="582" dur="2000"/>
                                        <p:tgtEl>
                                          <p:spTgt spid="38"/>
                                        </p:tgtEl>
                                      </p:cBhvr>
                                    </p:animEffect>
                                    <p:set>
                                      <p:cBhvr>
                                        <p:cTn id="583" dur="1" fill="hold">
                                          <p:stCondLst>
                                            <p:cond delay="1999"/>
                                          </p:stCondLst>
                                        </p:cTn>
                                        <p:tgtEl>
                                          <p:spTgt spid="38"/>
                                        </p:tgtEl>
                                        <p:attrNameLst>
                                          <p:attrName>style.visibility</p:attrName>
                                        </p:attrNameLst>
                                      </p:cBhvr>
                                      <p:to>
                                        <p:strVal val="hidden"/>
                                      </p:to>
                                    </p:set>
                                  </p:childTnLst>
                                </p:cTn>
                              </p:par>
                              <p:par>
                                <p:cTn id="584" presetID="23" presetClass="entr" presetSubtype="288" fill="hold" nodeType="withEffect">
                                  <p:stCondLst>
                                    <p:cond delay="0"/>
                                  </p:stCondLst>
                                  <p:childTnLst>
                                    <p:set>
                                      <p:cBhvr>
                                        <p:cTn id="585" dur="1" fill="hold">
                                          <p:stCondLst>
                                            <p:cond delay="0"/>
                                          </p:stCondLst>
                                        </p:cTn>
                                        <p:tgtEl>
                                          <p:spTgt spid="2"/>
                                        </p:tgtEl>
                                        <p:attrNameLst>
                                          <p:attrName>style.visibility</p:attrName>
                                        </p:attrNameLst>
                                      </p:cBhvr>
                                      <p:to>
                                        <p:strVal val="visible"/>
                                      </p:to>
                                    </p:set>
                                    <p:anim calcmode="lin" valueType="num">
                                      <p:cBhvr>
                                        <p:cTn id="586" dur="2000" fill="hold"/>
                                        <p:tgtEl>
                                          <p:spTgt spid="2"/>
                                        </p:tgtEl>
                                        <p:attrNameLst>
                                          <p:attrName>ppt_w</p:attrName>
                                        </p:attrNameLst>
                                      </p:cBhvr>
                                      <p:tavLst>
                                        <p:tav tm="0">
                                          <p:val>
                                            <p:strVal val="4/3*#ppt_w"/>
                                          </p:val>
                                        </p:tav>
                                        <p:tav tm="100000">
                                          <p:val>
                                            <p:strVal val="#ppt_w"/>
                                          </p:val>
                                        </p:tav>
                                      </p:tavLst>
                                    </p:anim>
                                    <p:anim calcmode="lin" valueType="num">
                                      <p:cBhvr>
                                        <p:cTn id="587" dur="2000" fill="hold"/>
                                        <p:tgtEl>
                                          <p:spTgt spid="2"/>
                                        </p:tgtEl>
                                        <p:attrNameLst>
                                          <p:attrName>ppt_h</p:attrName>
                                        </p:attrNameLst>
                                      </p:cBhvr>
                                      <p:tavLst>
                                        <p:tav tm="0">
                                          <p:val>
                                            <p:strVal val="4/3*#ppt_h"/>
                                          </p:val>
                                        </p:tav>
                                        <p:tav tm="100000">
                                          <p:val>
                                            <p:strVal val="#ppt_h"/>
                                          </p:val>
                                        </p:tav>
                                      </p:tavLst>
                                    </p:anim>
                                  </p:childTnLst>
                                </p:cTn>
                              </p:par>
                              <p:par>
                                <p:cTn id="588" presetID="16" presetClass="entr" presetSubtype="42" fill="hold" nodeType="withEffect">
                                  <p:stCondLst>
                                    <p:cond delay="0"/>
                                  </p:stCondLst>
                                  <p:childTnLst>
                                    <p:set>
                                      <p:cBhvr>
                                        <p:cTn id="589" dur="1" fill="hold">
                                          <p:stCondLst>
                                            <p:cond delay="0"/>
                                          </p:stCondLst>
                                        </p:cTn>
                                        <p:tgtEl>
                                          <p:spTgt spid="2"/>
                                        </p:tgtEl>
                                        <p:attrNameLst>
                                          <p:attrName>style.visibility</p:attrName>
                                        </p:attrNameLst>
                                      </p:cBhvr>
                                      <p:to>
                                        <p:strVal val="visible"/>
                                      </p:to>
                                    </p:set>
                                    <p:animEffect transition="in" filter="barn(outHorizontal)">
                                      <p:cBhvr>
                                        <p:cTn id="5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50000">
              <a:schemeClr val="bg2">
                <a:lumMod val="75000"/>
                <a:shade val="67500"/>
                <a:satMod val="115000"/>
              </a:schemeClr>
            </a:gs>
            <a:gs pos="100000">
              <a:schemeClr val="bg2">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0" y="928676"/>
            <a:ext cx="1643042" cy="1571636"/>
          </a:xfrm>
          <a:prstGeom prst="moon">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928662" y="928676"/>
            <a:ext cx="1643042" cy="1571636"/>
          </a:xfrm>
          <a:prstGeom prst="moon">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857388" y="928676"/>
            <a:ext cx="1643042" cy="1571636"/>
          </a:xfrm>
          <a:prstGeom prst="moon">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2786050" y="928676"/>
            <a:ext cx="1643042" cy="1571636"/>
          </a:xfrm>
          <a:prstGeom prst="moon">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3714776" y="928676"/>
            <a:ext cx="1643042" cy="1571636"/>
          </a:xfrm>
          <a:prstGeom prst="moon">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4643438" y="928676"/>
            <a:ext cx="1643042" cy="1571636"/>
          </a:xfrm>
          <a:prstGeom prst="moon">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572164" y="928676"/>
            <a:ext cx="1643042" cy="1571636"/>
          </a:xfrm>
          <a:prstGeom prst="moon">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500826" y="928676"/>
            <a:ext cx="1643042" cy="1571636"/>
          </a:xfrm>
          <a:prstGeom prst="moon">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7500958" y="928676"/>
            <a:ext cx="1643042" cy="1571636"/>
          </a:xfrm>
          <a:prstGeom prst="moon">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0800000">
            <a:off x="7500958" y="2571750"/>
            <a:ext cx="1643042" cy="1571636"/>
          </a:xfrm>
          <a:prstGeom prst="moon">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0800000">
            <a:off x="6572264" y="2571750"/>
            <a:ext cx="1643042" cy="1571636"/>
          </a:xfrm>
          <a:prstGeom prst="moon">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0800000">
            <a:off x="5643570" y="2571750"/>
            <a:ext cx="1643042" cy="1571636"/>
          </a:xfrm>
          <a:prstGeom prst="moon">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0800000">
            <a:off x="4714876" y="2571750"/>
            <a:ext cx="1643042" cy="1571636"/>
          </a:xfrm>
          <a:prstGeom prst="moon">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0800000">
            <a:off x="3786182" y="2571750"/>
            <a:ext cx="1643042" cy="1571636"/>
          </a:xfrm>
          <a:prstGeom prst="moon">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0800000">
            <a:off x="2857488" y="2571750"/>
            <a:ext cx="1643042" cy="1571636"/>
          </a:xfrm>
          <a:prstGeom prst="moon">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0800000">
            <a:off x="1928794" y="2571750"/>
            <a:ext cx="1643042" cy="1571636"/>
          </a:xfrm>
          <a:prstGeom prst="moon">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0800000">
            <a:off x="1000100" y="2571750"/>
            <a:ext cx="1643042" cy="1571636"/>
          </a:xfrm>
          <a:prstGeom prst="moon">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0800000">
            <a:off x="0" y="2571750"/>
            <a:ext cx="1643042" cy="1571636"/>
          </a:xfrm>
          <a:prstGeom prst="moon">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0" y="0"/>
            <a:ext cx="9429784"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5" presetClass="entr" presetSubtype="10" fill="hold" grpId="1" nodeType="withEffect">
                                  <p:stCondLst>
                                    <p:cond delay="0"/>
                                  </p:stCondLst>
                                  <p:childTnLst>
                                    <p:set>
                                      <p:cBhvr>
                                        <p:cTn id="80" dur="1" fill="hold">
                                          <p:stCondLst>
                                            <p:cond delay="0"/>
                                          </p:stCondLst>
                                        </p:cTn>
                                        <p:tgtEl>
                                          <p:spTgt spid="4"/>
                                        </p:tgtEl>
                                        <p:attrNameLst>
                                          <p:attrName>style.visibility</p:attrName>
                                        </p:attrNameLst>
                                      </p:cBhvr>
                                      <p:to>
                                        <p:strVal val="visible"/>
                                      </p:to>
                                    </p:set>
                                    <p:animEffect transition="in" filter="checkerboard(across)">
                                      <p:cBhvr>
                                        <p:cTn id="81" dur="2000"/>
                                        <p:tgtEl>
                                          <p:spTgt spid="4"/>
                                        </p:tgtEl>
                                      </p:cBhvr>
                                    </p:animEffect>
                                  </p:childTnLst>
                                </p:cTn>
                              </p:par>
                              <p:par>
                                <p:cTn id="82" presetID="5" presetClass="entr" presetSubtype="10" fill="hold" grpId="1" nodeType="withEffect">
                                  <p:stCondLst>
                                    <p:cond delay="0"/>
                                  </p:stCondLst>
                                  <p:childTnLst>
                                    <p:set>
                                      <p:cBhvr>
                                        <p:cTn id="83" dur="1" fill="hold">
                                          <p:stCondLst>
                                            <p:cond delay="0"/>
                                          </p:stCondLst>
                                        </p:cTn>
                                        <p:tgtEl>
                                          <p:spTgt spid="5"/>
                                        </p:tgtEl>
                                        <p:attrNameLst>
                                          <p:attrName>style.visibility</p:attrName>
                                        </p:attrNameLst>
                                      </p:cBhvr>
                                      <p:to>
                                        <p:strVal val="visible"/>
                                      </p:to>
                                    </p:set>
                                    <p:animEffect transition="in" filter="checkerboard(across)">
                                      <p:cBhvr>
                                        <p:cTn id="84" dur="2000"/>
                                        <p:tgtEl>
                                          <p:spTgt spid="5"/>
                                        </p:tgtEl>
                                      </p:cBhvr>
                                    </p:animEffect>
                                  </p:childTnLst>
                                </p:cTn>
                              </p:par>
                              <p:par>
                                <p:cTn id="85" presetID="5" presetClass="entr" presetSubtype="10" fill="hold" grpId="1" nodeType="withEffect">
                                  <p:stCondLst>
                                    <p:cond delay="0"/>
                                  </p:stCondLst>
                                  <p:childTnLst>
                                    <p:set>
                                      <p:cBhvr>
                                        <p:cTn id="86" dur="1" fill="hold">
                                          <p:stCondLst>
                                            <p:cond delay="0"/>
                                          </p:stCondLst>
                                        </p:cTn>
                                        <p:tgtEl>
                                          <p:spTgt spid="6"/>
                                        </p:tgtEl>
                                        <p:attrNameLst>
                                          <p:attrName>style.visibility</p:attrName>
                                        </p:attrNameLst>
                                      </p:cBhvr>
                                      <p:to>
                                        <p:strVal val="visible"/>
                                      </p:to>
                                    </p:set>
                                    <p:animEffect transition="in" filter="checkerboard(across)">
                                      <p:cBhvr>
                                        <p:cTn id="87" dur="2000"/>
                                        <p:tgtEl>
                                          <p:spTgt spid="6"/>
                                        </p:tgtEl>
                                      </p:cBhvr>
                                    </p:animEffect>
                                  </p:childTnLst>
                                </p:cTn>
                              </p:par>
                              <p:par>
                                <p:cTn id="88" presetID="5"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Effect transition="in" filter="checkerboard(across)">
                                      <p:cBhvr>
                                        <p:cTn id="90" dur="2000"/>
                                        <p:tgtEl>
                                          <p:spTgt spid="7"/>
                                        </p:tgtEl>
                                      </p:cBhvr>
                                    </p:animEffect>
                                  </p:childTnLst>
                                </p:cTn>
                              </p:par>
                              <p:par>
                                <p:cTn id="91" presetID="5" presetClass="entr" presetSubtype="10" fill="hold" grpId="1" nodeType="withEffect">
                                  <p:stCondLst>
                                    <p:cond delay="0"/>
                                  </p:stCondLst>
                                  <p:childTnLst>
                                    <p:set>
                                      <p:cBhvr>
                                        <p:cTn id="92" dur="1" fill="hold">
                                          <p:stCondLst>
                                            <p:cond delay="0"/>
                                          </p:stCondLst>
                                        </p:cTn>
                                        <p:tgtEl>
                                          <p:spTgt spid="8"/>
                                        </p:tgtEl>
                                        <p:attrNameLst>
                                          <p:attrName>style.visibility</p:attrName>
                                        </p:attrNameLst>
                                      </p:cBhvr>
                                      <p:to>
                                        <p:strVal val="visible"/>
                                      </p:to>
                                    </p:set>
                                    <p:animEffect transition="in" filter="checkerboard(across)">
                                      <p:cBhvr>
                                        <p:cTn id="93" dur="2000"/>
                                        <p:tgtEl>
                                          <p:spTgt spid="8"/>
                                        </p:tgtEl>
                                      </p:cBhvr>
                                    </p:animEffect>
                                  </p:childTnLst>
                                </p:cTn>
                              </p:par>
                              <p:par>
                                <p:cTn id="94" presetID="5" presetClass="entr" presetSubtype="10" fill="hold" grpId="1" nodeType="withEffect">
                                  <p:stCondLst>
                                    <p:cond delay="0"/>
                                  </p:stCondLst>
                                  <p:childTnLst>
                                    <p:set>
                                      <p:cBhvr>
                                        <p:cTn id="95" dur="1" fill="hold">
                                          <p:stCondLst>
                                            <p:cond delay="0"/>
                                          </p:stCondLst>
                                        </p:cTn>
                                        <p:tgtEl>
                                          <p:spTgt spid="9"/>
                                        </p:tgtEl>
                                        <p:attrNameLst>
                                          <p:attrName>style.visibility</p:attrName>
                                        </p:attrNameLst>
                                      </p:cBhvr>
                                      <p:to>
                                        <p:strVal val="visible"/>
                                      </p:to>
                                    </p:set>
                                    <p:animEffect transition="in" filter="checkerboard(across)">
                                      <p:cBhvr>
                                        <p:cTn id="96" dur="2000"/>
                                        <p:tgtEl>
                                          <p:spTgt spid="9"/>
                                        </p:tgtEl>
                                      </p:cBhvr>
                                    </p:animEffect>
                                  </p:childTnLst>
                                </p:cTn>
                              </p:par>
                              <p:par>
                                <p:cTn id="97" presetID="5" presetClass="entr" presetSubtype="10" fill="hold" grpId="1" nodeType="withEffect">
                                  <p:stCondLst>
                                    <p:cond delay="0"/>
                                  </p:stCondLst>
                                  <p:childTnLst>
                                    <p:set>
                                      <p:cBhvr>
                                        <p:cTn id="98" dur="1" fill="hold">
                                          <p:stCondLst>
                                            <p:cond delay="0"/>
                                          </p:stCondLst>
                                        </p:cTn>
                                        <p:tgtEl>
                                          <p:spTgt spid="10"/>
                                        </p:tgtEl>
                                        <p:attrNameLst>
                                          <p:attrName>style.visibility</p:attrName>
                                        </p:attrNameLst>
                                      </p:cBhvr>
                                      <p:to>
                                        <p:strVal val="visible"/>
                                      </p:to>
                                    </p:set>
                                    <p:animEffect transition="in" filter="checkerboard(across)">
                                      <p:cBhvr>
                                        <p:cTn id="99" dur="2000"/>
                                        <p:tgtEl>
                                          <p:spTgt spid="10"/>
                                        </p:tgtEl>
                                      </p:cBhvr>
                                    </p:animEffect>
                                  </p:childTnLst>
                                </p:cTn>
                              </p:par>
                              <p:par>
                                <p:cTn id="100" presetID="5" presetClass="entr" presetSubtype="10" fill="hold" grpId="1" nodeType="withEffect">
                                  <p:stCondLst>
                                    <p:cond delay="0"/>
                                  </p:stCondLst>
                                  <p:childTnLst>
                                    <p:set>
                                      <p:cBhvr>
                                        <p:cTn id="101" dur="1" fill="hold">
                                          <p:stCondLst>
                                            <p:cond delay="0"/>
                                          </p:stCondLst>
                                        </p:cTn>
                                        <p:tgtEl>
                                          <p:spTgt spid="11"/>
                                        </p:tgtEl>
                                        <p:attrNameLst>
                                          <p:attrName>style.visibility</p:attrName>
                                        </p:attrNameLst>
                                      </p:cBhvr>
                                      <p:to>
                                        <p:strVal val="visible"/>
                                      </p:to>
                                    </p:set>
                                    <p:animEffect transition="in" filter="checkerboard(across)">
                                      <p:cBhvr>
                                        <p:cTn id="102" dur="2000"/>
                                        <p:tgtEl>
                                          <p:spTgt spid="11"/>
                                        </p:tgtEl>
                                      </p:cBhvr>
                                    </p:animEffect>
                                  </p:childTnLst>
                                </p:cTn>
                              </p:par>
                              <p:par>
                                <p:cTn id="103" presetID="5" presetClass="entr" presetSubtype="10" fill="hold" grpId="1" nodeType="withEffect">
                                  <p:stCondLst>
                                    <p:cond delay="0"/>
                                  </p:stCondLst>
                                  <p:childTnLst>
                                    <p:set>
                                      <p:cBhvr>
                                        <p:cTn id="104" dur="1" fill="hold">
                                          <p:stCondLst>
                                            <p:cond delay="0"/>
                                          </p:stCondLst>
                                        </p:cTn>
                                        <p:tgtEl>
                                          <p:spTgt spid="12"/>
                                        </p:tgtEl>
                                        <p:attrNameLst>
                                          <p:attrName>style.visibility</p:attrName>
                                        </p:attrNameLst>
                                      </p:cBhvr>
                                      <p:to>
                                        <p:strVal val="visible"/>
                                      </p:to>
                                    </p:set>
                                    <p:animEffect transition="in" filter="checkerboard(across)">
                                      <p:cBhvr>
                                        <p:cTn id="105" dur="2000"/>
                                        <p:tgtEl>
                                          <p:spTgt spid="12"/>
                                        </p:tgtEl>
                                      </p:cBhvr>
                                    </p:animEffect>
                                  </p:childTnLst>
                                </p:cTn>
                              </p:par>
                              <p:par>
                                <p:cTn id="106" presetID="5" presetClass="entr" presetSubtype="10" fill="hold" grpId="1" nodeType="withEffect">
                                  <p:stCondLst>
                                    <p:cond delay="0"/>
                                  </p:stCondLst>
                                  <p:childTnLst>
                                    <p:set>
                                      <p:cBhvr>
                                        <p:cTn id="107" dur="1" fill="hold">
                                          <p:stCondLst>
                                            <p:cond delay="0"/>
                                          </p:stCondLst>
                                        </p:cTn>
                                        <p:tgtEl>
                                          <p:spTgt spid="13"/>
                                        </p:tgtEl>
                                        <p:attrNameLst>
                                          <p:attrName>style.visibility</p:attrName>
                                        </p:attrNameLst>
                                      </p:cBhvr>
                                      <p:to>
                                        <p:strVal val="visible"/>
                                      </p:to>
                                    </p:set>
                                    <p:animEffect transition="in" filter="checkerboard(across)">
                                      <p:cBhvr>
                                        <p:cTn id="108" dur="2000"/>
                                        <p:tgtEl>
                                          <p:spTgt spid="13"/>
                                        </p:tgtEl>
                                      </p:cBhvr>
                                    </p:animEffect>
                                  </p:childTnLst>
                                </p:cTn>
                              </p:par>
                              <p:par>
                                <p:cTn id="109" presetID="5" presetClass="entr" presetSubtype="10" fill="hold" grpId="1" nodeType="withEffect">
                                  <p:stCondLst>
                                    <p:cond delay="0"/>
                                  </p:stCondLst>
                                  <p:childTnLst>
                                    <p:set>
                                      <p:cBhvr>
                                        <p:cTn id="110" dur="1" fill="hold">
                                          <p:stCondLst>
                                            <p:cond delay="0"/>
                                          </p:stCondLst>
                                        </p:cTn>
                                        <p:tgtEl>
                                          <p:spTgt spid="14"/>
                                        </p:tgtEl>
                                        <p:attrNameLst>
                                          <p:attrName>style.visibility</p:attrName>
                                        </p:attrNameLst>
                                      </p:cBhvr>
                                      <p:to>
                                        <p:strVal val="visible"/>
                                      </p:to>
                                    </p:set>
                                    <p:animEffect transition="in" filter="checkerboard(across)">
                                      <p:cBhvr>
                                        <p:cTn id="111" dur="2000"/>
                                        <p:tgtEl>
                                          <p:spTgt spid="14"/>
                                        </p:tgtEl>
                                      </p:cBhvr>
                                    </p:animEffect>
                                  </p:childTnLst>
                                </p:cTn>
                              </p:par>
                              <p:par>
                                <p:cTn id="112" presetID="5" presetClass="entr" presetSubtype="10" fill="hold" grpId="1" nodeType="withEffect">
                                  <p:stCondLst>
                                    <p:cond delay="0"/>
                                  </p:stCondLst>
                                  <p:childTnLst>
                                    <p:set>
                                      <p:cBhvr>
                                        <p:cTn id="113" dur="1" fill="hold">
                                          <p:stCondLst>
                                            <p:cond delay="0"/>
                                          </p:stCondLst>
                                        </p:cTn>
                                        <p:tgtEl>
                                          <p:spTgt spid="15"/>
                                        </p:tgtEl>
                                        <p:attrNameLst>
                                          <p:attrName>style.visibility</p:attrName>
                                        </p:attrNameLst>
                                      </p:cBhvr>
                                      <p:to>
                                        <p:strVal val="visible"/>
                                      </p:to>
                                    </p:set>
                                    <p:animEffect transition="in" filter="checkerboard(across)">
                                      <p:cBhvr>
                                        <p:cTn id="114" dur="2000"/>
                                        <p:tgtEl>
                                          <p:spTgt spid="15"/>
                                        </p:tgtEl>
                                      </p:cBhvr>
                                    </p:animEffect>
                                  </p:childTnLst>
                                </p:cTn>
                              </p:par>
                              <p:par>
                                <p:cTn id="115" presetID="5" presetClass="entr" presetSubtype="10" fill="hold" grpId="1" nodeType="withEffect">
                                  <p:stCondLst>
                                    <p:cond delay="0"/>
                                  </p:stCondLst>
                                  <p:childTnLst>
                                    <p:set>
                                      <p:cBhvr>
                                        <p:cTn id="116" dur="1" fill="hold">
                                          <p:stCondLst>
                                            <p:cond delay="0"/>
                                          </p:stCondLst>
                                        </p:cTn>
                                        <p:tgtEl>
                                          <p:spTgt spid="16"/>
                                        </p:tgtEl>
                                        <p:attrNameLst>
                                          <p:attrName>style.visibility</p:attrName>
                                        </p:attrNameLst>
                                      </p:cBhvr>
                                      <p:to>
                                        <p:strVal val="visible"/>
                                      </p:to>
                                    </p:set>
                                    <p:animEffect transition="in" filter="checkerboard(across)">
                                      <p:cBhvr>
                                        <p:cTn id="117" dur="2000"/>
                                        <p:tgtEl>
                                          <p:spTgt spid="16"/>
                                        </p:tgtEl>
                                      </p:cBhvr>
                                    </p:animEffect>
                                  </p:childTnLst>
                                </p:cTn>
                              </p:par>
                              <p:par>
                                <p:cTn id="118" presetID="5" presetClass="entr" presetSubtype="10" fill="hold" grpId="1" nodeType="withEffect">
                                  <p:stCondLst>
                                    <p:cond delay="0"/>
                                  </p:stCondLst>
                                  <p:childTnLst>
                                    <p:set>
                                      <p:cBhvr>
                                        <p:cTn id="119" dur="1" fill="hold">
                                          <p:stCondLst>
                                            <p:cond delay="0"/>
                                          </p:stCondLst>
                                        </p:cTn>
                                        <p:tgtEl>
                                          <p:spTgt spid="17"/>
                                        </p:tgtEl>
                                        <p:attrNameLst>
                                          <p:attrName>style.visibility</p:attrName>
                                        </p:attrNameLst>
                                      </p:cBhvr>
                                      <p:to>
                                        <p:strVal val="visible"/>
                                      </p:to>
                                    </p:set>
                                    <p:animEffect transition="in" filter="checkerboard(across)">
                                      <p:cBhvr>
                                        <p:cTn id="120" dur="2000"/>
                                        <p:tgtEl>
                                          <p:spTgt spid="17"/>
                                        </p:tgtEl>
                                      </p:cBhvr>
                                    </p:animEffect>
                                  </p:childTnLst>
                                </p:cTn>
                              </p:par>
                              <p:par>
                                <p:cTn id="121" presetID="5" presetClass="entr" presetSubtype="10" fill="hold" grpId="1" nodeType="withEffect">
                                  <p:stCondLst>
                                    <p:cond delay="0"/>
                                  </p:stCondLst>
                                  <p:childTnLst>
                                    <p:set>
                                      <p:cBhvr>
                                        <p:cTn id="122" dur="1" fill="hold">
                                          <p:stCondLst>
                                            <p:cond delay="0"/>
                                          </p:stCondLst>
                                        </p:cTn>
                                        <p:tgtEl>
                                          <p:spTgt spid="18"/>
                                        </p:tgtEl>
                                        <p:attrNameLst>
                                          <p:attrName>style.visibility</p:attrName>
                                        </p:attrNameLst>
                                      </p:cBhvr>
                                      <p:to>
                                        <p:strVal val="visible"/>
                                      </p:to>
                                    </p:set>
                                    <p:animEffect transition="in" filter="checkerboard(across)">
                                      <p:cBhvr>
                                        <p:cTn id="123" dur="2000"/>
                                        <p:tgtEl>
                                          <p:spTgt spid="18"/>
                                        </p:tgtEl>
                                      </p:cBhvr>
                                    </p:animEffect>
                                  </p:childTnLst>
                                </p:cTn>
                              </p:par>
                              <p:par>
                                <p:cTn id="124" presetID="5" presetClass="entr" presetSubtype="10" fill="hold" grpId="1" nodeType="withEffect">
                                  <p:stCondLst>
                                    <p:cond delay="0"/>
                                  </p:stCondLst>
                                  <p:childTnLst>
                                    <p:set>
                                      <p:cBhvr>
                                        <p:cTn id="125" dur="1" fill="hold">
                                          <p:stCondLst>
                                            <p:cond delay="0"/>
                                          </p:stCondLst>
                                        </p:cTn>
                                        <p:tgtEl>
                                          <p:spTgt spid="19"/>
                                        </p:tgtEl>
                                        <p:attrNameLst>
                                          <p:attrName>style.visibility</p:attrName>
                                        </p:attrNameLst>
                                      </p:cBhvr>
                                      <p:to>
                                        <p:strVal val="visible"/>
                                      </p:to>
                                    </p:set>
                                    <p:animEffect transition="in" filter="checkerboard(across)">
                                      <p:cBhvr>
                                        <p:cTn id="126" dur="2000"/>
                                        <p:tgtEl>
                                          <p:spTgt spid="19"/>
                                        </p:tgtEl>
                                      </p:cBhvr>
                                    </p:animEffect>
                                  </p:childTnLst>
                                </p:cTn>
                              </p:par>
                              <p:par>
                                <p:cTn id="127" presetID="5" presetClass="entr" presetSubtype="10" fill="hold" grpId="1" nodeType="withEffect">
                                  <p:stCondLst>
                                    <p:cond delay="0"/>
                                  </p:stCondLst>
                                  <p:childTnLst>
                                    <p:set>
                                      <p:cBhvr>
                                        <p:cTn id="128" dur="1" fill="hold">
                                          <p:stCondLst>
                                            <p:cond delay="0"/>
                                          </p:stCondLst>
                                        </p:cTn>
                                        <p:tgtEl>
                                          <p:spTgt spid="20"/>
                                        </p:tgtEl>
                                        <p:attrNameLst>
                                          <p:attrName>style.visibility</p:attrName>
                                        </p:attrNameLst>
                                      </p:cBhvr>
                                      <p:to>
                                        <p:strVal val="visible"/>
                                      </p:to>
                                    </p:set>
                                    <p:animEffect transition="in" filter="checkerboard(across)">
                                      <p:cBhvr>
                                        <p:cTn id="129" dur="2000"/>
                                        <p:tgtEl>
                                          <p:spTgt spid="20"/>
                                        </p:tgtEl>
                                      </p:cBhvr>
                                    </p:animEffect>
                                  </p:childTnLst>
                                </p:cTn>
                              </p:par>
                              <p:par>
                                <p:cTn id="130" presetID="5" presetClass="entr" presetSubtype="10" fill="hold" grpId="1" nodeType="withEffect">
                                  <p:stCondLst>
                                    <p:cond delay="0"/>
                                  </p:stCondLst>
                                  <p:childTnLst>
                                    <p:set>
                                      <p:cBhvr>
                                        <p:cTn id="131" dur="1" fill="hold">
                                          <p:stCondLst>
                                            <p:cond delay="0"/>
                                          </p:stCondLst>
                                        </p:cTn>
                                        <p:tgtEl>
                                          <p:spTgt spid="21"/>
                                        </p:tgtEl>
                                        <p:attrNameLst>
                                          <p:attrName>style.visibility</p:attrName>
                                        </p:attrNameLst>
                                      </p:cBhvr>
                                      <p:to>
                                        <p:strVal val="visible"/>
                                      </p:to>
                                    </p:set>
                                    <p:animEffect transition="in" filter="checkerboard(across)">
                                      <p:cBhvr>
                                        <p:cTn id="132" dur="2000"/>
                                        <p:tgtEl>
                                          <p:spTgt spid="21"/>
                                        </p:tgtEl>
                                      </p:cBhvr>
                                    </p:animEffect>
                                  </p:childTnLst>
                                </p:cTn>
                              </p:par>
                            </p:childTnLst>
                          </p:cTn>
                        </p:par>
                        <p:par>
                          <p:cTn id="133" fill="hold">
                            <p:stCondLst>
                              <p:cond delay="2000"/>
                            </p:stCondLst>
                            <p:childTnLst>
                              <p:par>
                                <p:cTn id="134" presetID="2" presetClass="exit" presetSubtype="8" fill="hold" grpId="2" nodeType="afterEffect">
                                  <p:stCondLst>
                                    <p:cond delay="0"/>
                                  </p:stCondLst>
                                  <p:childTnLst>
                                    <p:anim calcmode="lin" valueType="num">
                                      <p:cBhvr additive="base">
                                        <p:cTn id="135" dur="2000"/>
                                        <p:tgtEl>
                                          <p:spTgt spid="4"/>
                                        </p:tgtEl>
                                        <p:attrNameLst>
                                          <p:attrName>ppt_x</p:attrName>
                                        </p:attrNameLst>
                                      </p:cBhvr>
                                      <p:tavLst>
                                        <p:tav tm="0">
                                          <p:val>
                                            <p:strVal val="ppt_x"/>
                                          </p:val>
                                        </p:tav>
                                        <p:tav tm="100000">
                                          <p:val>
                                            <p:strVal val="0-ppt_w/2"/>
                                          </p:val>
                                        </p:tav>
                                      </p:tavLst>
                                    </p:anim>
                                    <p:anim calcmode="lin" valueType="num">
                                      <p:cBhvr additive="base">
                                        <p:cTn id="136" dur="2000"/>
                                        <p:tgtEl>
                                          <p:spTgt spid="4"/>
                                        </p:tgtEl>
                                        <p:attrNameLst>
                                          <p:attrName>ppt_y</p:attrName>
                                        </p:attrNameLst>
                                      </p:cBhvr>
                                      <p:tavLst>
                                        <p:tav tm="0">
                                          <p:val>
                                            <p:strVal val="ppt_y"/>
                                          </p:val>
                                        </p:tav>
                                        <p:tav tm="100000">
                                          <p:val>
                                            <p:strVal val="ppt_y"/>
                                          </p:val>
                                        </p:tav>
                                      </p:tavLst>
                                    </p:anim>
                                    <p:set>
                                      <p:cBhvr>
                                        <p:cTn id="137" dur="1" fill="hold">
                                          <p:stCondLst>
                                            <p:cond delay="1999"/>
                                          </p:stCondLst>
                                        </p:cTn>
                                        <p:tgtEl>
                                          <p:spTgt spid="4"/>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2000"/>
                                        <p:tgtEl>
                                          <p:spTgt spid="5"/>
                                        </p:tgtEl>
                                        <p:attrNameLst>
                                          <p:attrName>ppt_x</p:attrName>
                                        </p:attrNameLst>
                                      </p:cBhvr>
                                      <p:tavLst>
                                        <p:tav tm="0">
                                          <p:val>
                                            <p:strVal val="ppt_x"/>
                                          </p:val>
                                        </p:tav>
                                        <p:tav tm="100000">
                                          <p:val>
                                            <p:strVal val="0-ppt_w/2"/>
                                          </p:val>
                                        </p:tav>
                                      </p:tavLst>
                                    </p:anim>
                                    <p:anim calcmode="lin" valueType="num">
                                      <p:cBhvr additive="base">
                                        <p:cTn id="140" dur="2000"/>
                                        <p:tgtEl>
                                          <p:spTgt spid="5"/>
                                        </p:tgtEl>
                                        <p:attrNameLst>
                                          <p:attrName>ppt_y</p:attrName>
                                        </p:attrNameLst>
                                      </p:cBhvr>
                                      <p:tavLst>
                                        <p:tav tm="0">
                                          <p:val>
                                            <p:strVal val="ppt_y"/>
                                          </p:val>
                                        </p:tav>
                                        <p:tav tm="100000">
                                          <p:val>
                                            <p:strVal val="ppt_y"/>
                                          </p:val>
                                        </p:tav>
                                      </p:tavLst>
                                    </p:anim>
                                    <p:set>
                                      <p:cBhvr>
                                        <p:cTn id="141" dur="1" fill="hold">
                                          <p:stCondLst>
                                            <p:cond delay="1999"/>
                                          </p:stCondLst>
                                        </p:cTn>
                                        <p:tgtEl>
                                          <p:spTgt spid="5"/>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2000"/>
                                        <p:tgtEl>
                                          <p:spTgt spid="6"/>
                                        </p:tgtEl>
                                        <p:attrNameLst>
                                          <p:attrName>ppt_x</p:attrName>
                                        </p:attrNameLst>
                                      </p:cBhvr>
                                      <p:tavLst>
                                        <p:tav tm="0">
                                          <p:val>
                                            <p:strVal val="ppt_x"/>
                                          </p:val>
                                        </p:tav>
                                        <p:tav tm="100000">
                                          <p:val>
                                            <p:strVal val="0-ppt_w/2"/>
                                          </p:val>
                                        </p:tav>
                                      </p:tavLst>
                                    </p:anim>
                                    <p:anim calcmode="lin" valueType="num">
                                      <p:cBhvr additive="base">
                                        <p:cTn id="144" dur="2000"/>
                                        <p:tgtEl>
                                          <p:spTgt spid="6"/>
                                        </p:tgtEl>
                                        <p:attrNameLst>
                                          <p:attrName>ppt_y</p:attrName>
                                        </p:attrNameLst>
                                      </p:cBhvr>
                                      <p:tavLst>
                                        <p:tav tm="0">
                                          <p:val>
                                            <p:strVal val="ppt_y"/>
                                          </p:val>
                                        </p:tav>
                                        <p:tav tm="100000">
                                          <p:val>
                                            <p:strVal val="ppt_y"/>
                                          </p:val>
                                        </p:tav>
                                      </p:tavLst>
                                    </p:anim>
                                    <p:set>
                                      <p:cBhvr>
                                        <p:cTn id="145" dur="1" fill="hold">
                                          <p:stCondLst>
                                            <p:cond delay="1999"/>
                                          </p:stCondLst>
                                        </p:cTn>
                                        <p:tgtEl>
                                          <p:spTgt spid="6"/>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2000"/>
                                        <p:tgtEl>
                                          <p:spTgt spid="7"/>
                                        </p:tgtEl>
                                        <p:attrNameLst>
                                          <p:attrName>ppt_x</p:attrName>
                                        </p:attrNameLst>
                                      </p:cBhvr>
                                      <p:tavLst>
                                        <p:tav tm="0">
                                          <p:val>
                                            <p:strVal val="ppt_x"/>
                                          </p:val>
                                        </p:tav>
                                        <p:tav tm="100000">
                                          <p:val>
                                            <p:strVal val="0-ppt_w/2"/>
                                          </p:val>
                                        </p:tav>
                                      </p:tavLst>
                                    </p:anim>
                                    <p:anim calcmode="lin" valueType="num">
                                      <p:cBhvr additive="base">
                                        <p:cTn id="148" dur="2000"/>
                                        <p:tgtEl>
                                          <p:spTgt spid="7"/>
                                        </p:tgtEl>
                                        <p:attrNameLst>
                                          <p:attrName>ppt_y</p:attrName>
                                        </p:attrNameLst>
                                      </p:cBhvr>
                                      <p:tavLst>
                                        <p:tav tm="0">
                                          <p:val>
                                            <p:strVal val="ppt_y"/>
                                          </p:val>
                                        </p:tav>
                                        <p:tav tm="100000">
                                          <p:val>
                                            <p:strVal val="ppt_y"/>
                                          </p:val>
                                        </p:tav>
                                      </p:tavLst>
                                    </p:anim>
                                    <p:set>
                                      <p:cBhvr>
                                        <p:cTn id="149" dur="1" fill="hold">
                                          <p:stCondLst>
                                            <p:cond delay="1999"/>
                                          </p:stCondLst>
                                        </p:cTn>
                                        <p:tgtEl>
                                          <p:spTgt spid="7"/>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2000"/>
                                        <p:tgtEl>
                                          <p:spTgt spid="8"/>
                                        </p:tgtEl>
                                        <p:attrNameLst>
                                          <p:attrName>ppt_x</p:attrName>
                                        </p:attrNameLst>
                                      </p:cBhvr>
                                      <p:tavLst>
                                        <p:tav tm="0">
                                          <p:val>
                                            <p:strVal val="ppt_x"/>
                                          </p:val>
                                        </p:tav>
                                        <p:tav tm="100000">
                                          <p:val>
                                            <p:strVal val="0-ppt_w/2"/>
                                          </p:val>
                                        </p:tav>
                                      </p:tavLst>
                                    </p:anim>
                                    <p:anim calcmode="lin" valueType="num">
                                      <p:cBhvr additive="base">
                                        <p:cTn id="152" dur="2000"/>
                                        <p:tgtEl>
                                          <p:spTgt spid="8"/>
                                        </p:tgtEl>
                                        <p:attrNameLst>
                                          <p:attrName>ppt_y</p:attrName>
                                        </p:attrNameLst>
                                      </p:cBhvr>
                                      <p:tavLst>
                                        <p:tav tm="0">
                                          <p:val>
                                            <p:strVal val="ppt_y"/>
                                          </p:val>
                                        </p:tav>
                                        <p:tav tm="100000">
                                          <p:val>
                                            <p:strVal val="ppt_y"/>
                                          </p:val>
                                        </p:tav>
                                      </p:tavLst>
                                    </p:anim>
                                    <p:set>
                                      <p:cBhvr>
                                        <p:cTn id="153" dur="1" fill="hold">
                                          <p:stCondLst>
                                            <p:cond delay="1999"/>
                                          </p:stCondLst>
                                        </p:cTn>
                                        <p:tgtEl>
                                          <p:spTgt spid="8"/>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2000"/>
                                        <p:tgtEl>
                                          <p:spTgt spid="9"/>
                                        </p:tgtEl>
                                        <p:attrNameLst>
                                          <p:attrName>ppt_x</p:attrName>
                                        </p:attrNameLst>
                                      </p:cBhvr>
                                      <p:tavLst>
                                        <p:tav tm="0">
                                          <p:val>
                                            <p:strVal val="ppt_x"/>
                                          </p:val>
                                        </p:tav>
                                        <p:tav tm="100000">
                                          <p:val>
                                            <p:strVal val="0-ppt_w/2"/>
                                          </p:val>
                                        </p:tav>
                                      </p:tavLst>
                                    </p:anim>
                                    <p:anim calcmode="lin" valueType="num">
                                      <p:cBhvr additive="base">
                                        <p:cTn id="156" dur="2000"/>
                                        <p:tgtEl>
                                          <p:spTgt spid="9"/>
                                        </p:tgtEl>
                                        <p:attrNameLst>
                                          <p:attrName>ppt_y</p:attrName>
                                        </p:attrNameLst>
                                      </p:cBhvr>
                                      <p:tavLst>
                                        <p:tav tm="0">
                                          <p:val>
                                            <p:strVal val="ppt_y"/>
                                          </p:val>
                                        </p:tav>
                                        <p:tav tm="100000">
                                          <p:val>
                                            <p:strVal val="ppt_y"/>
                                          </p:val>
                                        </p:tav>
                                      </p:tavLst>
                                    </p:anim>
                                    <p:set>
                                      <p:cBhvr>
                                        <p:cTn id="157" dur="1" fill="hold">
                                          <p:stCondLst>
                                            <p:cond delay="1999"/>
                                          </p:stCondLst>
                                        </p:cTn>
                                        <p:tgtEl>
                                          <p:spTgt spid="9"/>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2000"/>
                                        <p:tgtEl>
                                          <p:spTgt spid="10"/>
                                        </p:tgtEl>
                                        <p:attrNameLst>
                                          <p:attrName>ppt_x</p:attrName>
                                        </p:attrNameLst>
                                      </p:cBhvr>
                                      <p:tavLst>
                                        <p:tav tm="0">
                                          <p:val>
                                            <p:strVal val="ppt_x"/>
                                          </p:val>
                                        </p:tav>
                                        <p:tav tm="100000">
                                          <p:val>
                                            <p:strVal val="0-ppt_w/2"/>
                                          </p:val>
                                        </p:tav>
                                      </p:tavLst>
                                    </p:anim>
                                    <p:anim calcmode="lin" valueType="num">
                                      <p:cBhvr additive="base">
                                        <p:cTn id="160" dur="2000"/>
                                        <p:tgtEl>
                                          <p:spTgt spid="10"/>
                                        </p:tgtEl>
                                        <p:attrNameLst>
                                          <p:attrName>ppt_y</p:attrName>
                                        </p:attrNameLst>
                                      </p:cBhvr>
                                      <p:tavLst>
                                        <p:tav tm="0">
                                          <p:val>
                                            <p:strVal val="ppt_y"/>
                                          </p:val>
                                        </p:tav>
                                        <p:tav tm="100000">
                                          <p:val>
                                            <p:strVal val="ppt_y"/>
                                          </p:val>
                                        </p:tav>
                                      </p:tavLst>
                                    </p:anim>
                                    <p:set>
                                      <p:cBhvr>
                                        <p:cTn id="161" dur="1" fill="hold">
                                          <p:stCondLst>
                                            <p:cond delay="1999"/>
                                          </p:stCondLst>
                                        </p:cTn>
                                        <p:tgtEl>
                                          <p:spTgt spid="10"/>
                                        </p:tgtEl>
                                        <p:attrNameLst>
                                          <p:attrName>style.visibility</p:attrName>
                                        </p:attrNameLst>
                                      </p:cBhvr>
                                      <p:to>
                                        <p:strVal val="hidden"/>
                                      </p:to>
                                    </p:set>
                                  </p:childTnLst>
                                </p:cTn>
                              </p:par>
                              <p:par>
                                <p:cTn id="162" presetID="2" presetClass="exit" presetSubtype="8" fill="hold" nodeType="withEffect">
                                  <p:stCondLst>
                                    <p:cond delay="0"/>
                                  </p:stCondLst>
                                  <p:childTnLst>
                                    <p:anim calcmode="lin" valueType="num">
                                      <p:cBhvr additive="base">
                                        <p:cTn id="163" dur="2000"/>
                                        <p:tgtEl>
                                          <p:spTgt spid="11"/>
                                        </p:tgtEl>
                                        <p:attrNameLst>
                                          <p:attrName>ppt_x</p:attrName>
                                        </p:attrNameLst>
                                      </p:cBhvr>
                                      <p:tavLst>
                                        <p:tav tm="0">
                                          <p:val>
                                            <p:strVal val="ppt_x"/>
                                          </p:val>
                                        </p:tav>
                                        <p:tav tm="100000">
                                          <p:val>
                                            <p:strVal val="0-ppt_w/2"/>
                                          </p:val>
                                        </p:tav>
                                      </p:tavLst>
                                    </p:anim>
                                    <p:anim calcmode="lin" valueType="num">
                                      <p:cBhvr additive="base">
                                        <p:cTn id="164" dur="2000"/>
                                        <p:tgtEl>
                                          <p:spTgt spid="11"/>
                                        </p:tgtEl>
                                        <p:attrNameLst>
                                          <p:attrName>ppt_y</p:attrName>
                                        </p:attrNameLst>
                                      </p:cBhvr>
                                      <p:tavLst>
                                        <p:tav tm="0">
                                          <p:val>
                                            <p:strVal val="ppt_y"/>
                                          </p:val>
                                        </p:tav>
                                        <p:tav tm="100000">
                                          <p:val>
                                            <p:strVal val="ppt_y"/>
                                          </p:val>
                                        </p:tav>
                                      </p:tavLst>
                                    </p:anim>
                                    <p:set>
                                      <p:cBhvr>
                                        <p:cTn id="165" dur="1" fill="hold">
                                          <p:stCondLst>
                                            <p:cond delay="1999"/>
                                          </p:stCondLst>
                                        </p:cTn>
                                        <p:tgtEl>
                                          <p:spTgt spid="11"/>
                                        </p:tgtEl>
                                        <p:attrNameLst>
                                          <p:attrName>style.visibility</p:attrName>
                                        </p:attrNameLst>
                                      </p:cBhvr>
                                      <p:to>
                                        <p:strVal val="hidden"/>
                                      </p:to>
                                    </p:set>
                                  </p:childTnLst>
                                </p:cTn>
                              </p:par>
                              <p:par>
                                <p:cTn id="166" presetID="2" presetClass="exit" presetSubtype="8" fill="hold" nodeType="withEffect">
                                  <p:stCondLst>
                                    <p:cond delay="0"/>
                                  </p:stCondLst>
                                  <p:childTnLst>
                                    <p:anim calcmode="lin" valueType="num">
                                      <p:cBhvr additive="base">
                                        <p:cTn id="167" dur="2000"/>
                                        <p:tgtEl>
                                          <p:spTgt spid="12"/>
                                        </p:tgtEl>
                                        <p:attrNameLst>
                                          <p:attrName>ppt_x</p:attrName>
                                        </p:attrNameLst>
                                      </p:cBhvr>
                                      <p:tavLst>
                                        <p:tav tm="0">
                                          <p:val>
                                            <p:strVal val="ppt_x"/>
                                          </p:val>
                                        </p:tav>
                                        <p:tav tm="100000">
                                          <p:val>
                                            <p:strVal val="0-ppt_w/2"/>
                                          </p:val>
                                        </p:tav>
                                      </p:tavLst>
                                    </p:anim>
                                    <p:anim calcmode="lin" valueType="num">
                                      <p:cBhvr additive="base">
                                        <p:cTn id="168" dur="2000"/>
                                        <p:tgtEl>
                                          <p:spTgt spid="12"/>
                                        </p:tgtEl>
                                        <p:attrNameLst>
                                          <p:attrName>ppt_y</p:attrName>
                                        </p:attrNameLst>
                                      </p:cBhvr>
                                      <p:tavLst>
                                        <p:tav tm="0">
                                          <p:val>
                                            <p:strVal val="ppt_y"/>
                                          </p:val>
                                        </p:tav>
                                        <p:tav tm="100000">
                                          <p:val>
                                            <p:strVal val="ppt_y"/>
                                          </p:val>
                                        </p:tav>
                                      </p:tavLst>
                                    </p:anim>
                                    <p:set>
                                      <p:cBhvr>
                                        <p:cTn id="169" dur="1" fill="hold">
                                          <p:stCondLst>
                                            <p:cond delay="1999"/>
                                          </p:stCondLst>
                                        </p:cTn>
                                        <p:tgtEl>
                                          <p:spTgt spid="12"/>
                                        </p:tgtEl>
                                        <p:attrNameLst>
                                          <p:attrName>style.visibility</p:attrName>
                                        </p:attrNameLst>
                                      </p:cBhvr>
                                      <p:to>
                                        <p:strVal val="hidden"/>
                                      </p:to>
                                    </p:set>
                                  </p:childTnLst>
                                </p:cTn>
                              </p:par>
                              <p:par>
                                <p:cTn id="170" presetID="2" presetClass="exit" presetSubtype="2" fill="hold" nodeType="withEffect">
                                  <p:stCondLst>
                                    <p:cond delay="0"/>
                                  </p:stCondLst>
                                  <p:childTnLst>
                                    <p:anim calcmode="lin" valueType="num">
                                      <p:cBhvr additive="base">
                                        <p:cTn id="171" dur="2000"/>
                                        <p:tgtEl>
                                          <p:spTgt spid="13"/>
                                        </p:tgtEl>
                                        <p:attrNameLst>
                                          <p:attrName>ppt_x</p:attrName>
                                        </p:attrNameLst>
                                      </p:cBhvr>
                                      <p:tavLst>
                                        <p:tav tm="0">
                                          <p:val>
                                            <p:strVal val="ppt_x"/>
                                          </p:val>
                                        </p:tav>
                                        <p:tav tm="100000">
                                          <p:val>
                                            <p:strVal val="1+ppt_w/2"/>
                                          </p:val>
                                        </p:tav>
                                      </p:tavLst>
                                    </p:anim>
                                    <p:anim calcmode="lin" valueType="num">
                                      <p:cBhvr additive="base">
                                        <p:cTn id="172" dur="2000"/>
                                        <p:tgtEl>
                                          <p:spTgt spid="13"/>
                                        </p:tgtEl>
                                        <p:attrNameLst>
                                          <p:attrName>ppt_y</p:attrName>
                                        </p:attrNameLst>
                                      </p:cBhvr>
                                      <p:tavLst>
                                        <p:tav tm="0">
                                          <p:val>
                                            <p:strVal val="ppt_y"/>
                                          </p:val>
                                        </p:tav>
                                        <p:tav tm="100000">
                                          <p:val>
                                            <p:strVal val="ppt_y"/>
                                          </p:val>
                                        </p:tav>
                                      </p:tavLst>
                                    </p:anim>
                                    <p:set>
                                      <p:cBhvr>
                                        <p:cTn id="173" dur="1" fill="hold">
                                          <p:stCondLst>
                                            <p:cond delay="1999"/>
                                          </p:stCondLst>
                                        </p:cTn>
                                        <p:tgtEl>
                                          <p:spTgt spid="13"/>
                                        </p:tgtEl>
                                        <p:attrNameLst>
                                          <p:attrName>style.visibility</p:attrName>
                                        </p:attrNameLst>
                                      </p:cBhvr>
                                      <p:to>
                                        <p:strVal val="hidden"/>
                                      </p:to>
                                    </p:set>
                                  </p:childTnLst>
                                </p:cTn>
                              </p:par>
                              <p:par>
                                <p:cTn id="174" presetID="2" presetClass="exit" presetSubtype="2" fill="hold" nodeType="withEffect">
                                  <p:stCondLst>
                                    <p:cond delay="0"/>
                                  </p:stCondLst>
                                  <p:childTnLst>
                                    <p:anim calcmode="lin" valueType="num">
                                      <p:cBhvr additive="base">
                                        <p:cTn id="175" dur="2000"/>
                                        <p:tgtEl>
                                          <p:spTgt spid="14"/>
                                        </p:tgtEl>
                                        <p:attrNameLst>
                                          <p:attrName>ppt_x</p:attrName>
                                        </p:attrNameLst>
                                      </p:cBhvr>
                                      <p:tavLst>
                                        <p:tav tm="0">
                                          <p:val>
                                            <p:strVal val="ppt_x"/>
                                          </p:val>
                                        </p:tav>
                                        <p:tav tm="100000">
                                          <p:val>
                                            <p:strVal val="1+ppt_w/2"/>
                                          </p:val>
                                        </p:tav>
                                      </p:tavLst>
                                    </p:anim>
                                    <p:anim calcmode="lin" valueType="num">
                                      <p:cBhvr additive="base">
                                        <p:cTn id="176" dur="2000"/>
                                        <p:tgtEl>
                                          <p:spTgt spid="14"/>
                                        </p:tgtEl>
                                        <p:attrNameLst>
                                          <p:attrName>ppt_y</p:attrName>
                                        </p:attrNameLst>
                                      </p:cBhvr>
                                      <p:tavLst>
                                        <p:tav tm="0">
                                          <p:val>
                                            <p:strVal val="ppt_y"/>
                                          </p:val>
                                        </p:tav>
                                        <p:tav tm="100000">
                                          <p:val>
                                            <p:strVal val="ppt_y"/>
                                          </p:val>
                                        </p:tav>
                                      </p:tavLst>
                                    </p:anim>
                                    <p:set>
                                      <p:cBhvr>
                                        <p:cTn id="177" dur="1" fill="hold">
                                          <p:stCondLst>
                                            <p:cond delay="1999"/>
                                          </p:stCondLst>
                                        </p:cTn>
                                        <p:tgtEl>
                                          <p:spTgt spid="14"/>
                                        </p:tgtEl>
                                        <p:attrNameLst>
                                          <p:attrName>style.visibility</p:attrName>
                                        </p:attrNameLst>
                                      </p:cBhvr>
                                      <p:to>
                                        <p:strVal val="hidden"/>
                                      </p:to>
                                    </p:set>
                                  </p:childTnLst>
                                </p:cTn>
                              </p:par>
                              <p:par>
                                <p:cTn id="178" presetID="2" presetClass="exit" presetSubtype="2" fill="hold" nodeType="withEffect">
                                  <p:stCondLst>
                                    <p:cond delay="0"/>
                                  </p:stCondLst>
                                  <p:childTnLst>
                                    <p:anim calcmode="lin" valueType="num">
                                      <p:cBhvr additive="base">
                                        <p:cTn id="179" dur="2000"/>
                                        <p:tgtEl>
                                          <p:spTgt spid="15"/>
                                        </p:tgtEl>
                                        <p:attrNameLst>
                                          <p:attrName>ppt_x</p:attrName>
                                        </p:attrNameLst>
                                      </p:cBhvr>
                                      <p:tavLst>
                                        <p:tav tm="0">
                                          <p:val>
                                            <p:strVal val="ppt_x"/>
                                          </p:val>
                                        </p:tav>
                                        <p:tav tm="100000">
                                          <p:val>
                                            <p:strVal val="1+ppt_w/2"/>
                                          </p:val>
                                        </p:tav>
                                      </p:tavLst>
                                    </p:anim>
                                    <p:anim calcmode="lin" valueType="num">
                                      <p:cBhvr additive="base">
                                        <p:cTn id="180" dur="2000"/>
                                        <p:tgtEl>
                                          <p:spTgt spid="15"/>
                                        </p:tgtEl>
                                        <p:attrNameLst>
                                          <p:attrName>ppt_y</p:attrName>
                                        </p:attrNameLst>
                                      </p:cBhvr>
                                      <p:tavLst>
                                        <p:tav tm="0">
                                          <p:val>
                                            <p:strVal val="ppt_y"/>
                                          </p:val>
                                        </p:tav>
                                        <p:tav tm="100000">
                                          <p:val>
                                            <p:strVal val="ppt_y"/>
                                          </p:val>
                                        </p:tav>
                                      </p:tavLst>
                                    </p:anim>
                                    <p:set>
                                      <p:cBhvr>
                                        <p:cTn id="181" dur="1" fill="hold">
                                          <p:stCondLst>
                                            <p:cond delay="1999"/>
                                          </p:stCondLst>
                                        </p:cTn>
                                        <p:tgtEl>
                                          <p:spTgt spid="15"/>
                                        </p:tgtEl>
                                        <p:attrNameLst>
                                          <p:attrName>style.visibility</p:attrName>
                                        </p:attrNameLst>
                                      </p:cBhvr>
                                      <p:to>
                                        <p:strVal val="hidden"/>
                                      </p:to>
                                    </p:set>
                                  </p:childTnLst>
                                </p:cTn>
                              </p:par>
                              <p:par>
                                <p:cTn id="182" presetID="2" presetClass="exit" presetSubtype="2" fill="hold" nodeType="withEffect">
                                  <p:stCondLst>
                                    <p:cond delay="0"/>
                                  </p:stCondLst>
                                  <p:childTnLst>
                                    <p:anim calcmode="lin" valueType="num">
                                      <p:cBhvr additive="base">
                                        <p:cTn id="183" dur="2000"/>
                                        <p:tgtEl>
                                          <p:spTgt spid="16"/>
                                        </p:tgtEl>
                                        <p:attrNameLst>
                                          <p:attrName>ppt_x</p:attrName>
                                        </p:attrNameLst>
                                      </p:cBhvr>
                                      <p:tavLst>
                                        <p:tav tm="0">
                                          <p:val>
                                            <p:strVal val="ppt_x"/>
                                          </p:val>
                                        </p:tav>
                                        <p:tav tm="100000">
                                          <p:val>
                                            <p:strVal val="1+ppt_w/2"/>
                                          </p:val>
                                        </p:tav>
                                      </p:tavLst>
                                    </p:anim>
                                    <p:anim calcmode="lin" valueType="num">
                                      <p:cBhvr additive="base">
                                        <p:cTn id="184" dur="2000"/>
                                        <p:tgtEl>
                                          <p:spTgt spid="16"/>
                                        </p:tgtEl>
                                        <p:attrNameLst>
                                          <p:attrName>ppt_y</p:attrName>
                                        </p:attrNameLst>
                                      </p:cBhvr>
                                      <p:tavLst>
                                        <p:tav tm="0">
                                          <p:val>
                                            <p:strVal val="ppt_y"/>
                                          </p:val>
                                        </p:tav>
                                        <p:tav tm="100000">
                                          <p:val>
                                            <p:strVal val="ppt_y"/>
                                          </p:val>
                                        </p:tav>
                                      </p:tavLst>
                                    </p:anim>
                                    <p:set>
                                      <p:cBhvr>
                                        <p:cTn id="185" dur="1" fill="hold">
                                          <p:stCondLst>
                                            <p:cond delay="1999"/>
                                          </p:stCondLst>
                                        </p:cTn>
                                        <p:tgtEl>
                                          <p:spTgt spid="16"/>
                                        </p:tgtEl>
                                        <p:attrNameLst>
                                          <p:attrName>style.visibility</p:attrName>
                                        </p:attrNameLst>
                                      </p:cBhvr>
                                      <p:to>
                                        <p:strVal val="hidden"/>
                                      </p:to>
                                    </p:set>
                                  </p:childTnLst>
                                </p:cTn>
                              </p:par>
                              <p:par>
                                <p:cTn id="186" presetID="2" presetClass="exit" presetSubtype="2" fill="hold" nodeType="withEffect">
                                  <p:stCondLst>
                                    <p:cond delay="0"/>
                                  </p:stCondLst>
                                  <p:childTnLst>
                                    <p:anim calcmode="lin" valueType="num">
                                      <p:cBhvr additive="base">
                                        <p:cTn id="187" dur="2000"/>
                                        <p:tgtEl>
                                          <p:spTgt spid="17"/>
                                        </p:tgtEl>
                                        <p:attrNameLst>
                                          <p:attrName>ppt_x</p:attrName>
                                        </p:attrNameLst>
                                      </p:cBhvr>
                                      <p:tavLst>
                                        <p:tav tm="0">
                                          <p:val>
                                            <p:strVal val="ppt_x"/>
                                          </p:val>
                                        </p:tav>
                                        <p:tav tm="100000">
                                          <p:val>
                                            <p:strVal val="1+ppt_w/2"/>
                                          </p:val>
                                        </p:tav>
                                      </p:tavLst>
                                    </p:anim>
                                    <p:anim calcmode="lin" valueType="num">
                                      <p:cBhvr additive="base">
                                        <p:cTn id="188" dur="2000"/>
                                        <p:tgtEl>
                                          <p:spTgt spid="17"/>
                                        </p:tgtEl>
                                        <p:attrNameLst>
                                          <p:attrName>ppt_y</p:attrName>
                                        </p:attrNameLst>
                                      </p:cBhvr>
                                      <p:tavLst>
                                        <p:tav tm="0">
                                          <p:val>
                                            <p:strVal val="ppt_y"/>
                                          </p:val>
                                        </p:tav>
                                        <p:tav tm="100000">
                                          <p:val>
                                            <p:strVal val="ppt_y"/>
                                          </p:val>
                                        </p:tav>
                                      </p:tavLst>
                                    </p:anim>
                                    <p:set>
                                      <p:cBhvr>
                                        <p:cTn id="189" dur="1" fill="hold">
                                          <p:stCondLst>
                                            <p:cond delay="1999"/>
                                          </p:stCondLst>
                                        </p:cTn>
                                        <p:tgtEl>
                                          <p:spTgt spid="17"/>
                                        </p:tgtEl>
                                        <p:attrNameLst>
                                          <p:attrName>style.visibility</p:attrName>
                                        </p:attrNameLst>
                                      </p:cBhvr>
                                      <p:to>
                                        <p:strVal val="hidden"/>
                                      </p:to>
                                    </p:set>
                                  </p:childTnLst>
                                </p:cTn>
                              </p:par>
                              <p:par>
                                <p:cTn id="190" presetID="2" presetClass="exit" presetSubtype="2" fill="hold" nodeType="withEffect">
                                  <p:stCondLst>
                                    <p:cond delay="0"/>
                                  </p:stCondLst>
                                  <p:childTnLst>
                                    <p:anim calcmode="lin" valueType="num">
                                      <p:cBhvr additive="base">
                                        <p:cTn id="191" dur="2000"/>
                                        <p:tgtEl>
                                          <p:spTgt spid="18"/>
                                        </p:tgtEl>
                                        <p:attrNameLst>
                                          <p:attrName>ppt_x</p:attrName>
                                        </p:attrNameLst>
                                      </p:cBhvr>
                                      <p:tavLst>
                                        <p:tav tm="0">
                                          <p:val>
                                            <p:strVal val="ppt_x"/>
                                          </p:val>
                                        </p:tav>
                                        <p:tav tm="100000">
                                          <p:val>
                                            <p:strVal val="1+ppt_w/2"/>
                                          </p:val>
                                        </p:tav>
                                      </p:tavLst>
                                    </p:anim>
                                    <p:anim calcmode="lin" valueType="num">
                                      <p:cBhvr additive="base">
                                        <p:cTn id="192" dur="2000"/>
                                        <p:tgtEl>
                                          <p:spTgt spid="18"/>
                                        </p:tgtEl>
                                        <p:attrNameLst>
                                          <p:attrName>ppt_y</p:attrName>
                                        </p:attrNameLst>
                                      </p:cBhvr>
                                      <p:tavLst>
                                        <p:tav tm="0">
                                          <p:val>
                                            <p:strVal val="ppt_y"/>
                                          </p:val>
                                        </p:tav>
                                        <p:tav tm="100000">
                                          <p:val>
                                            <p:strVal val="ppt_y"/>
                                          </p:val>
                                        </p:tav>
                                      </p:tavLst>
                                    </p:anim>
                                    <p:set>
                                      <p:cBhvr>
                                        <p:cTn id="193" dur="1" fill="hold">
                                          <p:stCondLst>
                                            <p:cond delay="1999"/>
                                          </p:stCondLst>
                                        </p:cTn>
                                        <p:tgtEl>
                                          <p:spTgt spid="18"/>
                                        </p:tgtEl>
                                        <p:attrNameLst>
                                          <p:attrName>style.visibility</p:attrName>
                                        </p:attrNameLst>
                                      </p:cBhvr>
                                      <p:to>
                                        <p:strVal val="hidden"/>
                                      </p:to>
                                    </p:set>
                                  </p:childTnLst>
                                </p:cTn>
                              </p:par>
                              <p:par>
                                <p:cTn id="194" presetID="2" presetClass="exit" presetSubtype="2" fill="hold" nodeType="withEffect">
                                  <p:stCondLst>
                                    <p:cond delay="0"/>
                                  </p:stCondLst>
                                  <p:childTnLst>
                                    <p:anim calcmode="lin" valueType="num">
                                      <p:cBhvr additive="base">
                                        <p:cTn id="195" dur="2000"/>
                                        <p:tgtEl>
                                          <p:spTgt spid="19"/>
                                        </p:tgtEl>
                                        <p:attrNameLst>
                                          <p:attrName>ppt_x</p:attrName>
                                        </p:attrNameLst>
                                      </p:cBhvr>
                                      <p:tavLst>
                                        <p:tav tm="0">
                                          <p:val>
                                            <p:strVal val="ppt_x"/>
                                          </p:val>
                                        </p:tav>
                                        <p:tav tm="100000">
                                          <p:val>
                                            <p:strVal val="1+ppt_w/2"/>
                                          </p:val>
                                        </p:tav>
                                      </p:tavLst>
                                    </p:anim>
                                    <p:anim calcmode="lin" valueType="num">
                                      <p:cBhvr additive="base">
                                        <p:cTn id="196" dur="2000"/>
                                        <p:tgtEl>
                                          <p:spTgt spid="19"/>
                                        </p:tgtEl>
                                        <p:attrNameLst>
                                          <p:attrName>ppt_y</p:attrName>
                                        </p:attrNameLst>
                                      </p:cBhvr>
                                      <p:tavLst>
                                        <p:tav tm="0">
                                          <p:val>
                                            <p:strVal val="ppt_y"/>
                                          </p:val>
                                        </p:tav>
                                        <p:tav tm="100000">
                                          <p:val>
                                            <p:strVal val="ppt_y"/>
                                          </p:val>
                                        </p:tav>
                                      </p:tavLst>
                                    </p:anim>
                                    <p:set>
                                      <p:cBhvr>
                                        <p:cTn id="197" dur="1" fill="hold">
                                          <p:stCondLst>
                                            <p:cond delay="1999"/>
                                          </p:stCondLst>
                                        </p:cTn>
                                        <p:tgtEl>
                                          <p:spTgt spid="19"/>
                                        </p:tgtEl>
                                        <p:attrNameLst>
                                          <p:attrName>style.visibility</p:attrName>
                                        </p:attrNameLst>
                                      </p:cBhvr>
                                      <p:to>
                                        <p:strVal val="hidden"/>
                                      </p:to>
                                    </p:set>
                                  </p:childTnLst>
                                </p:cTn>
                              </p:par>
                              <p:par>
                                <p:cTn id="198" presetID="2" presetClass="exit" presetSubtype="2" fill="hold" nodeType="withEffect">
                                  <p:stCondLst>
                                    <p:cond delay="0"/>
                                  </p:stCondLst>
                                  <p:childTnLst>
                                    <p:anim calcmode="lin" valueType="num">
                                      <p:cBhvr additive="base">
                                        <p:cTn id="199" dur="2000"/>
                                        <p:tgtEl>
                                          <p:spTgt spid="20"/>
                                        </p:tgtEl>
                                        <p:attrNameLst>
                                          <p:attrName>ppt_x</p:attrName>
                                        </p:attrNameLst>
                                      </p:cBhvr>
                                      <p:tavLst>
                                        <p:tav tm="0">
                                          <p:val>
                                            <p:strVal val="ppt_x"/>
                                          </p:val>
                                        </p:tav>
                                        <p:tav tm="100000">
                                          <p:val>
                                            <p:strVal val="1+ppt_w/2"/>
                                          </p:val>
                                        </p:tav>
                                      </p:tavLst>
                                    </p:anim>
                                    <p:anim calcmode="lin" valueType="num">
                                      <p:cBhvr additive="base">
                                        <p:cTn id="200" dur="2000"/>
                                        <p:tgtEl>
                                          <p:spTgt spid="20"/>
                                        </p:tgtEl>
                                        <p:attrNameLst>
                                          <p:attrName>ppt_y</p:attrName>
                                        </p:attrNameLst>
                                      </p:cBhvr>
                                      <p:tavLst>
                                        <p:tav tm="0">
                                          <p:val>
                                            <p:strVal val="ppt_y"/>
                                          </p:val>
                                        </p:tav>
                                        <p:tav tm="100000">
                                          <p:val>
                                            <p:strVal val="ppt_y"/>
                                          </p:val>
                                        </p:tav>
                                      </p:tavLst>
                                    </p:anim>
                                    <p:set>
                                      <p:cBhvr>
                                        <p:cTn id="201" dur="1" fill="hold">
                                          <p:stCondLst>
                                            <p:cond delay="1999"/>
                                          </p:stCondLst>
                                        </p:cTn>
                                        <p:tgtEl>
                                          <p:spTgt spid="20"/>
                                        </p:tgtEl>
                                        <p:attrNameLst>
                                          <p:attrName>style.visibility</p:attrName>
                                        </p:attrNameLst>
                                      </p:cBhvr>
                                      <p:to>
                                        <p:strVal val="hidden"/>
                                      </p:to>
                                    </p:set>
                                  </p:childTnLst>
                                </p:cTn>
                              </p:par>
                              <p:par>
                                <p:cTn id="202" presetID="2" presetClass="exit" presetSubtype="2" fill="hold" nodeType="withEffect">
                                  <p:stCondLst>
                                    <p:cond delay="0"/>
                                  </p:stCondLst>
                                  <p:childTnLst>
                                    <p:anim calcmode="lin" valueType="num">
                                      <p:cBhvr additive="base">
                                        <p:cTn id="203" dur="2000"/>
                                        <p:tgtEl>
                                          <p:spTgt spid="21"/>
                                        </p:tgtEl>
                                        <p:attrNameLst>
                                          <p:attrName>ppt_x</p:attrName>
                                        </p:attrNameLst>
                                      </p:cBhvr>
                                      <p:tavLst>
                                        <p:tav tm="0">
                                          <p:val>
                                            <p:strVal val="ppt_x"/>
                                          </p:val>
                                        </p:tav>
                                        <p:tav tm="100000">
                                          <p:val>
                                            <p:strVal val="1+ppt_w/2"/>
                                          </p:val>
                                        </p:tav>
                                      </p:tavLst>
                                    </p:anim>
                                    <p:anim calcmode="lin" valueType="num">
                                      <p:cBhvr additive="base">
                                        <p:cTn id="204" dur="2000"/>
                                        <p:tgtEl>
                                          <p:spTgt spid="21"/>
                                        </p:tgtEl>
                                        <p:attrNameLst>
                                          <p:attrName>ppt_y</p:attrName>
                                        </p:attrNameLst>
                                      </p:cBhvr>
                                      <p:tavLst>
                                        <p:tav tm="0">
                                          <p:val>
                                            <p:strVal val="ppt_y"/>
                                          </p:val>
                                        </p:tav>
                                        <p:tav tm="100000">
                                          <p:val>
                                            <p:strVal val="ppt_y"/>
                                          </p:val>
                                        </p:tav>
                                      </p:tavLst>
                                    </p:anim>
                                    <p:set>
                                      <p:cBhvr>
                                        <p:cTn id="205" dur="1" fill="hold">
                                          <p:stCondLst>
                                            <p:cond delay="1999"/>
                                          </p:stCondLst>
                                        </p:cTn>
                                        <p:tgtEl>
                                          <p:spTgt spid="21"/>
                                        </p:tgtEl>
                                        <p:attrNameLst>
                                          <p:attrName>style.visibility</p:attrName>
                                        </p:attrNameLst>
                                      </p:cBhvr>
                                      <p:to>
                                        <p:strVal val="hidden"/>
                                      </p:to>
                                    </p:set>
                                  </p:childTnLst>
                                </p:cTn>
                              </p:par>
                              <p:par>
                                <p:cTn id="206" presetID="5" presetClass="exit" presetSubtype="5" fill="hold" nodeType="withEffect">
                                  <p:stCondLst>
                                    <p:cond delay="0"/>
                                  </p:stCondLst>
                                  <p:childTnLst>
                                    <p:animEffect transition="out" filter="checkerboard(down)">
                                      <p:cBhvr>
                                        <p:cTn id="207" dur="2000"/>
                                        <p:tgtEl>
                                          <p:spTgt spid="4"/>
                                        </p:tgtEl>
                                      </p:cBhvr>
                                    </p:animEffect>
                                    <p:set>
                                      <p:cBhvr>
                                        <p:cTn id="208" dur="1" fill="hold">
                                          <p:stCondLst>
                                            <p:cond delay="1999"/>
                                          </p:stCondLst>
                                        </p:cTn>
                                        <p:tgtEl>
                                          <p:spTgt spid="4"/>
                                        </p:tgtEl>
                                        <p:attrNameLst>
                                          <p:attrName>style.visibility</p:attrName>
                                        </p:attrNameLst>
                                      </p:cBhvr>
                                      <p:to>
                                        <p:strVal val="hidden"/>
                                      </p:to>
                                    </p:set>
                                  </p:childTnLst>
                                </p:cTn>
                              </p:par>
                              <p:par>
                                <p:cTn id="209" presetID="5" presetClass="exit" presetSubtype="5" fill="hold" nodeType="withEffect">
                                  <p:stCondLst>
                                    <p:cond delay="0"/>
                                  </p:stCondLst>
                                  <p:childTnLst>
                                    <p:animEffect transition="out" filter="checkerboard(down)">
                                      <p:cBhvr>
                                        <p:cTn id="210" dur="2000"/>
                                        <p:tgtEl>
                                          <p:spTgt spid="5"/>
                                        </p:tgtEl>
                                      </p:cBhvr>
                                    </p:animEffect>
                                    <p:set>
                                      <p:cBhvr>
                                        <p:cTn id="211" dur="1" fill="hold">
                                          <p:stCondLst>
                                            <p:cond delay="1999"/>
                                          </p:stCondLst>
                                        </p:cTn>
                                        <p:tgtEl>
                                          <p:spTgt spid="5"/>
                                        </p:tgtEl>
                                        <p:attrNameLst>
                                          <p:attrName>style.visibility</p:attrName>
                                        </p:attrNameLst>
                                      </p:cBhvr>
                                      <p:to>
                                        <p:strVal val="hidden"/>
                                      </p:to>
                                    </p:set>
                                  </p:childTnLst>
                                </p:cTn>
                              </p:par>
                              <p:par>
                                <p:cTn id="212" presetID="5" presetClass="exit" presetSubtype="5" fill="hold" nodeType="withEffect">
                                  <p:stCondLst>
                                    <p:cond delay="0"/>
                                  </p:stCondLst>
                                  <p:childTnLst>
                                    <p:animEffect transition="out" filter="checkerboard(down)">
                                      <p:cBhvr>
                                        <p:cTn id="213" dur="2000"/>
                                        <p:tgtEl>
                                          <p:spTgt spid="6"/>
                                        </p:tgtEl>
                                      </p:cBhvr>
                                    </p:animEffect>
                                    <p:set>
                                      <p:cBhvr>
                                        <p:cTn id="214" dur="1" fill="hold">
                                          <p:stCondLst>
                                            <p:cond delay="1999"/>
                                          </p:stCondLst>
                                        </p:cTn>
                                        <p:tgtEl>
                                          <p:spTgt spid="6"/>
                                        </p:tgtEl>
                                        <p:attrNameLst>
                                          <p:attrName>style.visibility</p:attrName>
                                        </p:attrNameLst>
                                      </p:cBhvr>
                                      <p:to>
                                        <p:strVal val="hidden"/>
                                      </p:to>
                                    </p:set>
                                  </p:childTnLst>
                                </p:cTn>
                              </p:par>
                              <p:par>
                                <p:cTn id="215" presetID="5" presetClass="exit" presetSubtype="5" fill="hold" nodeType="withEffect">
                                  <p:stCondLst>
                                    <p:cond delay="0"/>
                                  </p:stCondLst>
                                  <p:childTnLst>
                                    <p:animEffect transition="out" filter="checkerboard(down)">
                                      <p:cBhvr>
                                        <p:cTn id="216" dur="2000"/>
                                        <p:tgtEl>
                                          <p:spTgt spid="7"/>
                                        </p:tgtEl>
                                      </p:cBhvr>
                                    </p:animEffect>
                                    <p:set>
                                      <p:cBhvr>
                                        <p:cTn id="217" dur="1" fill="hold">
                                          <p:stCondLst>
                                            <p:cond delay="1999"/>
                                          </p:stCondLst>
                                        </p:cTn>
                                        <p:tgtEl>
                                          <p:spTgt spid="7"/>
                                        </p:tgtEl>
                                        <p:attrNameLst>
                                          <p:attrName>style.visibility</p:attrName>
                                        </p:attrNameLst>
                                      </p:cBhvr>
                                      <p:to>
                                        <p:strVal val="hidden"/>
                                      </p:to>
                                    </p:set>
                                  </p:childTnLst>
                                </p:cTn>
                              </p:par>
                              <p:par>
                                <p:cTn id="218" presetID="5" presetClass="exit" presetSubtype="5" fill="hold" nodeType="withEffect">
                                  <p:stCondLst>
                                    <p:cond delay="0"/>
                                  </p:stCondLst>
                                  <p:childTnLst>
                                    <p:animEffect transition="out" filter="checkerboard(down)">
                                      <p:cBhvr>
                                        <p:cTn id="219" dur="2000"/>
                                        <p:tgtEl>
                                          <p:spTgt spid="8"/>
                                        </p:tgtEl>
                                      </p:cBhvr>
                                    </p:animEffect>
                                    <p:set>
                                      <p:cBhvr>
                                        <p:cTn id="220" dur="1" fill="hold">
                                          <p:stCondLst>
                                            <p:cond delay="1999"/>
                                          </p:stCondLst>
                                        </p:cTn>
                                        <p:tgtEl>
                                          <p:spTgt spid="8"/>
                                        </p:tgtEl>
                                        <p:attrNameLst>
                                          <p:attrName>style.visibility</p:attrName>
                                        </p:attrNameLst>
                                      </p:cBhvr>
                                      <p:to>
                                        <p:strVal val="hidden"/>
                                      </p:to>
                                    </p:set>
                                  </p:childTnLst>
                                </p:cTn>
                              </p:par>
                              <p:par>
                                <p:cTn id="221" presetID="5" presetClass="exit" presetSubtype="5" fill="hold" nodeType="withEffect">
                                  <p:stCondLst>
                                    <p:cond delay="0"/>
                                  </p:stCondLst>
                                  <p:childTnLst>
                                    <p:animEffect transition="out" filter="checkerboard(down)">
                                      <p:cBhvr>
                                        <p:cTn id="222" dur="2000"/>
                                        <p:tgtEl>
                                          <p:spTgt spid="9"/>
                                        </p:tgtEl>
                                      </p:cBhvr>
                                    </p:animEffect>
                                    <p:set>
                                      <p:cBhvr>
                                        <p:cTn id="223" dur="1" fill="hold">
                                          <p:stCondLst>
                                            <p:cond delay="1999"/>
                                          </p:stCondLst>
                                        </p:cTn>
                                        <p:tgtEl>
                                          <p:spTgt spid="9"/>
                                        </p:tgtEl>
                                        <p:attrNameLst>
                                          <p:attrName>style.visibility</p:attrName>
                                        </p:attrNameLst>
                                      </p:cBhvr>
                                      <p:to>
                                        <p:strVal val="hidden"/>
                                      </p:to>
                                    </p:set>
                                  </p:childTnLst>
                                </p:cTn>
                              </p:par>
                              <p:par>
                                <p:cTn id="224" presetID="5" presetClass="exit" presetSubtype="5" fill="hold" nodeType="withEffect">
                                  <p:stCondLst>
                                    <p:cond delay="0"/>
                                  </p:stCondLst>
                                  <p:childTnLst>
                                    <p:animEffect transition="out" filter="checkerboard(down)">
                                      <p:cBhvr>
                                        <p:cTn id="225" dur="2000"/>
                                        <p:tgtEl>
                                          <p:spTgt spid="10"/>
                                        </p:tgtEl>
                                      </p:cBhvr>
                                    </p:animEffect>
                                    <p:set>
                                      <p:cBhvr>
                                        <p:cTn id="226" dur="1" fill="hold">
                                          <p:stCondLst>
                                            <p:cond delay="1999"/>
                                          </p:stCondLst>
                                        </p:cTn>
                                        <p:tgtEl>
                                          <p:spTgt spid="10"/>
                                        </p:tgtEl>
                                        <p:attrNameLst>
                                          <p:attrName>style.visibility</p:attrName>
                                        </p:attrNameLst>
                                      </p:cBhvr>
                                      <p:to>
                                        <p:strVal val="hidden"/>
                                      </p:to>
                                    </p:set>
                                  </p:childTnLst>
                                </p:cTn>
                              </p:par>
                              <p:par>
                                <p:cTn id="227" presetID="5" presetClass="exit" presetSubtype="5" fill="hold" nodeType="withEffect">
                                  <p:stCondLst>
                                    <p:cond delay="0"/>
                                  </p:stCondLst>
                                  <p:childTnLst>
                                    <p:animEffect transition="out" filter="checkerboard(down)">
                                      <p:cBhvr>
                                        <p:cTn id="228" dur="2000"/>
                                        <p:tgtEl>
                                          <p:spTgt spid="11"/>
                                        </p:tgtEl>
                                      </p:cBhvr>
                                    </p:animEffect>
                                    <p:set>
                                      <p:cBhvr>
                                        <p:cTn id="229" dur="1" fill="hold">
                                          <p:stCondLst>
                                            <p:cond delay="1999"/>
                                          </p:stCondLst>
                                        </p:cTn>
                                        <p:tgtEl>
                                          <p:spTgt spid="11"/>
                                        </p:tgtEl>
                                        <p:attrNameLst>
                                          <p:attrName>style.visibility</p:attrName>
                                        </p:attrNameLst>
                                      </p:cBhvr>
                                      <p:to>
                                        <p:strVal val="hidden"/>
                                      </p:to>
                                    </p:set>
                                  </p:childTnLst>
                                </p:cTn>
                              </p:par>
                              <p:par>
                                <p:cTn id="230" presetID="5" presetClass="exit" presetSubtype="5" fill="hold" nodeType="withEffect">
                                  <p:stCondLst>
                                    <p:cond delay="0"/>
                                  </p:stCondLst>
                                  <p:childTnLst>
                                    <p:animEffect transition="out" filter="checkerboard(down)">
                                      <p:cBhvr>
                                        <p:cTn id="231" dur="2000"/>
                                        <p:tgtEl>
                                          <p:spTgt spid="12"/>
                                        </p:tgtEl>
                                      </p:cBhvr>
                                    </p:animEffect>
                                    <p:set>
                                      <p:cBhvr>
                                        <p:cTn id="232" dur="1" fill="hold">
                                          <p:stCondLst>
                                            <p:cond delay="1999"/>
                                          </p:stCondLst>
                                        </p:cTn>
                                        <p:tgtEl>
                                          <p:spTgt spid="12"/>
                                        </p:tgtEl>
                                        <p:attrNameLst>
                                          <p:attrName>style.visibility</p:attrName>
                                        </p:attrNameLst>
                                      </p:cBhvr>
                                      <p:to>
                                        <p:strVal val="hidden"/>
                                      </p:to>
                                    </p:set>
                                  </p:childTnLst>
                                </p:cTn>
                              </p:par>
                              <p:par>
                                <p:cTn id="233" presetID="5" presetClass="exit" presetSubtype="5" fill="hold" nodeType="withEffect">
                                  <p:stCondLst>
                                    <p:cond delay="0"/>
                                  </p:stCondLst>
                                  <p:childTnLst>
                                    <p:animEffect transition="out" filter="checkerboard(down)">
                                      <p:cBhvr>
                                        <p:cTn id="234" dur="2000"/>
                                        <p:tgtEl>
                                          <p:spTgt spid="13"/>
                                        </p:tgtEl>
                                      </p:cBhvr>
                                    </p:animEffect>
                                    <p:set>
                                      <p:cBhvr>
                                        <p:cTn id="235" dur="1" fill="hold">
                                          <p:stCondLst>
                                            <p:cond delay="1999"/>
                                          </p:stCondLst>
                                        </p:cTn>
                                        <p:tgtEl>
                                          <p:spTgt spid="13"/>
                                        </p:tgtEl>
                                        <p:attrNameLst>
                                          <p:attrName>style.visibility</p:attrName>
                                        </p:attrNameLst>
                                      </p:cBhvr>
                                      <p:to>
                                        <p:strVal val="hidden"/>
                                      </p:to>
                                    </p:set>
                                  </p:childTnLst>
                                </p:cTn>
                              </p:par>
                              <p:par>
                                <p:cTn id="236" presetID="5" presetClass="exit" presetSubtype="5" fill="hold" nodeType="withEffect">
                                  <p:stCondLst>
                                    <p:cond delay="0"/>
                                  </p:stCondLst>
                                  <p:childTnLst>
                                    <p:animEffect transition="out" filter="checkerboard(down)">
                                      <p:cBhvr>
                                        <p:cTn id="237" dur="2000"/>
                                        <p:tgtEl>
                                          <p:spTgt spid="14"/>
                                        </p:tgtEl>
                                      </p:cBhvr>
                                    </p:animEffect>
                                    <p:set>
                                      <p:cBhvr>
                                        <p:cTn id="238" dur="1" fill="hold">
                                          <p:stCondLst>
                                            <p:cond delay="1999"/>
                                          </p:stCondLst>
                                        </p:cTn>
                                        <p:tgtEl>
                                          <p:spTgt spid="14"/>
                                        </p:tgtEl>
                                        <p:attrNameLst>
                                          <p:attrName>style.visibility</p:attrName>
                                        </p:attrNameLst>
                                      </p:cBhvr>
                                      <p:to>
                                        <p:strVal val="hidden"/>
                                      </p:to>
                                    </p:set>
                                  </p:childTnLst>
                                </p:cTn>
                              </p:par>
                              <p:par>
                                <p:cTn id="239" presetID="5" presetClass="exit" presetSubtype="5" fill="hold" nodeType="withEffect">
                                  <p:stCondLst>
                                    <p:cond delay="0"/>
                                  </p:stCondLst>
                                  <p:childTnLst>
                                    <p:animEffect transition="out" filter="checkerboard(down)">
                                      <p:cBhvr>
                                        <p:cTn id="240" dur="2000"/>
                                        <p:tgtEl>
                                          <p:spTgt spid="15"/>
                                        </p:tgtEl>
                                      </p:cBhvr>
                                    </p:animEffect>
                                    <p:set>
                                      <p:cBhvr>
                                        <p:cTn id="241" dur="1" fill="hold">
                                          <p:stCondLst>
                                            <p:cond delay="1999"/>
                                          </p:stCondLst>
                                        </p:cTn>
                                        <p:tgtEl>
                                          <p:spTgt spid="15"/>
                                        </p:tgtEl>
                                        <p:attrNameLst>
                                          <p:attrName>style.visibility</p:attrName>
                                        </p:attrNameLst>
                                      </p:cBhvr>
                                      <p:to>
                                        <p:strVal val="hidden"/>
                                      </p:to>
                                    </p:set>
                                  </p:childTnLst>
                                </p:cTn>
                              </p:par>
                              <p:par>
                                <p:cTn id="242" presetID="5" presetClass="exit" presetSubtype="5" fill="hold" nodeType="withEffect">
                                  <p:stCondLst>
                                    <p:cond delay="0"/>
                                  </p:stCondLst>
                                  <p:childTnLst>
                                    <p:animEffect transition="out" filter="checkerboard(down)">
                                      <p:cBhvr>
                                        <p:cTn id="243" dur="2000"/>
                                        <p:tgtEl>
                                          <p:spTgt spid="16"/>
                                        </p:tgtEl>
                                      </p:cBhvr>
                                    </p:animEffect>
                                    <p:set>
                                      <p:cBhvr>
                                        <p:cTn id="244" dur="1" fill="hold">
                                          <p:stCondLst>
                                            <p:cond delay="1999"/>
                                          </p:stCondLst>
                                        </p:cTn>
                                        <p:tgtEl>
                                          <p:spTgt spid="16"/>
                                        </p:tgtEl>
                                        <p:attrNameLst>
                                          <p:attrName>style.visibility</p:attrName>
                                        </p:attrNameLst>
                                      </p:cBhvr>
                                      <p:to>
                                        <p:strVal val="hidden"/>
                                      </p:to>
                                    </p:set>
                                  </p:childTnLst>
                                </p:cTn>
                              </p:par>
                              <p:par>
                                <p:cTn id="245" presetID="5" presetClass="exit" presetSubtype="5" fill="hold" nodeType="withEffect">
                                  <p:stCondLst>
                                    <p:cond delay="0"/>
                                  </p:stCondLst>
                                  <p:childTnLst>
                                    <p:animEffect transition="out" filter="checkerboard(down)">
                                      <p:cBhvr>
                                        <p:cTn id="246" dur="2000"/>
                                        <p:tgtEl>
                                          <p:spTgt spid="17"/>
                                        </p:tgtEl>
                                      </p:cBhvr>
                                    </p:animEffect>
                                    <p:set>
                                      <p:cBhvr>
                                        <p:cTn id="247" dur="1" fill="hold">
                                          <p:stCondLst>
                                            <p:cond delay="1999"/>
                                          </p:stCondLst>
                                        </p:cTn>
                                        <p:tgtEl>
                                          <p:spTgt spid="17"/>
                                        </p:tgtEl>
                                        <p:attrNameLst>
                                          <p:attrName>style.visibility</p:attrName>
                                        </p:attrNameLst>
                                      </p:cBhvr>
                                      <p:to>
                                        <p:strVal val="hidden"/>
                                      </p:to>
                                    </p:set>
                                  </p:childTnLst>
                                </p:cTn>
                              </p:par>
                              <p:par>
                                <p:cTn id="248" presetID="5" presetClass="exit" presetSubtype="5" fill="hold" nodeType="withEffect">
                                  <p:stCondLst>
                                    <p:cond delay="0"/>
                                  </p:stCondLst>
                                  <p:childTnLst>
                                    <p:animEffect transition="out" filter="checkerboard(down)">
                                      <p:cBhvr>
                                        <p:cTn id="249" dur="2000"/>
                                        <p:tgtEl>
                                          <p:spTgt spid="18"/>
                                        </p:tgtEl>
                                      </p:cBhvr>
                                    </p:animEffect>
                                    <p:set>
                                      <p:cBhvr>
                                        <p:cTn id="250" dur="1" fill="hold">
                                          <p:stCondLst>
                                            <p:cond delay="1999"/>
                                          </p:stCondLst>
                                        </p:cTn>
                                        <p:tgtEl>
                                          <p:spTgt spid="18"/>
                                        </p:tgtEl>
                                        <p:attrNameLst>
                                          <p:attrName>style.visibility</p:attrName>
                                        </p:attrNameLst>
                                      </p:cBhvr>
                                      <p:to>
                                        <p:strVal val="hidden"/>
                                      </p:to>
                                    </p:set>
                                  </p:childTnLst>
                                </p:cTn>
                              </p:par>
                              <p:par>
                                <p:cTn id="251" presetID="5" presetClass="exit" presetSubtype="5" fill="hold" nodeType="withEffect">
                                  <p:stCondLst>
                                    <p:cond delay="0"/>
                                  </p:stCondLst>
                                  <p:childTnLst>
                                    <p:animEffect transition="out" filter="checkerboard(down)">
                                      <p:cBhvr>
                                        <p:cTn id="252" dur="2000"/>
                                        <p:tgtEl>
                                          <p:spTgt spid="19"/>
                                        </p:tgtEl>
                                      </p:cBhvr>
                                    </p:animEffect>
                                    <p:set>
                                      <p:cBhvr>
                                        <p:cTn id="253" dur="1" fill="hold">
                                          <p:stCondLst>
                                            <p:cond delay="1999"/>
                                          </p:stCondLst>
                                        </p:cTn>
                                        <p:tgtEl>
                                          <p:spTgt spid="19"/>
                                        </p:tgtEl>
                                        <p:attrNameLst>
                                          <p:attrName>style.visibility</p:attrName>
                                        </p:attrNameLst>
                                      </p:cBhvr>
                                      <p:to>
                                        <p:strVal val="hidden"/>
                                      </p:to>
                                    </p:set>
                                  </p:childTnLst>
                                </p:cTn>
                              </p:par>
                              <p:par>
                                <p:cTn id="254" presetID="5" presetClass="exit" presetSubtype="5" fill="hold" nodeType="withEffect">
                                  <p:stCondLst>
                                    <p:cond delay="0"/>
                                  </p:stCondLst>
                                  <p:childTnLst>
                                    <p:animEffect transition="out" filter="checkerboard(down)">
                                      <p:cBhvr>
                                        <p:cTn id="255" dur="2000"/>
                                        <p:tgtEl>
                                          <p:spTgt spid="20"/>
                                        </p:tgtEl>
                                      </p:cBhvr>
                                    </p:animEffect>
                                    <p:set>
                                      <p:cBhvr>
                                        <p:cTn id="256" dur="1" fill="hold">
                                          <p:stCondLst>
                                            <p:cond delay="1999"/>
                                          </p:stCondLst>
                                        </p:cTn>
                                        <p:tgtEl>
                                          <p:spTgt spid="20"/>
                                        </p:tgtEl>
                                        <p:attrNameLst>
                                          <p:attrName>style.visibility</p:attrName>
                                        </p:attrNameLst>
                                      </p:cBhvr>
                                      <p:to>
                                        <p:strVal val="hidden"/>
                                      </p:to>
                                    </p:set>
                                  </p:childTnLst>
                                </p:cTn>
                              </p:par>
                              <p:par>
                                <p:cTn id="257" presetID="5" presetClass="exit" presetSubtype="5" fill="hold" nodeType="withEffect">
                                  <p:stCondLst>
                                    <p:cond delay="0"/>
                                  </p:stCondLst>
                                  <p:childTnLst>
                                    <p:animEffect transition="out" filter="checkerboard(down)">
                                      <p:cBhvr>
                                        <p:cTn id="258" dur="2000"/>
                                        <p:tgtEl>
                                          <p:spTgt spid="21"/>
                                        </p:tgtEl>
                                      </p:cBhvr>
                                    </p:animEffect>
                                    <p:set>
                                      <p:cBhvr>
                                        <p:cTn id="259" dur="1" fill="hold">
                                          <p:stCondLst>
                                            <p:cond delay="1999"/>
                                          </p:stCondLst>
                                        </p:cTn>
                                        <p:tgtEl>
                                          <p:spTgt spid="21"/>
                                        </p:tgtEl>
                                        <p:attrNameLst>
                                          <p:attrName>style.visibility</p:attrName>
                                        </p:attrNameLst>
                                      </p:cBhvr>
                                      <p:to>
                                        <p:strVal val="hidden"/>
                                      </p:to>
                                    </p:set>
                                  </p:childTnLst>
                                </p:cTn>
                              </p:par>
                              <p:par>
                                <p:cTn id="260" presetID="23" presetClass="entr" presetSubtype="288" fill="hold" nodeType="withEffect">
                                  <p:stCondLst>
                                    <p:cond delay="0"/>
                                  </p:stCondLst>
                                  <p:childTnLst>
                                    <p:set>
                                      <p:cBhvr>
                                        <p:cTn id="261" dur="1" fill="hold">
                                          <p:stCondLst>
                                            <p:cond delay="0"/>
                                          </p:stCondLst>
                                        </p:cTn>
                                        <p:tgtEl>
                                          <p:spTgt spid="2"/>
                                        </p:tgtEl>
                                        <p:attrNameLst>
                                          <p:attrName>style.visibility</p:attrName>
                                        </p:attrNameLst>
                                      </p:cBhvr>
                                      <p:to>
                                        <p:strVal val="visible"/>
                                      </p:to>
                                    </p:set>
                                    <p:anim calcmode="lin" valueType="num">
                                      <p:cBhvr>
                                        <p:cTn id="262" dur="2000" fill="hold"/>
                                        <p:tgtEl>
                                          <p:spTgt spid="2"/>
                                        </p:tgtEl>
                                        <p:attrNameLst>
                                          <p:attrName>ppt_w</p:attrName>
                                        </p:attrNameLst>
                                      </p:cBhvr>
                                      <p:tavLst>
                                        <p:tav tm="0">
                                          <p:val>
                                            <p:strVal val="4/3*#ppt_w"/>
                                          </p:val>
                                        </p:tav>
                                        <p:tav tm="100000">
                                          <p:val>
                                            <p:strVal val="#ppt_w"/>
                                          </p:val>
                                        </p:tav>
                                      </p:tavLst>
                                    </p:anim>
                                    <p:anim calcmode="lin" valueType="num">
                                      <p:cBhvr>
                                        <p:cTn id="263" dur="2000" fill="hold"/>
                                        <p:tgtEl>
                                          <p:spTgt spid="2"/>
                                        </p:tgtEl>
                                        <p:attrNameLst>
                                          <p:attrName>ppt_h</p:attrName>
                                        </p:attrNameLst>
                                      </p:cBhvr>
                                      <p:tavLst>
                                        <p:tav tm="0">
                                          <p:val>
                                            <p:strVal val="4/3*#ppt_h"/>
                                          </p:val>
                                        </p:tav>
                                        <p:tav tm="100000">
                                          <p:val>
                                            <p:strVal val="#ppt_h"/>
                                          </p:val>
                                        </p:tav>
                                      </p:tavLst>
                                    </p:anim>
                                  </p:childTnLst>
                                </p:cTn>
                              </p:par>
                              <p:par>
                                <p:cTn id="264" presetID="16" presetClass="entr" presetSubtype="37" fill="hold" nodeType="withEffect">
                                  <p:stCondLst>
                                    <p:cond delay="0"/>
                                  </p:stCondLst>
                                  <p:childTnLst>
                                    <p:set>
                                      <p:cBhvr>
                                        <p:cTn id="265" dur="1" fill="hold">
                                          <p:stCondLst>
                                            <p:cond delay="0"/>
                                          </p:stCondLst>
                                        </p:cTn>
                                        <p:tgtEl>
                                          <p:spTgt spid="2"/>
                                        </p:tgtEl>
                                        <p:attrNameLst>
                                          <p:attrName>style.visibility</p:attrName>
                                        </p:attrNameLst>
                                      </p:cBhvr>
                                      <p:to>
                                        <p:strVal val="visible"/>
                                      </p:to>
                                    </p:set>
                                    <p:animEffect transition="in" filter="barn(outVertical)">
                                      <p:cBhvr>
                                        <p:cTn id="26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212F13"/>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5" name="4 Imagen" descr="Imagen1.png"/>
          <p:cNvPicPr>
            <a:picLocks noChangeAspect="1"/>
          </p:cNvPicPr>
          <p:nvPr/>
        </p:nvPicPr>
        <p:blipFill>
          <a:blip r:embed="rId2"/>
          <a:stretch>
            <a:fillRect/>
          </a:stretch>
        </p:blipFill>
        <p:spPr>
          <a:xfrm>
            <a:off x="357158" y="0"/>
            <a:ext cx="8429684" cy="5143500"/>
          </a:xfrm>
          <a:prstGeom prst="rect">
            <a:avLst/>
          </a:prstGeom>
        </p:spPr>
      </p:pic>
      <p:sp>
        <p:nvSpPr>
          <p:cNvPr id="7" name="6 Rectángulo"/>
          <p:cNvSpPr/>
          <p:nvPr/>
        </p:nvSpPr>
        <p:spPr>
          <a:xfrm>
            <a:off x="0" y="0"/>
            <a:ext cx="35715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786842" y="0"/>
            <a:ext cx="35715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3428992" y="1428742"/>
            <a:ext cx="2643206" cy="2062103"/>
          </a:xfrm>
          <a:prstGeom prst="rect">
            <a:avLst/>
          </a:prstGeom>
          <a:noFill/>
        </p:spPr>
        <p:txBody>
          <a:bodyPr wrap="square" rtlCol="0">
            <a:spAutoFit/>
          </a:bodyPr>
          <a:lstStyle/>
          <a:p>
            <a:pPr algn="ctr"/>
            <a:r>
              <a:rPr lang="es-PE" sz="1000" dirty="0" smtClean="0">
                <a:latin typeface="Arial" pitchFamily="34" charset="0"/>
                <a:cs typeface="Arial" pitchFamily="34" charset="0"/>
              </a:rPr>
              <a:t>Conversaciones de teléfono guardadas en nuestra memoria</a:t>
            </a:r>
          </a:p>
          <a:p>
            <a:pPr algn="ctr"/>
            <a:r>
              <a:rPr lang="es-PE" sz="1000" dirty="0" smtClean="0">
                <a:latin typeface="Arial" pitchFamily="34" charset="0"/>
                <a:cs typeface="Arial" pitchFamily="34" charset="0"/>
              </a:rPr>
              <a:t>En esa charla en que colgábamos antes de la hora y volvíamos a llamar para que no hubiera sustos con la factura. Había ganas de risas y silencios que decían todo.</a:t>
            </a:r>
          </a:p>
          <a:p>
            <a:pPr algn="ctr"/>
            <a:r>
              <a:rPr lang="es-PE" sz="1000" dirty="0" smtClean="0">
                <a:latin typeface="Arial" pitchFamily="34" charset="0"/>
                <a:cs typeface="Arial" pitchFamily="34" charset="0"/>
              </a:rPr>
              <a:t> Un cierto misterio que no siempre se hacía explícito con palabras.</a:t>
            </a:r>
          </a:p>
          <a:p>
            <a:pPr algn="ctr"/>
            <a:r>
              <a:rPr lang="es-PE" sz="1000" dirty="0" smtClean="0">
                <a:latin typeface="Arial" pitchFamily="34" charset="0"/>
                <a:cs typeface="Arial" pitchFamily="34" charset="0"/>
              </a:rPr>
              <a:t> El eslabón perfecto y perdido entre una conversación cara a cara y con emoticonos.</a:t>
            </a:r>
          </a:p>
          <a:p>
            <a:endParaRPr lang="es-PE" dirty="0"/>
          </a:p>
        </p:txBody>
      </p:sp>
      <p:sp>
        <p:nvSpPr>
          <p:cNvPr id="9" name="8 Rectángulo"/>
          <p:cNvSpPr/>
          <p:nvPr/>
        </p:nvSpPr>
        <p:spPr>
          <a:xfrm>
            <a:off x="0" y="-142894"/>
            <a:ext cx="9429784"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40000"/>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Sol"/>
          <p:cNvSpPr/>
          <p:nvPr/>
        </p:nvSpPr>
        <p:spPr>
          <a:xfrm>
            <a:off x="1609095" y="-123105"/>
            <a:ext cx="5929354" cy="5643602"/>
          </a:xfrm>
          <a:prstGeom prst="sun">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Sol"/>
          <p:cNvSpPr/>
          <p:nvPr/>
        </p:nvSpPr>
        <p:spPr>
          <a:xfrm rot="1129340">
            <a:off x="1609095" y="-123105"/>
            <a:ext cx="5929354" cy="5643602"/>
          </a:xfrm>
          <a:prstGeom prst="sun">
            <a:avLst>
              <a:gd name="adj" fmla="val 27025"/>
            </a:avLst>
          </a:prstGeom>
          <a:blipFill dpi="0" rotWithShape="1">
            <a:blip r:embed="rId3" cstate="print">
              <a:duotone>
                <a:prstClr val="black"/>
                <a:srgbClr val="D9C3A5">
                  <a:tint val="50000"/>
                  <a:satMod val="18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142894"/>
            <a:ext cx="9429784"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8" presetClass="emph" presetSubtype="0" fill="hold" grpId="1" nodeType="withEffect">
                                  <p:stCondLst>
                                    <p:cond delay="0"/>
                                  </p:stCondLst>
                                  <p:childTnLst>
                                    <p:animRot by="21600000">
                                      <p:cBhvr>
                                        <p:cTn id="14" dur="2000" fill="hold"/>
                                        <p:tgtEl>
                                          <p:spTgt spid="3"/>
                                        </p:tgtEl>
                                        <p:attrNameLst>
                                          <p:attrName>r</p:attrName>
                                        </p:attrNameLst>
                                      </p:cBhvr>
                                    </p:animRot>
                                  </p:childTnLst>
                                </p:cTn>
                              </p:par>
                              <p:par>
                                <p:cTn id="15" presetID="23" presetClass="entr" presetSubtype="528"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2000" fill="hold"/>
                                        <p:tgtEl>
                                          <p:spTgt spid="4"/>
                                        </p:tgtEl>
                                        <p:attrNameLst>
                                          <p:attrName>ppt_w</p:attrName>
                                        </p:attrNameLst>
                                      </p:cBhvr>
                                      <p:tavLst>
                                        <p:tav tm="0">
                                          <p:val>
                                            <p:fltVal val="0"/>
                                          </p:val>
                                        </p:tav>
                                        <p:tav tm="100000">
                                          <p:val>
                                            <p:strVal val="#ppt_w"/>
                                          </p:val>
                                        </p:tav>
                                      </p:tavLst>
                                    </p:anim>
                                    <p:anim calcmode="lin" valueType="num">
                                      <p:cBhvr>
                                        <p:cTn id="18" dur="2000" fill="hold"/>
                                        <p:tgtEl>
                                          <p:spTgt spid="4"/>
                                        </p:tgtEl>
                                        <p:attrNameLst>
                                          <p:attrName>ppt_h</p:attrName>
                                        </p:attrNameLst>
                                      </p:cBhvr>
                                      <p:tavLst>
                                        <p:tav tm="0">
                                          <p:val>
                                            <p:fltVal val="0"/>
                                          </p:val>
                                        </p:tav>
                                        <p:tav tm="100000">
                                          <p:val>
                                            <p:strVal val="#ppt_h"/>
                                          </p:val>
                                        </p:tav>
                                      </p:tavLst>
                                    </p:anim>
                                    <p:anim calcmode="lin" valueType="num">
                                      <p:cBhvr>
                                        <p:cTn id="19" dur="2000" fill="hold"/>
                                        <p:tgtEl>
                                          <p:spTgt spid="4"/>
                                        </p:tgtEl>
                                        <p:attrNameLst>
                                          <p:attrName>ppt_x</p:attrName>
                                        </p:attrNameLst>
                                      </p:cBhvr>
                                      <p:tavLst>
                                        <p:tav tm="0">
                                          <p:val>
                                            <p:fltVal val="0.5"/>
                                          </p:val>
                                        </p:tav>
                                        <p:tav tm="100000">
                                          <p:val>
                                            <p:strVal val="#ppt_x"/>
                                          </p:val>
                                        </p:tav>
                                      </p:tavLst>
                                    </p:anim>
                                    <p:anim calcmode="lin" valueType="num">
                                      <p:cBhvr>
                                        <p:cTn id="20" dur="2000" fill="hold"/>
                                        <p:tgtEl>
                                          <p:spTgt spid="4"/>
                                        </p:tgtEl>
                                        <p:attrNameLst>
                                          <p:attrName>ppt_y</p:attrName>
                                        </p:attrNameLst>
                                      </p:cBhvr>
                                      <p:tavLst>
                                        <p:tav tm="0">
                                          <p:val>
                                            <p:fltVal val="0.5"/>
                                          </p:val>
                                        </p:tav>
                                        <p:tav tm="100000">
                                          <p:val>
                                            <p:strVal val="#ppt_y"/>
                                          </p:val>
                                        </p:tav>
                                      </p:tavLst>
                                    </p:anim>
                                  </p:childTnLst>
                                </p:cTn>
                              </p:par>
                              <p:par>
                                <p:cTn id="21" presetID="8" presetClass="emph" presetSubtype="0" fill="hold" grpId="1"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grpId="2"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grpId="2"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grpId="3"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grpId="3"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19643323">
            <a:off x="2901857" y="588266"/>
            <a:ext cx="714380" cy="2229274"/>
          </a:xfrm>
          <a:prstGeom prst="moon">
            <a:avLst>
              <a:gd name="adj" fmla="val 35266"/>
            </a:avLst>
          </a:prstGeom>
          <a:gradFill flip="none" rotWithShape="1">
            <a:gsLst>
              <a:gs pos="0">
                <a:srgbClr val="422A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976176">
            <a:off x="2906077" y="2158183"/>
            <a:ext cx="714380" cy="2229274"/>
          </a:xfrm>
          <a:prstGeom prst="moon">
            <a:avLst>
              <a:gd name="adj" fmla="val 35266"/>
            </a:avLst>
          </a:prstGeom>
          <a:gradFill flip="none" rotWithShape="1">
            <a:gsLst>
              <a:gs pos="0">
                <a:srgbClr val="422A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2970497">
            <a:off x="5303934" y="638877"/>
            <a:ext cx="714380" cy="2229274"/>
          </a:xfrm>
          <a:prstGeom prst="moon">
            <a:avLst>
              <a:gd name="adj" fmla="val 35266"/>
            </a:avLst>
          </a:prstGeom>
          <a:gradFill flip="none" rotWithShape="1">
            <a:gsLst>
              <a:gs pos="0">
                <a:srgbClr val="422A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8660290">
            <a:off x="5226817" y="2140696"/>
            <a:ext cx="708734" cy="2229274"/>
          </a:xfrm>
          <a:prstGeom prst="moon">
            <a:avLst>
              <a:gd name="adj" fmla="val 35266"/>
            </a:avLst>
          </a:prstGeom>
          <a:gradFill flip="none" rotWithShape="1">
            <a:gsLst>
              <a:gs pos="0">
                <a:srgbClr val="422A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643323">
            <a:off x="2187478" y="588267"/>
            <a:ext cx="714380" cy="2229274"/>
          </a:xfrm>
          <a:prstGeom prst="moon">
            <a:avLst>
              <a:gd name="adj" fmla="val 35266"/>
            </a:avLst>
          </a:prstGeom>
          <a:gradFill flip="none" rotWithShape="1">
            <a:gsLst>
              <a:gs pos="0">
                <a:srgbClr val="422A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976176">
            <a:off x="2191698" y="2158184"/>
            <a:ext cx="714380" cy="2229274"/>
          </a:xfrm>
          <a:prstGeom prst="moon">
            <a:avLst>
              <a:gd name="adj" fmla="val 35266"/>
            </a:avLst>
          </a:prstGeom>
          <a:gradFill flip="none" rotWithShape="1">
            <a:gsLst>
              <a:gs pos="0">
                <a:srgbClr val="422A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643323">
            <a:off x="1401658" y="588267"/>
            <a:ext cx="714380" cy="2229274"/>
          </a:xfrm>
          <a:prstGeom prst="moon">
            <a:avLst>
              <a:gd name="adj" fmla="val 35266"/>
            </a:avLst>
          </a:prstGeom>
          <a:gradFill flip="none" rotWithShape="1">
            <a:gsLst>
              <a:gs pos="0">
                <a:srgbClr val="422A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976176">
            <a:off x="1405878" y="2158184"/>
            <a:ext cx="714380" cy="2229274"/>
          </a:xfrm>
          <a:prstGeom prst="moon">
            <a:avLst>
              <a:gd name="adj" fmla="val 35266"/>
            </a:avLst>
          </a:prstGeom>
          <a:gradFill flip="none" rotWithShape="1">
            <a:gsLst>
              <a:gs pos="0">
                <a:srgbClr val="422A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9643323">
            <a:off x="544405" y="588266"/>
            <a:ext cx="714380" cy="2229274"/>
          </a:xfrm>
          <a:prstGeom prst="moon">
            <a:avLst>
              <a:gd name="adj" fmla="val 35266"/>
            </a:avLst>
          </a:prstGeom>
          <a:gradFill flip="none" rotWithShape="1">
            <a:gsLst>
              <a:gs pos="0">
                <a:srgbClr val="422A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976176">
            <a:off x="548625" y="2158183"/>
            <a:ext cx="714380" cy="2229274"/>
          </a:xfrm>
          <a:prstGeom prst="moon">
            <a:avLst>
              <a:gd name="adj" fmla="val 35266"/>
            </a:avLst>
          </a:prstGeom>
          <a:gradFill flip="none" rotWithShape="1">
            <a:gsLst>
              <a:gs pos="0">
                <a:srgbClr val="422A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2970497">
            <a:off x="6089753" y="638874"/>
            <a:ext cx="714380" cy="2229274"/>
          </a:xfrm>
          <a:prstGeom prst="moon">
            <a:avLst>
              <a:gd name="adj" fmla="val 35266"/>
            </a:avLst>
          </a:prstGeom>
          <a:gradFill flip="none" rotWithShape="1">
            <a:gsLst>
              <a:gs pos="0">
                <a:srgbClr val="422A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8660290">
            <a:off x="6012636" y="2140693"/>
            <a:ext cx="708734" cy="2229274"/>
          </a:xfrm>
          <a:prstGeom prst="moon">
            <a:avLst>
              <a:gd name="adj" fmla="val 35266"/>
            </a:avLst>
          </a:prstGeom>
          <a:gradFill flip="none" rotWithShape="1">
            <a:gsLst>
              <a:gs pos="0">
                <a:srgbClr val="422A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2970497">
            <a:off x="7054742" y="638878"/>
            <a:ext cx="714380" cy="2229274"/>
          </a:xfrm>
          <a:prstGeom prst="moon">
            <a:avLst>
              <a:gd name="adj" fmla="val 35266"/>
            </a:avLst>
          </a:prstGeom>
          <a:gradFill flip="none" rotWithShape="1">
            <a:gsLst>
              <a:gs pos="0">
                <a:srgbClr val="422A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8660290">
            <a:off x="6977625" y="2140697"/>
            <a:ext cx="708734" cy="2229274"/>
          </a:xfrm>
          <a:prstGeom prst="moon">
            <a:avLst>
              <a:gd name="adj" fmla="val 35266"/>
            </a:avLst>
          </a:prstGeom>
          <a:gradFill flip="none" rotWithShape="1">
            <a:gsLst>
              <a:gs pos="0">
                <a:srgbClr val="422A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2970497">
            <a:off x="7840561" y="638875"/>
            <a:ext cx="714380" cy="2229274"/>
          </a:xfrm>
          <a:prstGeom prst="moon">
            <a:avLst>
              <a:gd name="adj" fmla="val 35266"/>
            </a:avLst>
          </a:prstGeom>
          <a:gradFill flip="none" rotWithShape="1">
            <a:gsLst>
              <a:gs pos="0">
                <a:srgbClr val="422A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8660290">
            <a:off x="7763444" y="2140694"/>
            <a:ext cx="708734" cy="2229274"/>
          </a:xfrm>
          <a:prstGeom prst="moon">
            <a:avLst>
              <a:gd name="adj" fmla="val 35266"/>
            </a:avLst>
          </a:prstGeom>
          <a:gradFill flip="none" rotWithShape="1">
            <a:gsLst>
              <a:gs pos="0">
                <a:srgbClr val="422A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142894"/>
            <a:ext cx="9429784"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0-#ppt_w/2"/>
                                          </p:val>
                                        </p:tav>
                                        <p:tav tm="100000">
                                          <p:val>
                                            <p:strVal val="#ppt_x"/>
                                          </p:val>
                                        </p:tav>
                                      </p:tavLst>
                                    </p:anim>
                                    <p:anim calcmode="lin" valueType="num">
                                      <p:cBhvr additive="base">
                                        <p:cTn id="42" dur="2000" fill="hold"/>
                                        <p:tgtEl>
                                          <p:spTgt spid="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7"/>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6"/>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8"/>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4"/>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8"/>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2"/>
                                        </p:tgtEl>
                                        <p:attrNameLst>
                                          <p:attrName>r</p:attrName>
                                        </p:attrNameLst>
                                      </p:cBhvr>
                                    </p:animRot>
                                  </p:childTnLst>
                                </p:cTn>
                              </p:par>
                              <p:par>
                                <p:cTn id="103" presetID="3" presetClass="entr" presetSubtype="10" fill="hold" grpId="2" nodeType="withEffect">
                                  <p:stCondLst>
                                    <p:cond delay="0"/>
                                  </p:stCondLst>
                                  <p:childTnLst>
                                    <p:set>
                                      <p:cBhvr>
                                        <p:cTn id="104" dur="1" fill="hold">
                                          <p:stCondLst>
                                            <p:cond delay="0"/>
                                          </p:stCondLst>
                                        </p:cTn>
                                        <p:tgtEl>
                                          <p:spTgt spid="3"/>
                                        </p:tgtEl>
                                        <p:attrNameLst>
                                          <p:attrName>style.visibility</p:attrName>
                                        </p:attrNameLst>
                                      </p:cBhvr>
                                      <p:to>
                                        <p:strVal val="visible"/>
                                      </p:to>
                                    </p:set>
                                    <p:animEffect transition="in" filter="blinds(horizontal)">
                                      <p:cBhvr>
                                        <p:cTn id="105" dur="2000"/>
                                        <p:tgtEl>
                                          <p:spTgt spid="3"/>
                                        </p:tgtEl>
                                      </p:cBhvr>
                                    </p:animEffect>
                                  </p:childTnLst>
                                </p:cTn>
                              </p:par>
                              <p:par>
                                <p:cTn id="106" presetID="3" presetClass="entr" presetSubtype="10" fill="hold" grpId="2"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linds(horizontal)">
                                      <p:cBhvr>
                                        <p:cTn id="108" dur="2000"/>
                                        <p:tgtEl>
                                          <p:spTgt spid="4"/>
                                        </p:tgtEl>
                                      </p:cBhvr>
                                    </p:animEffect>
                                  </p:childTnLst>
                                </p:cTn>
                              </p:par>
                              <p:par>
                                <p:cTn id="109" presetID="3" presetClass="entr" presetSubtype="10" fill="hold" grpId="2" nodeType="withEffect">
                                  <p:stCondLst>
                                    <p:cond delay="0"/>
                                  </p:stCondLst>
                                  <p:childTnLst>
                                    <p:set>
                                      <p:cBhvr>
                                        <p:cTn id="110" dur="1" fill="hold">
                                          <p:stCondLst>
                                            <p:cond delay="0"/>
                                          </p:stCondLst>
                                        </p:cTn>
                                        <p:tgtEl>
                                          <p:spTgt spid="7"/>
                                        </p:tgtEl>
                                        <p:attrNameLst>
                                          <p:attrName>style.visibility</p:attrName>
                                        </p:attrNameLst>
                                      </p:cBhvr>
                                      <p:to>
                                        <p:strVal val="visible"/>
                                      </p:to>
                                    </p:set>
                                    <p:animEffect transition="in" filter="blinds(horizontal)">
                                      <p:cBhvr>
                                        <p:cTn id="111" dur="2000"/>
                                        <p:tgtEl>
                                          <p:spTgt spid="7"/>
                                        </p:tgtEl>
                                      </p:cBhvr>
                                    </p:animEffect>
                                  </p:childTnLst>
                                </p:cTn>
                              </p:par>
                              <p:par>
                                <p:cTn id="112" presetID="3" presetClass="entr" presetSubtype="10" fill="hold" grpId="2" nodeType="withEffect">
                                  <p:stCondLst>
                                    <p:cond delay="0"/>
                                  </p:stCondLst>
                                  <p:childTnLst>
                                    <p:set>
                                      <p:cBhvr>
                                        <p:cTn id="113" dur="1" fill="hold">
                                          <p:stCondLst>
                                            <p:cond delay="0"/>
                                          </p:stCondLst>
                                        </p:cTn>
                                        <p:tgtEl>
                                          <p:spTgt spid="8"/>
                                        </p:tgtEl>
                                        <p:attrNameLst>
                                          <p:attrName>style.visibility</p:attrName>
                                        </p:attrNameLst>
                                      </p:cBhvr>
                                      <p:to>
                                        <p:strVal val="visible"/>
                                      </p:to>
                                    </p:set>
                                    <p:animEffect transition="in" filter="blinds(horizontal)">
                                      <p:cBhvr>
                                        <p:cTn id="114" dur="2000"/>
                                        <p:tgtEl>
                                          <p:spTgt spid="8"/>
                                        </p:tgtEl>
                                      </p:cBhvr>
                                    </p:animEffect>
                                  </p:childTnLst>
                                </p:cTn>
                              </p:par>
                              <p:par>
                                <p:cTn id="115" presetID="3" presetClass="entr" presetSubtype="10" fill="hold" grpId="2" nodeType="withEffect">
                                  <p:stCondLst>
                                    <p:cond delay="0"/>
                                  </p:stCondLst>
                                  <p:childTnLst>
                                    <p:set>
                                      <p:cBhvr>
                                        <p:cTn id="116" dur="1" fill="hold">
                                          <p:stCondLst>
                                            <p:cond delay="0"/>
                                          </p:stCondLst>
                                        </p:cTn>
                                        <p:tgtEl>
                                          <p:spTgt spid="9"/>
                                        </p:tgtEl>
                                        <p:attrNameLst>
                                          <p:attrName>style.visibility</p:attrName>
                                        </p:attrNameLst>
                                      </p:cBhvr>
                                      <p:to>
                                        <p:strVal val="visible"/>
                                      </p:to>
                                    </p:set>
                                    <p:animEffect transition="in" filter="blinds(horizontal)">
                                      <p:cBhvr>
                                        <p:cTn id="117" dur="2000"/>
                                        <p:tgtEl>
                                          <p:spTgt spid="9"/>
                                        </p:tgtEl>
                                      </p:cBhvr>
                                    </p:animEffect>
                                  </p:childTnLst>
                                </p:cTn>
                              </p:par>
                              <p:par>
                                <p:cTn id="118" presetID="3" presetClass="entr" presetSubtype="10" fill="hold" grpId="2" nodeType="withEffect">
                                  <p:stCondLst>
                                    <p:cond delay="0"/>
                                  </p:stCondLst>
                                  <p:childTnLst>
                                    <p:set>
                                      <p:cBhvr>
                                        <p:cTn id="119" dur="1" fill="hold">
                                          <p:stCondLst>
                                            <p:cond delay="0"/>
                                          </p:stCondLst>
                                        </p:cTn>
                                        <p:tgtEl>
                                          <p:spTgt spid="10"/>
                                        </p:tgtEl>
                                        <p:attrNameLst>
                                          <p:attrName>style.visibility</p:attrName>
                                        </p:attrNameLst>
                                      </p:cBhvr>
                                      <p:to>
                                        <p:strVal val="visible"/>
                                      </p:to>
                                    </p:set>
                                    <p:animEffect transition="in" filter="blinds(horizontal)">
                                      <p:cBhvr>
                                        <p:cTn id="120" dur="2000"/>
                                        <p:tgtEl>
                                          <p:spTgt spid="10"/>
                                        </p:tgtEl>
                                      </p:cBhvr>
                                    </p:animEffect>
                                  </p:childTnLst>
                                </p:cTn>
                              </p:par>
                              <p:par>
                                <p:cTn id="121" presetID="3" presetClass="entr" presetSubtype="10" fill="hold" grpId="2" nodeType="withEffect">
                                  <p:stCondLst>
                                    <p:cond delay="0"/>
                                  </p:stCondLst>
                                  <p:childTnLst>
                                    <p:set>
                                      <p:cBhvr>
                                        <p:cTn id="122" dur="1" fill="hold">
                                          <p:stCondLst>
                                            <p:cond delay="0"/>
                                          </p:stCondLst>
                                        </p:cTn>
                                        <p:tgtEl>
                                          <p:spTgt spid="11"/>
                                        </p:tgtEl>
                                        <p:attrNameLst>
                                          <p:attrName>style.visibility</p:attrName>
                                        </p:attrNameLst>
                                      </p:cBhvr>
                                      <p:to>
                                        <p:strVal val="visible"/>
                                      </p:to>
                                    </p:set>
                                    <p:animEffect transition="in" filter="blinds(horizontal)">
                                      <p:cBhvr>
                                        <p:cTn id="123" dur="2000"/>
                                        <p:tgtEl>
                                          <p:spTgt spid="11"/>
                                        </p:tgtEl>
                                      </p:cBhvr>
                                    </p:animEffect>
                                  </p:childTnLst>
                                </p:cTn>
                              </p:par>
                              <p:par>
                                <p:cTn id="124" presetID="3" presetClass="entr" presetSubtype="10" fill="hold" grpId="2" nodeType="withEffect">
                                  <p:stCondLst>
                                    <p:cond delay="0"/>
                                  </p:stCondLst>
                                  <p:childTnLst>
                                    <p:set>
                                      <p:cBhvr>
                                        <p:cTn id="125" dur="1" fill="hold">
                                          <p:stCondLst>
                                            <p:cond delay="0"/>
                                          </p:stCondLst>
                                        </p:cTn>
                                        <p:tgtEl>
                                          <p:spTgt spid="12"/>
                                        </p:tgtEl>
                                        <p:attrNameLst>
                                          <p:attrName>style.visibility</p:attrName>
                                        </p:attrNameLst>
                                      </p:cBhvr>
                                      <p:to>
                                        <p:strVal val="visible"/>
                                      </p:to>
                                    </p:set>
                                    <p:animEffect transition="in" filter="blinds(horizontal)">
                                      <p:cBhvr>
                                        <p:cTn id="126" dur="2000"/>
                                        <p:tgtEl>
                                          <p:spTgt spid="12"/>
                                        </p:tgtEl>
                                      </p:cBhvr>
                                    </p:animEffect>
                                  </p:childTnLst>
                                </p:cTn>
                              </p:par>
                              <p:par>
                                <p:cTn id="127" presetID="3" presetClass="entr" presetSubtype="10" fill="hold" grpId="2" nodeType="withEffect">
                                  <p:stCondLst>
                                    <p:cond delay="0"/>
                                  </p:stCondLst>
                                  <p:childTnLst>
                                    <p:set>
                                      <p:cBhvr>
                                        <p:cTn id="128" dur="1" fill="hold">
                                          <p:stCondLst>
                                            <p:cond delay="0"/>
                                          </p:stCondLst>
                                        </p:cTn>
                                        <p:tgtEl>
                                          <p:spTgt spid="5"/>
                                        </p:tgtEl>
                                        <p:attrNameLst>
                                          <p:attrName>style.visibility</p:attrName>
                                        </p:attrNameLst>
                                      </p:cBhvr>
                                      <p:to>
                                        <p:strVal val="visible"/>
                                      </p:to>
                                    </p:set>
                                    <p:animEffect transition="in" filter="blinds(horizontal)">
                                      <p:cBhvr>
                                        <p:cTn id="129" dur="2000"/>
                                        <p:tgtEl>
                                          <p:spTgt spid="5"/>
                                        </p:tgtEl>
                                      </p:cBhvr>
                                    </p:animEffect>
                                  </p:childTnLst>
                                </p:cTn>
                              </p:par>
                              <p:par>
                                <p:cTn id="130" presetID="3" presetClass="entr" presetSubtype="10" fill="hold" grpId="2" nodeType="withEffect">
                                  <p:stCondLst>
                                    <p:cond delay="0"/>
                                  </p:stCondLst>
                                  <p:childTnLst>
                                    <p:set>
                                      <p:cBhvr>
                                        <p:cTn id="131" dur="1" fill="hold">
                                          <p:stCondLst>
                                            <p:cond delay="0"/>
                                          </p:stCondLst>
                                        </p:cTn>
                                        <p:tgtEl>
                                          <p:spTgt spid="6"/>
                                        </p:tgtEl>
                                        <p:attrNameLst>
                                          <p:attrName>style.visibility</p:attrName>
                                        </p:attrNameLst>
                                      </p:cBhvr>
                                      <p:to>
                                        <p:strVal val="visible"/>
                                      </p:to>
                                    </p:set>
                                    <p:animEffect transition="in" filter="blinds(horizontal)">
                                      <p:cBhvr>
                                        <p:cTn id="132" dur="2000"/>
                                        <p:tgtEl>
                                          <p:spTgt spid="6"/>
                                        </p:tgtEl>
                                      </p:cBhvr>
                                    </p:animEffect>
                                  </p:childTnLst>
                                </p:cTn>
                              </p:par>
                              <p:par>
                                <p:cTn id="133" presetID="3" presetClass="entr" presetSubtype="10" fill="hold" grpId="2" nodeType="withEffect">
                                  <p:stCondLst>
                                    <p:cond delay="0"/>
                                  </p:stCondLst>
                                  <p:childTnLst>
                                    <p:set>
                                      <p:cBhvr>
                                        <p:cTn id="134" dur="1" fill="hold">
                                          <p:stCondLst>
                                            <p:cond delay="0"/>
                                          </p:stCondLst>
                                        </p:cTn>
                                        <p:tgtEl>
                                          <p:spTgt spid="13"/>
                                        </p:tgtEl>
                                        <p:attrNameLst>
                                          <p:attrName>style.visibility</p:attrName>
                                        </p:attrNameLst>
                                      </p:cBhvr>
                                      <p:to>
                                        <p:strVal val="visible"/>
                                      </p:to>
                                    </p:set>
                                    <p:animEffect transition="in" filter="blinds(horizontal)">
                                      <p:cBhvr>
                                        <p:cTn id="135" dur="2000"/>
                                        <p:tgtEl>
                                          <p:spTgt spid="13"/>
                                        </p:tgtEl>
                                      </p:cBhvr>
                                    </p:animEffect>
                                  </p:childTnLst>
                                </p:cTn>
                              </p:par>
                              <p:par>
                                <p:cTn id="136" presetID="3" presetClass="entr" presetSubtype="10" fill="hold" grpId="2" nodeType="withEffect">
                                  <p:stCondLst>
                                    <p:cond delay="0"/>
                                  </p:stCondLst>
                                  <p:childTnLst>
                                    <p:set>
                                      <p:cBhvr>
                                        <p:cTn id="137" dur="1" fill="hold">
                                          <p:stCondLst>
                                            <p:cond delay="0"/>
                                          </p:stCondLst>
                                        </p:cTn>
                                        <p:tgtEl>
                                          <p:spTgt spid="14"/>
                                        </p:tgtEl>
                                        <p:attrNameLst>
                                          <p:attrName>style.visibility</p:attrName>
                                        </p:attrNameLst>
                                      </p:cBhvr>
                                      <p:to>
                                        <p:strVal val="visible"/>
                                      </p:to>
                                    </p:set>
                                    <p:animEffect transition="in" filter="blinds(horizontal)">
                                      <p:cBhvr>
                                        <p:cTn id="138" dur="2000"/>
                                        <p:tgtEl>
                                          <p:spTgt spid="14"/>
                                        </p:tgtEl>
                                      </p:cBhvr>
                                    </p:animEffect>
                                  </p:childTnLst>
                                </p:cTn>
                              </p:par>
                              <p:par>
                                <p:cTn id="139" presetID="3" presetClass="entr" presetSubtype="10" fill="hold" grpId="2" nodeType="withEffect">
                                  <p:stCondLst>
                                    <p:cond delay="0"/>
                                  </p:stCondLst>
                                  <p:childTnLst>
                                    <p:set>
                                      <p:cBhvr>
                                        <p:cTn id="140" dur="1" fill="hold">
                                          <p:stCondLst>
                                            <p:cond delay="0"/>
                                          </p:stCondLst>
                                        </p:cTn>
                                        <p:tgtEl>
                                          <p:spTgt spid="15"/>
                                        </p:tgtEl>
                                        <p:attrNameLst>
                                          <p:attrName>style.visibility</p:attrName>
                                        </p:attrNameLst>
                                      </p:cBhvr>
                                      <p:to>
                                        <p:strVal val="visible"/>
                                      </p:to>
                                    </p:set>
                                    <p:animEffect transition="in" filter="blinds(horizontal)">
                                      <p:cBhvr>
                                        <p:cTn id="141" dur="2000"/>
                                        <p:tgtEl>
                                          <p:spTgt spid="15"/>
                                        </p:tgtEl>
                                      </p:cBhvr>
                                    </p:animEffect>
                                  </p:childTnLst>
                                </p:cTn>
                              </p:par>
                              <p:par>
                                <p:cTn id="142" presetID="3" presetClass="entr" presetSubtype="10" fill="hold" grpId="2" nodeType="withEffect">
                                  <p:stCondLst>
                                    <p:cond delay="0"/>
                                  </p:stCondLst>
                                  <p:childTnLst>
                                    <p:set>
                                      <p:cBhvr>
                                        <p:cTn id="143" dur="1" fill="hold">
                                          <p:stCondLst>
                                            <p:cond delay="0"/>
                                          </p:stCondLst>
                                        </p:cTn>
                                        <p:tgtEl>
                                          <p:spTgt spid="16"/>
                                        </p:tgtEl>
                                        <p:attrNameLst>
                                          <p:attrName>style.visibility</p:attrName>
                                        </p:attrNameLst>
                                      </p:cBhvr>
                                      <p:to>
                                        <p:strVal val="visible"/>
                                      </p:to>
                                    </p:set>
                                    <p:animEffect transition="in" filter="blinds(horizontal)">
                                      <p:cBhvr>
                                        <p:cTn id="144" dur="2000"/>
                                        <p:tgtEl>
                                          <p:spTgt spid="16"/>
                                        </p:tgtEl>
                                      </p:cBhvr>
                                    </p:animEffect>
                                  </p:childTnLst>
                                </p:cTn>
                              </p:par>
                              <p:par>
                                <p:cTn id="145" presetID="3" presetClass="entr" presetSubtype="10" fill="hold" grpId="2"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blinds(horizontal)">
                                      <p:cBhvr>
                                        <p:cTn id="147" dur="2000"/>
                                        <p:tgtEl>
                                          <p:spTgt spid="17"/>
                                        </p:tgtEl>
                                      </p:cBhvr>
                                    </p:animEffect>
                                  </p:childTnLst>
                                </p:cTn>
                              </p:par>
                              <p:par>
                                <p:cTn id="148" presetID="3" presetClass="entr" presetSubtype="10" fill="hold" grpId="2" nodeType="withEffect">
                                  <p:stCondLst>
                                    <p:cond delay="0"/>
                                  </p:stCondLst>
                                  <p:childTnLst>
                                    <p:set>
                                      <p:cBhvr>
                                        <p:cTn id="149" dur="1" fill="hold">
                                          <p:stCondLst>
                                            <p:cond delay="0"/>
                                          </p:stCondLst>
                                        </p:cTn>
                                        <p:tgtEl>
                                          <p:spTgt spid="18"/>
                                        </p:tgtEl>
                                        <p:attrNameLst>
                                          <p:attrName>style.visibility</p:attrName>
                                        </p:attrNameLst>
                                      </p:cBhvr>
                                      <p:to>
                                        <p:strVal val="visible"/>
                                      </p:to>
                                    </p:set>
                                    <p:animEffect transition="in" filter="blinds(horizontal)">
                                      <p:cBhvr>
                                        <p:cTn id="150" dur="2000"/>
                                        <p:tgtEl>
                                          <p:spTgt spid="18"/>
                                        </p:tgtEl>
                                      </p:cBhvr>
                                    </p:animEffect>
                                  </p:childTnLst>
                                </p:cTn>
                              </p:par>
                            </p:childTnLst>
                          </p:cTn>
                        </p:par>
                        <p:par>
                          <p:cTn id="151" fill="hold">
                            <p:stCondLst>
                              <p:cond delay="2000"/>
                            </p:stCondLst>
                            <p:childTnLst>
                              <p:par>
                                <p:cTn id="152" presetID="2" presetClass="exit" presetSubtype="2" fill="hold" grpId="3" nodeType="after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1+ppt_w/2"/>
                                          </p:val>
                                        </p:tav>
                                      </p:tavLst>
                                    </p:anim>
                                    <p:anim calcmode="lin" valueType="num">
                                      <p:cBhvr additive="base">
                                        <p:cTn id="154" dur="2000"/>
                                        <p:tgtEl>
                                          <p:spTgt spid="3"/>
                                        </p:tgtEl>
                                        <p:attrNameLst>
                                          <p:attrName>ppt_y</p:attrName>
                                        </p:attrNameLst>
                                      </p:cBhvr>
                                      <p:tavLst>
                                        <p:tav tm="0">
                                          <p:val>
                                            <p:strVal val="ppt_y"/>
                                          </p:val>
                                        </p:tav>
                                        <p:tav tm="100000">
                                          <p:val>
                                            <p:strVal val="ppt_y"/>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2000"/>
                                        <p:tgtEl>
                                          <p:spTgt spid="4"/>
                                        </p:tgtEl>
                                        <p:attrNameLst>
                                          <p:attrName>ppt_x</p:attrName>
                                        </p:attrNameLst>
                                      </p:cBhvr>
                                      <p:tavLst>
                                        <p:tav tm="0">
                                          <p:val>
                                            <p:strVal val="ppt_x"/>
                                          </p:val>
                                        </p:tav>
                                        <p:tav tm="100000">
                                          <p:val>
                                            <p:strVal val="1+ppt_w/2"/>
                                          </p:val>
                                        </p:tav>
                                      </p:tavLst>
                                    </p:anim>
                                    <p:anim calcmode="lin" valueType="num">
                                      <p:cBhvr additive="base">
                                        <p:cTn id="158" dur="2000"/>
                                        <p:tgtEl>
                                          <p:spTgt spid="4"/>
                                        </p:tgtEl>
                                        <p:attrNameLst>
                                          <p:attrName>ppt_y</p:attrName>
                                        </p:attrNameLst>
                                      </p:cBhvr>
                                      <p:tavLst>
                                        <p:tav tm="0">
                                          <p:val>
                                            <p:strVal val="ppt_y"/>
                                          </p:val>
                                        </p:tav>
                                        <p:tav tm="100000">
                                          <p:val>
                                            <p:strVal val="ppt_y"/>
                                          </p:val>
                                        </p:tav>
                                      </p:tavLst>
                                    </p:anim>
                                    <p:set>
                                      <p:cBhvr>
                                        <p:cTn id="159" dur="1" fill="hold">
                                          <p:stCondLst>
                                            <p:cond delay="1999"/>
                                          </p:stCondLst>
                                        </p:cTn>
                                        <p:tgtEl>
                                          <p:spTgt spid="4"/>
                                        </p:tgtEl>
                                        <p:attrNameLst>
                                          <p:attrName>style.visibility</p:attrName>
                                        </p:attrNameLst>
                                      </p:cBhvr>
                                      <p:to>
                                        <p:strVal val="hidden"/>
                                      </p:to>
                                    </p:set>
                                  </p:childTnLst>
                                </p:cTn>
                              </p:par>
                              <p:par>
                                <p:cTn id="160" presetID="2" presetClass="exit" presetSubtype="2" fill="hold" grpId="3"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1+ppt_w/2"/>
                                          </p:val>
                                        </p:tav>
                                      </p:tavLst>
                                    </p:anim>
                                    <p:anim calcmode="lin" valueType="num">
                                      <p:cBhvr additive="base">
                                        <p:cTn id="162" dur="2000"/>
                                        <p:tgtEl>
                                          <p:spTgt spid="7"/>
                                        </p:tgtEl>
                                        <p:attrNameLst>
                                          <p:attrName>ppt_y</p:attrName>
                                        </p:attrNameLst>
                                      </p:cBhvr>
                                      <p:tavLst>
                                        <p:tav tm="0">
                                          <p:val>
                                            <p:strVal val="ppt_y"/>
                                          </p:val>
                                        </p:tav>
                                        <p:tav tm="100000">
                                          <p:val>
                                            <p:strVal val="ppt_y"/>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2" fill="hold" grpId="3" nodeType="withEffect">
                                  <p:stCondLst>
                                    <p:cond delay="0"/>
                                  </p:stCondLst>
                                  <p:childTnLst>
                                    <p:anim calcmode="lin" valueType="num">
                                      <p:cBhvr additive="base">
                                        <p:cTn id="165" dur="2000"/>
                                        <p:tgtEl>
                                          <p:spTgt spid="8"/>
                                        </p:tgtEl>
                                        <p:attrNameLst>
                                          <p:attrName>ppt_x</p:attrName>
                                        </p:attrNameLst>
                                      </p:cBhvr>
                                      <p:tavLst>
                                        <p:tav tm="0">
                                          <p:val>
                                            <p:strVal val="ppt_x"/>
                                          </p:val>
                                        </p:tav>
                                        <p:tav tm="100000">
                                          <p:val>
                                            <p:strVal val="1+ppt_w/2"/>
                                          </p:val>
                                        </p:tav>
                                      </p:tavLst>
                                    </p:anim>
                                    <p:anim calcmode="lin" valueType="num">
                                      <p:cBhvr additive="base">
                                        <p:cTn id="166" dur="2000"/>
                                        <p:tgtEl>
                                          <p:spTgt spid="8"/>
                                        </p:tgtEl>
                                        <p:attrNameLst>
                                          <p:attrName>ppt_y</p:attrName>
                                        </p:attrNameLst>
                                      </p:cBhvr>
                                      <p:tavLst>
                                        <p:tav tm="0">
                                          <p:val>
                                            <p:strVal val="ppt_y"/>
                                          </p:val>
                                        </p:tav>
                                        <p:tav tm="100000">
                                          <p:val>
                                            <p:strVal val="ppt_y"/>
                                          </p:val>
                                        </p:tav>
                                      </p:tavLst>
                                    </p:anim>
                                    <p:set>
                                      <p:cBhvr>
                                        <p:cTn id="167" dur="1" fill="hold">
                                          <p:stCondLst>
                                            <p:cond delay="1999"/>
                                          </p:stCondLst>
                                        </p:cTn>
                                        <p:tgtEl>
                                          <p:spTgt spid="8"/>
                                        </p:tgtEl>
                                        <p:attrNameLst>
                                          <p:attrName>style.visibility</p:attrName>
                                        </p:attrNameLst>
                                      </p:cBhvr>
                                      <p:to>
                                        <p:strVal val="hidden"/>
                                      </p:to>
                                    </p:set>
                                  </p:childTnLst>
                                </p:cTn>
                              </p:par>
                              <p:par>
                                <p:cTn id="168" presetID="2" presetClass="exit" presetSubtype="2" fill="hold" grpId="3" nodeType="withEffect">
                                  <p:stCondLst>
                                    <p:cond delay="0"/>
                                  </p:stCondLst>
                                  <p:childTnLst>
                                    <p:anim calcmode="lin" valueType="num">
                                      <p:cBhvr additive="base">
                                        <p:cTn id="169" dur="2000"/>
                                        <p:tgtEl>
                                          <p:spTgt spid="9"/>
                                        </p:tgtEl>
                                        <p:attrNameLst>
                                          <p:attrName>ppt_x</p:attrName>
                                        </p:attrNameLst>
                                      </p:cBhvr>
                                      <p:tavLst>
                                        <p:tav tm="0">
                                          <p:val>
                                            <p:strVal val="ppt_x"/>
                                          </p:val>
                                        </p:tav>
                                        <p:tav tm="100000">
                                          <p:val>
                                            <p:strVal val="1+ppt_w/2"/>
                                          </p:val>
                                        </p:tav>
                                      </p:tavLst>
                                    </p:anim>
                                    <p:anim calcmode="lin" valueType="num">
                                      <p:cBhvr additive="base">
                                        <p:cTn id="170" dur="2000"/>
                                        <p:tgtEl>
                                          <p:spTgt spid="9"/>
                                        </p:tgtEl>
                                        <p:attrNameLst>
                                          <p:attrName>ppt_y</p:attrName>
                                        </p:attrNameLst>
                                      </p:cBhvr>
                                      <p:tavLst>
                                        <p:tav tm="0">
                                          <p:val>
                                            <p:strVal val="ppt_y"/>
                                          </p:val>
                                        </p:tav>
                                        <p:tav tm="100000">
                                          <p:val>
                                            <p:strVal val="ppt_y"/>
                                          </p:val>
                                        </p:tav>
                                      </p:tavLst>
                                    </p:anim>
                                    <p:set>
                                      <p:cBhvr>
                                        <p:cTn id="171" dur="1" fill="hold">
                                          <p:stCondLst>
                                            <p:cond delay="1999"/>
                                          </p:stCondLst>
                                        </p:cTn>
                                        <p:tgtEl>
                                          <p:spTgt spid="9"/>
                                        </p:tgtEl>
                                        <p:attrNameLst>
                                          <p:attrName>style.visibility</p:attrName>
                                        </p:attrNameLst>
                                      </p:cBhvr>
                                      <p:to>
                                        <p:strVal val="hidden"/>
                                      </p:to>
                                    </p:set>
                                  </p:childTnLst>
                                </p:cTn>
                              </p:par>
                              <p:par>
                                <p:cTn id="172" presetID="2" presetClass="exit" presetSubtype="2" fill="hold" grpId="3" nodeType="withEffect">
                                  <p:stCondLst>
                                    <p:cond delay="0"/>
                                  </p:stCondLst>
                                  <p:childTnLst>
                                    <p:anim calcmode="lin" valueType="num">
                                      <p:cBhvr additive="base">
                                        <p:cTn id="173" dur="2000"/>
                                        <p:tgtEl>
                                          <p:spTgt spid="10"/>
                                        </p:tgtEl>
                                        <p:attrNameLst>
                                          <p:attrName>ppt_x</p:attrName>
                                        </p:attrNameLst>
                                      </p:cBhvr>
                                      <p:tavLst>
                                        <p:tav tm="0">
                                          <p:val>
                                            <p:strVal val="ppt_x"/>
                                          </p:val>
                                        </p:tav>
                                        <p:tav tm="100000">
                                          <p:val>
                                            <p:strVal val="1+ppt_w/2"/>
                                          </p:val>
                                        </p:tav>
                                      </p:tavLst>
                                    </p:anim>
                                    <p:anim calcmode="lin" valueType="num">
                                      <p:cBhvr additive="base">
                                        <p:cTn id="174" dur="2000"/>
                                        <p:tgtEl>
                                          <p:spTgt spid="10"/>
                                        </p:tgtEl>
                                        <p:attrNameLst>
                                          <p:attrName>ppt_y</p:attrName>
                                        </p:attrNameLst>
                                      </p:cBhvr>
                                      <p:tavLst>
                                        <p:tav tm="0">
                                          <p:val>
                                            <p:strVal val="ppt_y"/>
                                          </p:val>
                                        </p:tav>
                                        <p:tav tm="100000">
                                          <p:val>
                                            <p:strVal val="ppt_y"/>
                                          </p:val>
                                        </p:tav>
                                      </p:tavLst>
                                    </p:anim>
                                    <p:set>
                                      <p:cBhvr>
                                        <p:cTn id="175" dur="1" fill="hold">
                                          <p:stCondLst>
                                            <p:cond delay="1999"/>
                                          </p:stCondLst>
                                        </p:cTn>
                                        <p:tgtEl>
                                          <p:spTgt spid="10"/>
                                        </p:tgtEl>
                                        <p:attrNameLst>
                                          <p:attrName>style.visibility</p:attrName>
                                        </p:attrNameLst>
                                      </p:cBhvr>
                                      <p:to>
                                        <p:strVal val="hidden"/>
                                      </p:to>
                                    </p:set>
                                  </p:childTnLst>
                                </p:cTn>
                              </p:par>
                              <p:par>
                                <p:cTn id="176" presetID="2" presetClass="exit" presetSubtype="2" fill="hold" grpId="3" nodeType="withEffect">
                                  <p:stCondLst>
                                    <p:cond delay="0"/>
                                  </p:stCondLst>
                                  <p:childTnLst>
                                    <p:anim calcmode="lin" valueType="num">
                                      <p:cBhvr additive="base">
                                        <p:cTn id="177" dur="2000"/>
                                        <p:tgtEl>
                                          <p:spTgt spid="11"/>
                                        </p:tgtEl>
                                        <p:attrNameLst>
                                          <p:attrName>ppt_x</p:attrName>
                                        </p:attrNameLst>
                                      </p:cBhvr>
                                      <p:tavLst>
                                        <p:tav tm="0">
                                          <p:val>
                                            <p:strVal val="ppt_x"/>
                                          </p:val>
                                        </p:tav>
                                        <p:tav tm="100000">
                                          <p:val>
                                            <p:strVal val="1+ppt_w/2"/>
                                          </p:val>
                                        </p:tav>
                                      </p:tavLst>
                                    </p:anim>
                                    <p:anim calcmode="lin" valueType="num">
                                      <p:cBhvr additive="base">
                                        <p:cTn id="178" dur="2000"/>
                                        <p:tgtEl>
                                          <p:spTgt spid="11"/>
                                        </p:tgtEl>
                                        <p:attrNameLst>
                                          <p:attrName>ppt_y</p:attrName>
                                        </p:attrNameLst>
                                      </p:cBhvr>
                                      <p:tavLst>
                                        <p:tav tm="0">
                                          <p:val>
                                            <p:strVal val="ppt_y"/>
                                          </p:val>
                                        </p:tav>
                                        <p:tav tm="100000">
                                          <p:val>
                                            <p:strVal val="ppt_y"/>
                                          </p:val>
                                        </p:tav>
                                      </p:tavLst>
                                    </p:anim>
                                    <p:set>
                                      <p:cBhvr>
                                        <p:cTn id="179" dur="1" fill="hold">
                                          <p:stCondLst>
                                            <p:cond delay="1999"/>
                                          </p:stCondLst>
                                        </p:cTn>
                                        <p:tgtEl>
                                          <p:spTgt spid="11"/>
                                        </p:tgtEl>
                                        <p:attrNameLst>
                                          <p:attrName>style.visibility</p:attrName>
                                        </p:attrNameLst>
                                      </p:cBhvr>
                                      <p:to>
                                        <p:strVal val="hidden"/>
                                      </p:to>
                                    </p:set>
                                  </p:childTnLst>
                                </p:cTn>
                              </p:par>
                              <p:par>
                                <p:cTn id="180" presetID="2" presetClass="exit" presetSubtype="2" fill="hold" grpId="3"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1+ppt_w/2"/>
                                          </p:val>
                                        </p:tav>
                                      </p:tavLst>
                                    </p:anim>
                                    <p:anim calcmode="lin" valueType="num">
                                      <p:cBhvr additive="base">
                                        <p:cTn id="182" dur="2000"/>
                                        <p:tgtEl>
                                          <p:spTgt spid="12"/>
                                        </p:tgtEl>
                                        <p:attrNameLst>
                                          <p:attrName>ppt_y</p:attrName>
                                        </p:attrNameLst>
                                      </p:cBhvr>
                                      <p:tavLst>
                                        <p:tav tm="0">
                                          <p:val>
                                            <p:strVal val="ppt_y"/>
                                          </p:val>
                                        </p:tav>
                                        <p:tav tm="100000">
                                          <p:val>
                                            <p:strVal val="ppt_y"/>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8" fill="hold" grpId="3" nodeType="withEffect">
                                  <p:stCondLst>
                                    <p:cond delay="0"/>
                                  </p:stCondLst>
                                  <p:childTnLst>
                                    <p:anim calcmode="lin" valueType="num">
                                      <p:cBhvr additive="base">
                                        <p:cTn id="185" dur="2000"/>
                                        <p:tgtEl>
                                          <p:spTgt spid="5"/>
                                        </p:tgtEl>
                                        <p:attrNameLst>
                                          <p:attrName>ppt_x</p:attrName>
                                        </p:attrNameLst>
                                      </p:cBhvr>
                                      <p:tavLst>
                                        <p:tav tm="0">
                                          <p:val>
                                            <p:strVal val="ppt_x"/>
                                          </p:val>
                                        </p:tav>
                                        <p:tav tm="100000">
                                          <p:val>
                                            <p:strVal val="0-ppt_w/2"/>
                                          </p:val>
                                        </p:tav>
                                      </p:tavLst>
                                    </p:anim>
                                    <p:anim calcmode="lin" valueType="num">
                                      <p:cBhvr additive="base">
                                        <p:cTn id="186" dur="2000"/>
                                        <p:tgtEl>
                                          <p:spTgt spid="5"/>
                                        </p:tgtEl>
                                        <p:attrNameLst>
                                          <p:attrName>ppt_y</p:attrName>
                                        </p:attrNameLst>
                                      </p:cBhvr>
                                      <p:tavLst>
                                        <p:tav tm="0">
                                          <p:val>
                                            <p:strVal val="ppt_y"/>
                                          </p:val>
                                        </p:tav>
                                        <p:tav tm="100000">
                                          <p:val>
                                            <p:strVal val="ppt_y"/>
                                          </p:val>
                                        </p:tav>
                                      </p:tavLst>
                                    </p:anim>
                                    <p:set>
                                      <p:cBhvr>
                                        <p:cTn id="187" dur="1" fill="hold">
                                          <p:stCondLst>
                                            <p:cond delay="1999"/>
                                          </p:stCondLst>
                                        </p:cTn>
                                        <p:tgtEl>
                                          <p:spTgt spid="5"/>
                                        </p:tgtEl>
                                        <p:attrNameLst>
                                          <p:attrName>style.visibility</p:attrName>
                                        </p:attrNameLst>
                                      </p:cBhvr>
                                      <p:to>
                                        <p:strVal val="hidden"/>
                                      </p:to>
                                    </p:set>
                                  </p:childTnLst>
                                </p:cTn>
                              </p:par>
                              <p:par>
                                <p:cTn id="188" presetID="2" presetClass="exit" presetSubtype="8" fill="hold" grpId="3"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0-ppt_w/2"/>
                                          </p:val>
                                        </p:tav>
                                      </p:tavLst>
                                    </p:anim>
                                    <p:anim calcmode="lin" valueType="num">
                                      <p:cBhvr additive="base">
                                        <p:cTn id="190" dur="2000"/>
                                        <p:tgtEl>
                                          <p:spTgt spid="6"/>
                                        </p:tgtEl>
                                        <p:attrNameLst>
                                          <p:attrName>ppt_y</p:attrName>
                                        </p:attrNameLst>
                                      </p:cBhvr>
                                      <p:tavLst>
                                        <p:tav tm="0">
                                          <p:val>
                                            <p:strVal val="ppt_y"/>
                                          </p:val>
                                        </p:tav>
                                        <p:tav tm="100000">
                                          <p:val>
                                            <p:strVal val="ppt_y"/>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8" fill="hold" grpId="3" nodeType="withEffect">
                                  <p:stCondLst>
                                    <p:cond delay="0"/>
                                  </p:stCondLst>
                                  <p:childTnLst>
                                    <p:anim calcmode="lin" valueType="num">
                                      <p:cBhvr additive="base">
                                        <p:cTn id="193" dur="2000"/>
                                        <p:tgtEl>
                                          <p:spTgt spid="13"/>
                                        </p:tgtEl>
                                        <p:attrNameLst>
                                          <p:attrName>ppt_x</p:attrName>
                                        </p:attrNameLst>
                                      </p:cBhvr>
                                      <p:tavLst>
                                        <p:tav tm="0">
                                          <p:val>
                                            <p:strVal val="ppt_x"/>
                                          </p:val>
                                        </p:tav>
                                        <p:tav tm="100000">
                                          <p:val>
                                            <p:strVal val="0-ppt_w/2"/>
                                          </p:val>
                                        </p:tav>
                                      </p:tavLst>
                                    </p:anim>
                                    <p:anim calcmode="lin" valueType="num">
                                      <p:cBhvr additive="base">
                                        <p:cTn id="194" dur="2000"/>
                                        <p:tgtEl>
                                          <p:spTgt spid="13"/>
                                        </p:tgtEl>
                                        <p:attrNameLst>
                                          <p:attrName>ppt_y</p:attrName>
                                        </p:attrNameLst>
                                      </p:cBhvr>
                                      <p:tavLst>
                                        <p:tav tm="0">
                                          <p:val>
                                            <p:strVal val="ppt_y"/>
                                          </p:val>
                                        </p:tav>
                                        <p:tav tm="100000">
                                          <p:val>
                                            <p:strVal val="ppt_y"/>
                                          </p:val>
                                        </p:tav>
                                      </p:tavLst>
                                    </p:anim>
                                    <p:set>
                                      <p:cBhvr>
                                        <p:cTn id="195" dur="1" fill="hold">
                                          <p:stCondLst>
                                            <p:cond delay="1999"/>
                                          </p:stCondLst>
                                        </p:cTn>
                                        <p:tgtEl>
                                          <p:spTgt spid="13"/>
                                        </p:tgtEl>
                                        <p:attrNameLst>
                                          <p:attrName>style.visibility</p:attrName>
                                        </p:attrNameLst>
                                      </p:cBhvr>
                                      <p:to>
                                        <p:strVal val="hidden"/>
                                      </p:to>
                                    </p:set>
                                  </p:childTnLst>
                                </p:cTn>
                              </p:par>
                              <p:par>
                                <p:cTn id="196" presetID="2" presetClass="exit" presetSubtype="8" fill="hold" grpId="3"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0-ppt_w/2"/>
                                          </p:val>
                                        </p:tav>
                                      </p:tavLst>
                                    </p:anim>
                                    <p:anim calcmode="lin" valueType="num">
                                      <p:cBhvr additive="base">
                                        <p:cTn id="198" dur="2000"/>
                                        <p:tgtEl>
                                          <p:spTgt spid="14"/>
                                        </p:tgtEl>
                                        <p:attrNameLst>
                                          <p:attrName>ppt_y</p:attrName>
                                        </p:attrNameLst>
                                      </p:cBhvr>
                                      <p:tavLst>
                                        <p:tav tm="0">
                                          <p:val>
                                            <p:strVal val="ppt_y"/>
                                          </p:val>
                                        </p:tav>
                                        <p:tav tm="100000">
                                          <p:val>
                                            <p:strVal val="ppt_y"/>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8" fill="hold" grpId="3" nodeType="withEffect">
                                  <p:stCondLst>
                                    <p:cond delay="0"/>
                                  </p:stCondLst>
                                  <p:childTnLst>
                                    <p:anim calcmode="lin" valueType="num">
                                      <p:cBhvr additive="base">
                                        <p:cTn id="201" dur="2000"/>
                                        <p:tgtEl>
                                          <p:spTgt spid="15"/>
                                        </p:tgtEl>
                                        <p:attrNameLst>
                                          <p:attrName>ppt_x</p:attrName>
                                        </p:attrNameLst>
                                      </p:cBhvr>
                                      <p:tavLst>
                                        <p:tav tm="0">
                                          <p:val>
                                            <p:strVal val="ppt_x"/>
                                          </p:val>
                                        </p:tav>
                                        <p:tav tm="100000">
                                          <p:val>
                                            <p:strVal val="0-ppt_w/2"/>
                                          </p:val>
                                        </p:tav>
                                      </p:tavLst>
                                    </p:anim>
                                    <p:anim calcmode="lin" valueType="num">
                                      <p:cBhvr additive="base">
                                        <p:cTn id="202" dur="2000"/>
                                        <p:tgtEl>
                                          <p:spTgt spid="15"/>
                                        </p:tgtEl>
                                        <p:attrNameLst>
                                          <p:attrName>ppt_y</p:attrName>
                                        </p:attrNameLst>
                                      </p:cBhvr>
                                      <p:tavLst>
                                        <p:tav tm="0">
                                          <p:val>
                                            <p:strVal val="ppt_y"/>
                                          </p:val>
                                        </p:tav>
                                        <p:tav tm="100000">
                                          <p:val>
                                            <p:strVal val="ppt_y"/>
                                          </p:val>
                                        </p:tav>
                                      </p:tavLst>
                                    </p:anim>
                                    <p:set>
                                      <p:cBhvr>
                                        <p:cTn id="203" dur="1" fill="hold">
                                          <p:stCondLst>
                                            <p:cond delay="1999"/>
                                          </p:stCondLst>
                                        </p:cTn>
                                        <p:tgtEl>
                                          <p:spTgt spid="15"/>
                                        </p:tgtEl>
                                        <p:attrNameLst>
                                          <p:attrName>style.visibility</p:attrName>
                                        </p:attrNameLst>
                                      </p:cBhvr>
                                      <p:to>
                                        <p:strVal val="hidden"/>
                                      </p:to>
                                    </p:set>
                                  </p:childTnLst>
                                </p:cTn>
                              </p:par>
                              <p:par>
                                <p:cTn id="204" presetID="2" presetClass="exit" presetSubtype="8" fill="hold" grpId="3" nodeType="withEffect">
                                  <p:stCondLst>
                                    <p:cond delay="0"/>
                                  </p:stCondLst>
                                  <p:childTnLst>
                                    <p:anim calcmode="lin" valueType="num">
                                      <p:cBhvr additive="base">
                                        <p:cTn id="205" dur="2000"/>
                                        <p:tgtEl>
                                          <p:spTgt spid="16"/>
                                        </p:tgtEl>
                                        <p:attrNameLst>
                                          <p:attrName>ppt_x</p:attrName>
                                        </p:attrNameLst>
                                      </p:cBhvr>
                                      <p:tavLst>
                                        <p:tav tm="0">
                                          <p:val>
                                            <p:strVal val="ppt_x"/>
                                          </p:val>
                                        </p:tav>
                                        <p:tav tm="100000">
                                          <p:val>
                                            <p:strVal val="0-ppt_w/2"/>
                                          </p:val>
                                        </p:tav>
                                      </p:tavLst>
                                    </p:anim>
                                    <p:anim calcmode="lin" valueType="num">
                                      <p:cBhvr additive="base">
                                        <p:cTn id="206" dur="2000"/>
                                        <p:tgtEl>
                                          <p:spTgt spid="16"/>
                                        </p:tgtEl>
                                        <p:attrNameLst>
                                          <p:attrName>ppt_y</p:attrName>
                                        </p:attrNameLst>
                                      </p:cBhvr>
                                      <p:tavLst>
                                        <p:tav tm="0">
                                          <p:val>
                                            <p:strVal val="ppt_y"/>
                                          </p:val>
                                        </p:tav>
                                        <p:tav tm="100000">
                                          <p:val>
                                            <p:strVal val="ppt_y"/>
                                          </p:val>
                                        </p:tav>
                                      </p:tavLst>
                                    </p:anim>
                                    <p:set>
                                      <p:cBhvr>
                                        <p:cTn id="207" dur="1" fill="hold">
                                          <p:stCondLst>
                                            <p:cond delay="1999"/>
                                          </p:stCondLst>
                                        </p:cTn>
                                        <p:tgtEl>
                                          <p:spTgt spid="16"/>
                                        </p:tgtEl>
                                        <p:attrNameLst>
                                          <p:attrName>style.visibility</p:attrName>
                                        </p:attrNameLst>
                                      </p:cBhvr>
                                      <p:to>
                                        <p:strVal val="hidden"/>
                                      </p:to>
                                    </p:set>
                                  </p:childTnLst>
                                </p:cTn>
                              </p:par>
                              <p:par>
                                <p:cTn id="208" presetID="2" presetClass="exit" presetSubtype="8" fill="hold" grpId="3" nodeType="withEffect">
                                  <p:stCondLst>
                                    <p:cond delay="0"/>
                                  </p:stCondLst>
                                  <p:childTnLst>
                                    <p:anim calcmode="lin" valueType="num">
                                      <p:cBhvr additive="base">
                                        <p:cTn id="209" dur="2000"/>
                                        <p:tgtEl>
                                          <p:spTgt spid="17"/>
                                        </p:tgtEl>
                                        <p:attrNameLst>
                                          <p:attrName>ppt_x</p:attrName>
                                        </p:attrNameLst>
                                      </p:cBhvr>
                                      <p:tavLst>
                                        <p:tav tm="0">
                                          <p:val>
                                            <p:strVal val="ppt_x"/>
                                          </p:val>
                                        </p:tav>
                                        <p:tav tm="100000">
                                          <p:val>
                                            <p:strVal val="0-ppt_w/2"/>
                                          </p:val>
                                        </p:tav>
                                      </p:tavLst>
                                    </p:anim>
                                    <p:anim calcmode="lin" valueType="num">
                                      <p:cBhvr additive="base">
                                        <p:cTn id="210" dur="2000"/>
                                        <p:tgtEl>
                                          <p:spTgt spid="17"/>
                                        </p:tgtEl>
                                        <p:attrNameLst>
                                          <p:attrName>ppt_y</p:attrName>
                                        </p:attrNameLst>
                                      </p:cBhvr>
                                      <p:tavLst>
                                        <p:tav tm="0">
                                          <p:val>
                                            <p:strVal val="ppt_y"/>
                                          </p:val>
                                        </p:tav>
                                        <p:tav tm="100000">
                                          <p:val>
                                            <p:strVal val="ppt_y"/>
                                          </p:val>
                                        </p:tav>
                                      </p:tavLst>
                                    </p:anim>
                                    <p:set>
                                      <p:cBhvr>
                                        <p:cTn id="211" dur="1" fill="hold">
                                          <p:stCondLst>
                                            <p:cond delay="1999"/>
                                          </p:stCondLst>
                                        </p:cTn>
                                        <p:tgtEl>
                                          <p:spTgt spid="17"/>
                                        </p:tgtEl>
                                        <p:attrNameLst>
                                          <p:attrName>style.visibility</p:attrName>
                                        </p:attrNameLst>
                                      </p:cBhvr>
                                      <p:to>
                                        <p:strVal val="hidden"/>
                                      </p:to>
                                    </p:set>
                                  </p:childTnLst>
                                </p:cTn>
                              </p:par>
                              <p:par>
                                <p:cTn id="212" presetID="2" presetClass="exit" presetSubtype="8" fill="hold" grpId="3"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0-ppt_w/2"/>
                                          </p:val>
                                        </p:tav>
                                      </p:tavLst>
                                    </p:anim>
                                    <p:anim calcmode="lin" valueType="num">
                                      <p:cBhvr additive="base">
                                        <p:cTn id="214" dur="2000"/>
                                        <p:tgtEl>
                                          <p:spTgt spid="18"/>
                                        </p:tgtEl>
                                        <p:attrNameLst>
                                          <p:attrName>ppt_y</p:attrName>
                                        </p:attrNameLst>
                                      </p:cBhvr>
                                      <p:tavLst>
                                        <p:tav tm="0">
                                          <p:val>
                                            <p:strVal val="ppt_y"/>
                                          </p:val>
                                        </p:tav>
                                        <p:tav tm="100000">
                                          <p:val>
                                            <p:strVal val="ppt_y"/>
                                          </p:val>
                                        </p:tav>
                                      </p:tavLst>
                                    </p:anim>
                                    <p:set>
                                      <p:cBhvr>
                                        <p:cTn id="215" dur="1" fill="hold">
                                          <p:stCondLst>
                                            <p:cond delay="1999"/>
                                          </p:stCondLst>
                                        </p:cTn>
                                        <p:tgtEl>
                                          <p:spTgt spid="18"/>
                                        </p:tgtEl>
                                        <p:attrNameLst>
                                          <p:attrName>style.visibility</p:attrName>
                                        </p:attrNameLst>
                                      </p:cBhvr>
                                      <p:to>
                                        <p:strVal val="hidden"/>
                                      </p:to>
                                    </p:set>
                                  </p:childTnLst>
                                </p:cTn>
                              </p:par>
                              <p:par>
                                <p:cTn id="216" presetID="23" presetClass="entr" presetSubtype="288" fill="hold" nodeType="withEffect">
                                  <p:stCondLst>
                                    <p:cond delay="0"/>
                                  </p:stCondLst>
                                  <p:childTnLst>
                                    <p:set>
                                      <p:cBhvr>
                                        <p:cTn id="217" dur="1" fill="hold">
                                          <p:stCondLst>
                                            <p:cond delay="0"/>
                                          </p:stCondLst>
                                        </p:cTn>
                                        <p:tgtEl>
                                          <p:spTgt spid="2"/>
                                        </p:tgtEl>
                                        <p:attrNameLst>
                                          <p:attrName>style.visibility</p:attrName>
                                        </p:attrNameLst>
                                      </p:cBhvr>
                                      <p:to>
                                        <p:strVal val="visible"/>
                                      </p:to>
                                    </p:set>
                                    <p:anim calcmode="lin" valueType="num">
                                      <p:cBhvr>
                                        <p:cTn id="218" dur="2000" fill="hold"/>
                                        <p:tgtEl>
                                          <p:spTgt spid="2"/>
                                        </p:tgtEl>
                                        <p:attrNameLst>
                                          <p:attrName>ppt_w</p:attrName>
                                        </p:attrNameLst>
                                      </p:cBhvr>
                                      <p:tavLst>
                                        <p:tav tm="0">
                                          <p:val>
                                            <p:strVal val="4/3*#ppt_w"/>
                                          </p:val>
                                        </p:tav>
                                        <p:tav tm="100000">
                                          <p:val>
                                            <p:strVal val="#ppt_w"/>
                                          </p:val>
                                        </p:tav>
                                      </p:tavLst>
                                    </p:anim>
                                    <p:anim calcmode="lin" valueType="num">
                                      <p:cBhvr>
                                        <p:cTn id="219" dur="2000" fill="hold"/>
                                        <p:tgtEl>
                                          <p:spTgt spid="2"/>
                                        </p:tgtEl>
                                        <p:attrNameLst>
                                          <p:attrName>ppt_h</p:attrName>
                                        </p:attrNameLst>
                                      </p:cBhvr>
                                      <p:tavLst>
                                        <p:tav tm="0">
                                          <p:val>
                                            <p:strVal val="4/3*#ppt_h"/>
                                          </p:val>
                                        </p:tav>
                                        <p:tav tm="100000">
                                          <p:val>
                                            <p:strVal val="#ppt_h"/>
                                          </p:val>
                                        </p:tav>
                                      </p:tavLst>
                                    </p:anim>
                                  </p:childTnLst>
                                </p:cTn>
                              </p:par>
                              <p:par>
                                <p:cTn id="220" presetID="16" presetClass="entr" presetSubtype="37" fill="hold" nodeType="withEffect">
                                  <p:stCondLst>
                                    <p:cond delay="0"/>
                                  </p:stCondLst>
                                  <p:childTnLst>
                                    <p:set>
                                      <p:cBhvr>
                                        <p:cTn id="221" dur="1" fill="hold">
                                          <p:stCondLst>
                                            <p:cond delay="0"/>
                                          </p:stCondLst>
                                        </p:cTn>
                                        <p:tgtEl>
                                          <p:spTgt spid="2"/>
                                        </p:tgtEl>
                                        <p:attrNameLst>
                                          <p:attrName>style.visibility</p:attrName>
                                        </p:attrNameLst>
                                      </p:cBhvr>
                                      <p:to>
                                        <p:strVal val="visible"/>
                                      </p:to>
                                    </p:set>
                                    <p:animEffect transition="in" filter="barn(outVertical)">
                                      <p:cBhvr>
                                        <p:cTn id="22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212F13"/>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5" name="4 Imagen" descr="Imagen1.png"/>
          <p:cNvPicPr>
            <a:picLocks noChangeAspect="1"/>
          </p:cNvPicPr>
          <p:nvPr/>
        </p:nvPicPr>
        <p:blipFill>
          <a:blip r:embed="rId2"/>
          <a:stretch>
            <a:fillRect/>
          </a:stretch>
        </p:blipFill>
        <p:spPr>
          <a:xfrm>
            <a:off x="357158" y="0"/>
            <a:ext cx="8429684" cy="5143500"/>
          </a:xfrm>
          <a:prstGeom prst="rect">
            <a:avLst/>
          </a:prstGeom>
        </p:spPr>
      </p:pic>
      <p:sp>
        <p:nvSpPr>
          <p:cNvPr id="7" name="6 Rectángulo"/>
          <p:cNvSpPr/>
          <p:nvPr/>
        </p:nvSpPr>
        <p:spPr>
          <a:xfrm>
            <a:off x="0" y="0"/>
            <a:ext cx="35715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786842" y="0"/>
            <a:ext cx="35715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3500430" y="1571618"/>
            <a:ext cx="2500329" cy="1477328"/>
          </a:xfrm>
          <a:prstGeom prst="rect">
            <a:avLst/>
          </a:prstGeom>
          <a:noFill/>
        </p:spPr>
        <p:txBody>
          <a:bodyPr wrap="square" rtlCol="0">
            <a:spAutoFit/>
          </a:bodyPr>
          <a:lstStyle/>
          <a:p>
            <a:pPr algn="ctr"/>
            <a:r>
              <a:rPr lang="es-PE" sz="1000" dirty="0" smtClean="0">
                <a:latin typeface="Arial" pitchFamily="34" charset="0"/>
                <a:cs typeface="Arial" pitchFamily="34" charset="0"/>
              </a:rPr>
              <a:t>En esas conversaciones eternas con mis amigas se guardaron secretos, sustos y planes emocionantes. El sonido de la llamada hacía que saltaras de la cama porque solo querías saber que pasó finalmente la noche anterior, si te retiraste antes de que ocurriera algo interesante.</a:t>
            </a:r>
          </a:p>
          <a:p>
            <a:pPr algn="ctr"/>
            <a:endParaRPr lang="es-PE" sz="1000" dirty="0">
              <a:latin typeface="Arial" pitchFamily="34" charset="0"/>
              <a:cs typeface="Arial" pitchFamily="34" charset="0"/>
            </a:endParaRPr>
          </a:p>
        </p:txBody>
      </p:sp>
      <p:sp>
        <p:nvSpPr>
          <p:cNvPr id="9" name="8 Rectángulo"/>
          <p:cNvSpPr/>
          <p:nvPr/>
        </p:nvSpPr>
        <p:spPr>
          <a:xfrm>
            <a:off x="0" y="-142894"/>
            <a:ext cx="9429784"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50000">
              <a:schemeClr val="accent6">
                <a:lumMod val="50000"/>
                <a:shade val="67500"/>
                <a:satMod val="115000"/>
              </a:schemeClr>
            </a:gs>
            <a:gs pos="100000">
              <a:schemeClr val="accent6">
                <a:lumMod val="5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1(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0" y="0"/>
            <a:ext cx="1428760" cy="1357322"/>
          </a:xfrm>
          <a:prstGeom prst="rect">
            <a:avLst/>
          </a:prstGeom>
          <a:effectLst>
            <a:reflection blurRad="6350" stA="50000" endA="300" endPos="90000" dir="5400000" sy="-100000" algn="bl" rotWithShape="0"/>
          </a:effectLst>
        </p:spPr>
      </p:pic>
      <p:pic>
        <p:nvPicPr>
          <p:cNvPr id="6" name="5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7929586" y="0"/>
            <a:ext cx="1428760" cy="1357322"/>
          </a:xfrm>
          <a:prstGeom prst="rect">
            <a:avLst/>
          </a:prstGeom>
          <a:effectLst>
            <a:reflection blurRad="6350" stA="50000" endA="300" endPos="90000" dir="5400000" sy="-100000" algn="bl" rotWithShape="0"/>
          </a:effectLst>
        </p:spPr>
      </p:pic>
      <p:pic>
        <p:nvPicPr>
          <p:cNvPr id="7" name="6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2214546" y="0"/>
            <a:ext cx="1428760" cy="1357322"/>
          </a:xfrm>
          <a:prstGeom prst="rect">
            <a:avLst/>
          </a:prstGeom>
          <a:effectLst>
            <a:reflection blurRad="6350" stA="50000" endA="300" endPos="90000" dir="5400000" sy="-100000" algn="bl" rotWithShape="0"/>
          </a:effectLst>
        </p:spPr>
      </p:pic>
      <p:pic>
        <p:nvPicPr>
          <p:cNvPr id="8" name="7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5715008" y="0"/>
            <a:ext cx="1428760" cy="1357322"/>
          </a:xfrm>
          <a:prstGeom prst="rect">
            <a:avLst/>
          </a:prstGeom>
          <a:effectLst>
            <a:reflection blurRad="6350" stA="50000" endA="300" endPos="90000" dir="5400000" sy="-100000" algn="bl" rotWithShape="0"/>
          </a:effectLst>
        </p:spPr>
      </p:pic>
      <p:pic>
        <p:nvPicPr>
          <p:cNvPr id="9" name="8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785786" y="1357298"/>
            <a:ext cx="1143008" cy="1085858"/>
          </a:xfrm>
          <a:prstGeom prst="rect">
            <a:avLst/>
          </a:prstGeom>
          <a:effectLst>
            <a:reflection blurRad="6350" stA="50000" endA="300" endPos="90000" dir="5400000" sy="-100000" algn="bl" rotWithShape="0"/>
          </a:effectLst>
        </p:spPr>
      </p:pic>
      <p:pic>
        <p:nvPicPr>
          <p:cNvPr id="10" name="9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2714612" y="1357298"/>
            <a:ext cx="1143008" cy="1085858"/>
          </a:xfrm>
          <a:prstGeom prst="rect">
            <a:avLst/>
          </a:prstGeom>
          <a:effectLst>
            <a:reflection blurRad="6350" stA="50000" endA="300" endPos="90000" dir="5400000" sy="-100000" algn="bl" rotWithShape="0"/>
          </a:effectLst>
        </p:spPr>
      </p:pic>
      <p:pic>
        <p:nvPicPr>
          <p:cNvPr id="11" name="10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5643570" y="1428736"/>
            <a:ext cx="1143008" cy="1085858"/>
          </a:xfrm>
          <a:prstGeom prst="rect">
            <a:avLst/>
          </a:prstGeom>
          <a:effectLst>
            <a:reflection blurRad="6350" stA="50000" endA="300" endPos="90000" dir="5400000" sy="-100000" algn="bl" rotWithShape="0"/>
          </a:effectLst>
        </p:spPr>
      </p:pic>
      <p:pic>
        <p:nvPicPr>
          <p:cNvPr id="12" name="11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7429520" y="1214422"/>
            <a:ext cx="1143008" cy="1085858"/>
          </a:xfrm>
          <a:prstGeom prst="rect">
            <a:avLst/>
          </a:prstGeom>
          <a:effectLst>
            <a:reflection blurRad="6350" stA="50000" endA="300" endPos="90000" dir="5400000" sy="-100000" algn="bl" rotWithShape="0"/>
          </a:effectLst>
        </p:spPr>
      </p:pic>
      <p:pic>
        <p:nvPicPr>
          <p:cNvPr id="13" name="12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1357290" y="2428868"/>
            <a:ext cx="928694" cy="882260"/>
          </a:xfrm>
          <a:prstGeom prst="rect">
            <a:avLst/>
          </a:prstGeom>
          <a:effectLst>
            <a:reflection blurRad="6350" stA="50000" endA="300" endPos="90000" dir="5400000" sy="-100000" algn="bl" rotWithShape="0"/>
          </a:effectLst>
        </p:spPr>
      </p:pic>
      <p:pic>
        <p:nvPicPr>
          <p:cNvPr id="14" name="13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7000892" y="2421748"/>
            <a:ext cx="928694" cy="882260"/>
          </a:xfrm>
          <a:prstGeom prst="rect">
            <a:avLst/>
          </a:prstGeom>
          <a:effectLst>
            <a:reflection blurRad="6350" stA="50000" endA="300" endPos="90000" dir="5400000" sy="-100000" algn="bl" rotWithShape="0"/>
          </a:effectLst>
        </p:spPr>
      </p:pic>
      <p:pic>
        <p:nvPicPr>
          <p:cNvPr id="15" name="14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3000364" y="2571744"/>
            <a:ext cx="928694" cy="882260"/>
          </a:xfrm>
          <a:prstGeom prst="rect">
            <a:avLst/>
          </a:prstGeom>
          <a:effectLst>
            <a:reflection blurRad="6350" stA="50000" endA="300" endPos="90000" dir="5400000" sy="-100000" algn="bl" rotWithShape="0"/>
          </a:effectLst>
        </p:spPr>
      </p:pic>
      <p:pic>
        <p:nvPicPr>
          <p:cNvPr id="16" name="15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5643570" y="2571744"/>
            <a:ext cx="928694" cy="882260"/>
          </a:xfrm>
          <a:prstGeom prst="rect">
            <a:avLst/>
          </a:prstGeom>
          <a:effectLst>
            <a:reflection blurRad="6350" stA="50000" endA="300" endPos="90000" dir="5400000" sy="-100000" algn="bl" rotWithShape="0"/>
          </a:effectLst>
        </p:spPr>
      </p:pic>
      <p:pic>
        <p:nvPicPr>
          <p:cNvPr id="17" name="16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1857356" y="3429000"/>
            <a:ext cx="703100" cy="667946"/>
          </a:xfrm>
          <a:prstGeom prst="rect">
            <a:avLst/>
          </a:prstGeom>
          <a:effectLst>
            <a:reflection blurRad="6350" stA="50000" endA="300" endPos="90000" dir="5400000" sy="-100000" algn="bl" rotWithShape="0"/>
          </a:effectLst>
        </p:spPr>
      </p:pic>
      <p:pic>
        <p:nvPicPr>
          <p:cNvPr id="18" name="17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3214678" y="3643314"/>
            <a:ext cx="703100" cy="667946"/>
          </a:xfrm>
          <a:prstGeom prst="rect">
            <a:avLst/>
          </a:prstGeom>
          <a:effectLst>
            <a:reflection blurRad="6350" stA="50000" endA="300" endPos="90000" dir="5400000" sy="-100000" algn="bl" rotWithShape="0"/>
          </a:effectLst>
        </p:spPr>
      </p:pic>
      <p:pic>
        <p:nvPicPr>
          <p:cNvPr id="19" name="18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5572132" y="3643314"/>
            <a:ext cx="703100" cy="667946"/>
          </a:xfrm>
          <a:prstGeom prst="rect">
            <a:avLst/>
          </a:prstGeom>
          <a:effectLst>
            <a:reflection blurRad="6350" stA="50000" endA="300" endPos="90000" dir="5400000" sy="-100000" algn="bl" rotWithShape="0"/>
          </a:effectLst>
        </p:spPr>
      </p:pic>
      <p:pic>
        <p:nvPicPr>
          <p:cNvPr id="20" name="19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6658710" y="3429024"/>
            <a:ext cx="627902" cy="596508"/>
          </a:xfrm>
          <a:prstGeom prst="rect">
            <a:avLst/>
          </a:prstGeom>
          <a:effectLst>
            <a:reflection blurRad="6350" stA="50000" endA="300" endPos="90000" dir="5400000" sy="-100000" algn="bl" rotWithShape="0"/>
          </a:effectLst>
        </p:spPr>
      </p:pic>
      <p:pic>
        <p:nvPicPr>
          <p:cNvPr id="21" name="20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2214546" y="4214824"/>
            <a:ext cx="496306" cy="471492"/>
          </a:xfrm>
          <a:prstGeom prst="rect">
            <a:avLst/>
          </a:prstGeom>
          <a:effectLst>
            <a:reflection blurRad="6350" stA="50000" endA="300" endPos="90000" dir="5400000" sy="-100000" algn="bl" rotWithShape="0"/>
          </a:effectLst>
        </p:spPr>
      </p:pic>
      <p:pic>
        <p:nvPicPr>
          <p:cNvPr id="22" name="21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6357950" y="4143404"/>
            <a:ext cx="571504" cy="542930"/>
          </a:xfrm>
          <a:prstGeom prst="rect">
            <a:avLst/>
          </a:prstGeom>
          <a:effectLst>
            <a:reflection blurRad="6350" stA="50000" endA="300" endPos="90000" dir="5400000" sy="-100000" algn="bl" rotWithShape="0"/>
          </a:effectLst>
        </p:spPr>
      </p:pic>
      <p:pic>
        <p:nvPicPr>
          <p:cNvPr id="23" name="22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3428992" y="4429132"/>
            <a:ext cx="571504" cy="542930"/>
          </a:xfrm>
          <a:prstGeom prst="rect">
            <a:avLst/>
          </a:prstGeom>
          <a:effectLst>
            <a:reflection blurRad="6350" stA="50000" endA="300" endPos="90000" dir="5400000" sy="-100000" algn="bl" rotWithShape="0"/>
          </a:effectLst>
        </p:spPr>
      </p:pic>
      <p:pic>
        <p:nvPicPr>
          <p:cNvPr id="24" name="23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5500694" y="4357694"/>
            <a:ext cx="571504" cy="542930"/>
          </a:xfrm>
          <a:prstGeom prst="rect">
            <a:avLst/>
          </a:prstGeom>
          <a:effectLst>
            <a:reflection blurRad="6350" stA="50000" endA="300" endPos="90000" dir="5400000" sy="-100000" algn="bl" rotWithShape="0"/>
          </a:effectLst>
        </p:spPr>
      </p:pic>
      <p:pic>
        <p:nvPicPr>
          <p:cNvPr id="25" name="24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2500298" y="4672008"/>
            <a:ext cx="496306" cy="471492"/>
          </a:xfrm>
          <a:prstGeom prst="rect">
            <a:avLst/>
          </a:prstGeom>
          <a:effectLst>
            <a:reflection blurRad="6350" stA="50000" endA="300" endPos="90000" dir="5400000" sy="-100000" algn="bl" rotWithShape="0"/>
          </a:effectLst>
        </p:spPr>
      </p:pic>
      <p:pic>
        <p:nvPicPr>
          <p:cNvPr id="28" name="27 Imagen" descr="20110219001326892.png"/>
          <p:cNvPicPr>
            <a:picLocks noChangeAspect="1"/>
          </p:cNvPicPr>
          <p:nvPr/>
        </p:nvPicPr>
        <p:blipFill>
          <a:blip r:embed="rId3">
            <a:clrChange>
              <a:clrFrom>
                <a:srgbClr val="000000">
                  <a:alpha val="0"/>
                </a:srgbClr>
              </a:clrFrom>
              <a:clrTo>
                <a:srgbClr val="000000">
                  <a:alpha val="0"/>
                </a:srgbClr>
              </a:clrTo>
            </a:clrChange>
            <a:duotone>
              <a:schemeClr val="accent6">
                <a:shade val="45000"/>
                <a:satMod val="135000"/>
              </a:schemeClr>
              <a:prstClr val="white"/>
            </a:duotone>
            <a:lum bright="-10000" contrast="40000"/>
          </a:blip>
          <a:srcRect l="16667" t="16667" r="16667" b="20000"/>
          <a:stretch>
            <a:fillRect/>
          </a:stretch>
        </p:blipFill>
        <p:spPr>
          <a:xfrm>
            <a:off x="6072198" y="4672008"/>
            <a:ext cx="496306" cy="471492"/>
          </a:xfrm>
          <a:prstGeom prst="rect">
            <a:avLst/>
          </a:prstGeom>
          <a:effectLst>
            <a:reflection blurRad="6350" stA="50000" endA="300" endPos="90000" dir="5400000" sy="-100000" algn="bl" rotWithShape="0"/>
          </a:effectLst>
        </p:spPr>
      </p:pic>
      <p:sp>
        <p:nvSpPr>
          <p:cNvPr id="26" name="25 Rectángulo"/>
          <p:cNvSpPr/>
          <p:nvPr/>
        </p:nvSpPr>
        <p:spPr>
          <a:xfrm>
            <a:off x="0" y="-142894"/>
            <a:ext cx="9429784"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1+#ppt_w/2"/>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3000" fill="hold"/>
                                        <p:tgtEl>
                                          <p:spTgt spid="9"/>
                                        </p:tgtEl>
                                        <p:attrNameLst>
                                          <p:attrName>ppt_x</p:attrName>
                                        </p:attrNameLst>
                                      </p:cBhvr>
                                      <p:tavLst>
                                        <p:tav tm="0">
                                          <p:val>
                                            <p:strVal val="1+#ppt_w/2"/>
                                          </p:val>
                                        </p:tav>
                                        <p:tav tm="100000">
                                          <p:val>
                                            <p:strVal val="#ppt_x"/>
                                          </p:val>
                                        </p:tav>
                                      </p:tavLst>
                                    </p:anim>
                                    <p:anim calcmode="lin" valueType="num">
                                      <p:cBhvr additive="base">
                                        <p:cTn id="14" dur="30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3000" fill="hold"/>
                                        <p:tgtEl>
                                          <p:spTgt spid="13"/>
                                        </p:tgtEl>
                                        <p:attrNameLst>
                                          <p:attrName>ppt_x</p:attrName>
                                        </p:attrNameLst>
                                      </p:cBhvr>
                                      <p:tavLst>
                                        <p:tav tm="0">
                                          <p:val>
                                            <p:strVal val="1+#ppt_w/2"/>
                                          </p:val>
                                        </p:tav>
                                        <p:tav tm="100000">
                                          <p:val>
                                            <p:strVal val="#ppt_x"/>
                                          </p:val>
                                        </p:tav>
                                      </p:tavLst>
                                    </p:anim>
                                    <p:anim calcmode="lin" valueType="num">
                                      <p:cBhvr additive="base">
                                        <p:cTn id="18" dur="30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3000" fill="hold"/>
                                        <p:tgtEl>
                                          <p:spTgt spid="17"/>
                                        </p:tgtEl>
                                        <p:attrNameLst>
                                          <p:attrName>ppt_x</p:attrName>
                                        </p:attrNameLst>
                                      </p:cBhvr>
                                      <p:tavLst>
                                        <p:tav tm="0">
                                          <p:val>
                                            <p:strVal val="1+#ppt_w/2"/>
                                          </p:val>
                                        </p:tav>
                                        <p:tav tm="100000">
                                          <p:val>
                                            <p:strVal val="#ppt_x"/>
                                          </p:val>
                                        </p:tav>
                                      </p:tavLst>
                                    </p:anim>
                                    <p:anim calcmode="lin" valueType="num">
                                      <p:cBhvr additive="base">
                                        <p:cTn id="22" dur="3000" fill="hold"/>
                                        <p:tgtEl>
                                          <p:spTgt spid="1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3000" fill="hold"/>
                                        <p:tgtEl>
                                          <p:spTgt spid="21"/>
                                        </p:tgtEl>
                                        <p:attrNameLst>
                                          <p:attrName>ppt_x</p:attrName>
                                        </p:attrNameLst>
                                      </p:cBhvr>
                                      <p:tavLst>
                                        <p:tav tm="0">
                                          <p:val>
                                            <p:strVal val="1+#ppt_w/2"/>
                                          </p:val>
                                        </p:tav>
                                        <p:tav tm="100000">
                                          <p:val>
                                            <p:strVal val="#ppt_x"/>
                                          </p:val>
                                        </p:tav>
                                      </p:tavLst>
                                    </p:anim>
                                    <p:anim calcmode="lin" valueType="num">
                                      <p:cBhvr additive="base">
                                        <p:cTn id="26" dur="3000" fill="hold"/>
                                        <p:tgtEl>
                                          <p:spTgt spid="2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5"/>
                                        </p:tgtEl>
                                        <p:attrNameLst>
                                          <p:attrName>style.visibility</p:attrName>
                                        </p:attrNameLst>
                                      </p:cBhvr>
                                      <p:to>
                                        <p:strVal val="visible"/>
                                      </p:to>
                                    </p:set>
                                    <p:anim calcmode="lin" valueType="num">
                                      <p:cBhvr additive="base">
                                        <p:cTn id="29" dur="3000" fill="hold"/>
                                        <p:tgtEl>
                                          <p:spTgt spid="25"/>
                                        </p:tgtEl>
                                        <p:attrNameLst>
                                          <p:attrName>ppt_x</p:attrName>
                                        </p:attrNameLst>
                                      </p:cBhvr>
                                      <p:tavLst>
                                        <p:tav tm="0">
                                          <p:val>
                                            <p:strVal val="1+#ppt_w/2"/>
                                          </p:val>
                                        </p:tav>
                                        <p:tav tm="100000">
                                          <p:val>
                                            <p:strVal val="#ppt_x"/>
                                          </p:val>
                                        </p:tav>
                                      </p:tavLst>
                                    </p:anim>
                                    <p:anim calcmode="lin" valueType="num">
                                      <p:cBhvr additive="base">
                                        <p:cTn id="30" dur="3000" fill="hold"/>
                                        <p:tgtEl>
                                          <p:spTgt spid="2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3000" fill="hold"/>
                                        <p:tgtEl>
                                          <p:spTgt spid="7"/>
                                        </p:tgtEl>
                                        <p:attrNameLst>
                                          <p:attrName>ppt_x</p:attrName>
                                        </p:attrNameLst>
                                      </p:cBhvr>
                                      <p:tavLst>
                                        <p:tav tm="0">
                                          <p:val>
                                            <p:strVal val="1+#ppt_w/2"/>
                                          </p:val>
                                        </p:tav>
                                        <p:tav tm="100000">
                                          <p:val>
                                            <p:strVal val="#ppt_x"/>
                                          </p:val>
                                        </p:tav>
                                      </p:tavLst>
                                    </p:anim>
                                    <p:anim calcmode="lin" valueType="num">
                                      <p:cBhvr additive="base">
                                        <p:cTn id="34" dur="30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1+#ppt_w/2"/>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3000" fill="hold"/>
                                        <p:tgtEl>
                                          <p:spTgt spid="15"/>
                                        </p:tgtEl>
                                        <p:attrNameLst>
                                          <p:attrName>ppt_x</p:attrName>
                                        </p:attrNameLst>
                                      </p:cBhvr>
                                      <p:tavLst>
                                        <p:tav tm="0">
                                          <p:val>
                                            <p:strVal val="1+#ppt_w/2"/>
                                          </p:val>
                                        </p:tav>
                                        <p:tav tm="100000">
                                          <p:val>
                                            <p:strVal val="#ppt_x"/>
                                          </p:val>
                                        </p:tav>
                                      </p:tavLst>
                                    </p:anim>
                                    <p:anim calcmode="lin" valueType="num">
                                      <p:cBhvr additive="base">
                                        <p:cTn id="42" dur="3000" fill="hold"/>
                                        <p:tgtEl>
                                          <p:spTgt spid="15"/>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3000" fill="hold"/>
                                        <p:tgtEl>
                                          <p:spTgt spid="18"/>
                                        </p:tgtEl>
                                        <p:attrNameLst>
                                          <p:attrName>ppt_x</p:attrName>
                                        </p:attrNameLst>
                                      </p:cBhvr>
                                      <p:tavLst>
                                        <p:tav tm="0">
                                          <p:val>
                                            <p:strVal val="1+#ppt_w/2"/>
                                          </p:val>
                                        </p:tav>
                                        <p:tav tm="100000">
                                          <p:val>
                                            <p:strVal val="#ppt_x"/>
                                          </p:val>
                                        </p:tav>
                                      </p:tavLst>
                                    </p:anim>
                                    <p:anim calcmode="lin" valueType="num">
                                      <p:cBhvr additive="base">
                                        <p:cTn id="46" dur="3000" fill="hold"/>
                                        <p:tgtEl>
                                          <p:spTgt spid="18"/>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3000" fill="hold"/>
                                        <p:tgtEl>
                                          <p:spTgt spid="23"/>
                                        </p:tgtEl>
                                        <p:attrNameLst>
                                          <p:attrName>ppt_x</p:attrName>
                                        </p:attrNameLst>
                                      </p:cBhvr>
                                      <p:tavLst>
                                        <p:tav tm="0">
                                          <p:val>
                                            <p:strVal val="1+#ppt_w/2"/>
                                          </p:val>
                                        </p:tav>
                                        <p:tav tm="100000">
                                          <p:val>
                                            <p:strVal val="#ppt_x"/>
                                          </p:val>
                                        </p:tav>
                                      </p:tavLst>
                                    </p:anim>
                                    <p:anim calcmode="lin" valueType="num">
                                      <p:cBhvr additive="base">
                                        <p:cTn id="50" dur="30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0-#ppt_w/2"/>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3000" fill="hold"/>
                                        <p:tgtEl>
                                          <p:spTgt spid="8"/>
                                        </p:tgtEl>
                                        <p:attrNameLst>
                                          <p:attrName>ppt_x</p:attrName>
                                        </p:attrNameLst>
                                      </p:cBhvr>
                                      <p:tavLst>
                                        <p:tav tm="0">
                                          <p:val>
                                            <p:strVal val="0-#ppt_w/2"/>
                                          </p:val>
                                        </p:tav>
                                        <p:tav tm="100000">
                                          <p:val>
                                            <p:strVal val="#ppt_x"/>
                                          </p:val>
                                        </p:tav>
                                      </p:tavLst>
                                    </p:anim>
                                    <p:anim calcmode="lin" valueType="num">
                                      <p:cBhvr additive="base">
                                        <p:cTn id="58" dur="3000" fill="hold"/>
                                        <p:tgtEl>
                                          <p:spTgt spid="8"/>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3000" fill="hold"/>
                                        <p:tgtEl>
                                          <p:spTgt spid="11"/>
                                        </p:tgtEl>
                                        <p:attrNameLst>
                                          <p:attrName>ppt_x</p:attrName>
                                        </p:attrNameLst>
                                      </p:cBhvr>
                                      <p:tavLst>
                                        <p:tav tm="0">
                                          <p:val>
                                            <p:strVal val="0-#ppt_w/2"/>
                                          </p:val>
                                        </p:tav>
                                        <p:tav tm="100000">
                                          <p:val>
                                            <p:strVal val="#ppt_x"/>
                                          </p:val>
                                        </p:tav>
                                      </p:tavLst>
                                    </p:anim>
                                    <p:anim calcmode="lin" valueType="num">
                                      <p:cBhvr additive="base">
                                        <p:cTn id="62" dur="3000" fill="hold"/>
                                        <p:tgtEl>
                                          <p:spTgt spid="11"/>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3000" fill="hold"/>
                                        <p:tgtEl>
                                          <p:spTgt spid="12"/>
                                        </p:tgtEl>
                                        <p:attrNameLst>
                                          <p:attrName>ppt_x</p:attrName>
                                        </p:attrNameLst>
                                      </p:cBhvr>
                                      <p:tavLst>
                                        <p:tav tm="0">
                                          <p:val>
                                            <p:strVal val="0-#ppt_w/2"/>
                                          </p:val>
                                        </p:tav>
                                        <p:tav tm="100000">
                                          <p:val>
                                            <p:strVal val="#ppt_x"/>
                                          </p:val>
                                        </p:tav>
                                      </p:tavLst>
                                    </p:anim>
                                    <p:anim calcmode="lin" valueType="num">
                                      <p:cBhvr additive="base">
                                        <p:cTn id="66" dur="3000" fill="hold"/>
                                        <p:tgtEl>
                                          <p:spTgt spid="12"/>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3000" fill="hold"/>
                                        <p:tgtEl>
                                          <p:spTgt spid="14"/>
                                        </p:tgtEl>
                                        <p:attrNameLst>
                                          <p:attrName>ppt_x</p:attrName>
                                        </p:attrNameLst>
                                      </p:cBhvr>
                                      <p:tavLst>
                                        <p:tav tm="0">
                                          <p:val>
                                            <p:strVal val="0-#ppt_w/2"/>
                                          </p:val>
                                        </p:tav>
                                        <p:tav tm="100000">
                                          <p:val>
                                            <p:strVal val="#ppt_x"/>
                                          </p:val>
                                        </p:tav>
                                      </p:tavLst>
                                    </p:anim>
                                    <p:anim calcmode="lin" valueType="num">
                                      <p:cBhvr additive="base">
                                        <p:cTn id="70" dur="3000" fill="hold"/>
                                        <p:tgtEl>
                                          <p:spTgt spid="14"/>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3000" fill="hold"/>
                                        <p:tgtEl>
                                          <p:spTgt spid="16"/>
                                        </p:tgtEl>
                                        <p:attrNameLst>
                                          <p:attrName>ppt_x</p:attrName>
                                        </p:attrNameLst>
                                      </p:cBhvr>
                                      <p:tavLst>
                                        <p:tav tm="0">
                                          <p:val>
                                            <p:strVal val="0-#ppt_w/2"/>
                                          </p:val>
                                        </p:tav>
                                        <p:tav tm="100000">
                                          <p:val>
                                            <p:strVal val="#ppt_x"/>
                                          </p:val>
                                        </p:tav>
                                      </p:tavLst>
                                    </p:anim>
                                    <p:anim calcmode="lin" valueType="num">
                                      <p:cBhvr additive="base">
                                        <p:cTn id="74" dur="3000" fill="hold"/>
                                        <p:tgtEl>
                                          <p:spTgt spid="16"/>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3000" fill="hold"/>
                                        <p:tgtEl>
                                          <p:spTgt spid="19"/>
                                        </p:tgtEl>
                                        <p:attrNameLst>
                                          <p:attrName>ppt_x</p:attrName>
                                        </p:attrNameLst>
                                      </p:cBhvr>
                                      <p:tavLst>
                                        <p:tav tm="0">
                                          <p:val>
                                            <p:strVal val="0-#ppt_w/2"/>
                                          </p:val>
                                        </p:tav>
                                        <p:tav tm="100000">
                                          <p:val>
                                            <p:strVal val="#ppt_x"/>
                                          </p:val>
                                        </p:tav>
                                      </p:tavLst>
                                    </p:anim>
                                    <p:anim calcmode="lin" valueType="num">
                                      <p:cBhvr additive="base">
                                        <p:cTn id="78" dur="3000" fill="hold"/>
                                        <p:tgtEl>
                                          <p:spTgt spid="19"/>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3000" fill="hold"/>
                                        <p:tgtEl>
                                          <p:spTgt spid="20"/>
                                        </p:tgtEl>
                                        <p:attrNameLst>
                                          <p:attrName>ppt_x</p:attrName>
                                        </p:attrNameLst>
                                      </p:cBhvr>
                                      <p:tavLst>
                                        <p:tav tm="0">
                                          <p:val>
                                            <p:strVal val="0-#ppt_w/2"/>
                                          </p:val>
                                        </p:tav>
                                        <p:tav tm="100000">
                                          <p:val>
                                            <p:strVal val="#ppt_x"/>
                                          </p:val>
                                        </p:tav>
                                      </p:tavLst>
                                    </p:anim>
                                    <p:anim calcmode="lin" valueType="num">
                                      <p:cBhvr additive="base">
                                        <p:cTn id="82" dur="3000" fill="hold"/>
                                        <p:tgtEl>
                                          <p:spTgt spid="20"/>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3000" fill="hold"/>
                                        <p:tgtEl>
                                          <p:spTgt spid="22"/>
                                        </p:tgtEl>
                                        <p:attrNameLst>
                                          <p:attrName>ppt_x</p:attrName>
                                        </p:attrNameLst>
                                      </p:cBhvr>
                                      <p:tavLst>
                                        <p:tav tm="0">
                                          <p:val>
                                            <p:strVal val="0-#ppt_w/2"/>
                                          </p:val>
                                        </p:tav>
                                        <p:tav tm="100000">
                                          <p:val>
                                            <p:strVal val="#ppt_x"/>
                                          </p:val>
                                        </p:tav>
                                      </p:tavLst>
                                    </p:anim>
                                    <p:anim calcmode="lin" valueType="num">
                                      <p:cBhvr additive="base">
                                        <p:cTn id="86" dur="3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3000" fill="hold"/>
                                        <p:tgtEl>
                                          <p:spTgt spid="24"/>
                                        </p:tgtEl>
                                        <p:attrNameLst>
                                          <p:attrName>ppt_x</p:attrName>
                                        </p:attrNameLst>
                                      </p:cBhvr>
                                      <p:tavLst>
                                        <p:tav tm="0">
                                          <p:val>
                                            <p:strVal val="0-#ppt_w/2"/>
                                          </p:val>
                                        </p:tav>
                                        <p:tav tm="100000">
                                          <p:val>
                                            <p:strVal val="#ppt_x"/>
                                          </p:val>
                                        </p:tav>
                                      </p:tavLst>
                                    </p:anim>
                                    <p:anim calcmode="lin" valueType="num">
                                      <p:cBhvr additive="base">
                                        <p:cTn id="90" dur="3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28"/>
                                        </p:tgtEl>
                                        <p:attrNameLst>
                                          <p:attrName>style.visibility</p:attrName>
                                        </p:attrNameLst>
                                      </p:cBhvr>
                                      <p:to>
                                        <p:strVal val="visible"/>
                                      </p:to>
                                    </p:set>
                                    <p:anim calcmode="lin" valueType="num">
                                      <p:cBhvr additive="base">
                                        <p:cTn id="93" dur="3000" fill="hold"/>
                                        <p:tgtEl>
                                          <p:spTgt spid="28"/>
                                        </p:tgtEl>
                                        <p:attrNameLst>
                                          <p:attrName>ppt_x</p:attrName>
                                        </p:attrNameLst>
                                      </p:cBhvr>
                                      <p:tavLst>
                                        <p:tav tm="0">
                                          <p:val>
                                            <p:strVal val="0-#ppt_w/2"/>
                                          </p:val>
                                        </p:tav>
                                        <p:tav tm="100000">
                                          <p:val>
                                            <p:strVal val="#ppt_x"/>
                                          </p:val>
                                        </p:tav>
                                      </p:tavLst>
                                    </p:anim>
                                    <p:anim calcmode="lin" valueType="num">
                                      <p:cBhvr additive="base">
                                        <p:cTn id="94" dur="3000" fill="hold"/>
                                        <p:tgtEl>
                                          <p:spTgt spid="28"/>
                                        </p:tgtEl>
                                        <p:attrNameLst>
                                          <p:attrName>ppt_y</p:attrName>
                                        </p:attrNameLst>
                                      </p:cBhvr>
                                      <p:tavLst>
                                        <p:tav tm="0">
                                          <p:val>
                                            <p:strVal val="1+#ppt_h/2"/>
                                          </p:val>
                                        </p:tav>
                                        <p:tav tm="100000">
                                          <p:val>
                                            <p:strVal val="#ppt_y"/>
                                          </p:val>
                                        </p:tav>
                                      </p:tavLst>
                                    </p:anim>
                                  </p:childTnLst>
                                </p:cTn>
                              </p:par>
                              <p:par>
                                <p:cTn id="95" presetID="8" presetClass="emph" presetSubtype="0" fill="hold" nodeType="withEffect">
                                  <p:stCondLst>
                                    <p:cond delay="0"/>
                                  </p:stCondLst>
                                  <p:childTnLst>
                                    <p:animRot by="21600000">
                                      <p:cBhvr>
                                        <p:cTn id="96" dur="3000" fill="hold"/>
                                        <p:tgtEl>
                                          <p:spTgt spid="5"/>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7"/>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8"/>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9"/>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1"/>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2"/>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3"/>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14"/>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15"/>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16"/>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17"/>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18"/>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19"/>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20"/>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21"/>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22"/>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23"/>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24"/>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25"/>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28"/>
                                        </p:tgtEl>
                                        <p:attrNameLst>
                                          <p:attrName>r</p:attrName>
                                        </p:attrNameLst>
                                      </p:cBhvr>
                                    </p:animRot>
                                  </p:childTnLst>
                                </p:cTn>
                              </p:par>
                              <p:par>
                                <p:cTn id="139" presetID="2" presetClass="exit" presetSubtype="6" fill="hold" nodeType="withEffect">
                                  <p:stCondLst>
                                    <p:cond delay="0"/>
                                  </p:stCondLst>
                                  <p:childTnLst>
                                    <p:anim calcmode="lin" valueType="num">
                                      <p:cBhvr additive="base">
                                        <p:cTn id="140" dur="3000"/>
                                        <p:tgtEl>
                                          <p:spTgt spid="5"/>
                                        </p:tgtEl>
                                        <p:attrNameLst>
                                          <p:attrName>ppt_x</p:attrName>
                                        </p:attrNameLst>
                                      </p:cBhvr>
                                      <p:tavLst>
                                        <p:tav tm="0">
                                          <p:val>
                                            <p:strVal val="ppt_x"/>
                                          </p:val>
                                        </p:tav>
                                        <p:tav tm="100000">
                                          <p:val>
                                            <p:strVal val="1+ppt_w/2"/>
                                          </p:val>
                                        </p:tav>
                                      </p:tavLst>
                                    </p:anim>
                                    <p:anim calcmode="lin" valueType="num">
                                      <p:cBhvr additive="base">
                                        <p:cTn id="141" dur="3000"/>
                                        <p:tgtEl>
                                          <p:spTgt spid="5"/>
                                        </p:tgtEl>
                                        <p:attrNameLst>
                                          <p:attrName>ppt_y</p:attrName>
                                        </p:attrNameLst>
                                      </p:cBhvr>
                                      <p:tavLst>
                                        <p:tav tm="0">
                                          <p:val>
                                            <p:strVal val="ppt_y"/>
                                          </p:val>
                                        </p:tav>
                                        <p:tav tm="100000">
                                          <p:val>
                                            <p:strVal val="1+ppt_h/2"/>
                                          </p:val>
                                        </p:tav>
                                      </p:tavLst>
                                    </p:anim>
                                    <p:set>
                                      <p:cBhvr>
                                        <p:cTn id="142" dur="1" fill="hold">
                                          <p:stCondLst>
                                            <p:cond delay="2999"/>
                                          </p:stCondLst>
                                        </p:cTn>
                                        <p:tgtEl>
                                          <p:spTgt spid="5"/>
                                        </p:tgtEl>
                                        <p:attrNameLst>
                                          <p:attrName>style.visibility</p:attrName>
                                        </p:attrNameLst>
                                      </p:cBhvr>
                                      <p:to>
                                        <p:strVal val="hidden"/>
                                      </p:to>
                                    </p:set>
                                  </p:childTnLst>
                                </p:cTn>
                              </p:par>
                              <p:par>
                                <p:cTn id="143" presetID="2" presetClass="exit" presetSubtype="6" fill="hold" nodeType="withEffect">
                                  <p:stCondLst>
                                    <p:cond delay="0"/>
                                  </p:stCondLst>
                                  <p:childTnLst>
                                    <p:anim calcmode="lin" valueType="num">
                                      <p:cBhvr additive="base">
                                        <p:cTn id="144" dur="3000"/>
                                        <p:tgtEl>
                                          <p:spTgt spid="7"/>
                                        </p:tgtEl>
                                        <p:attrNameLst>
                                          <p:attrName>ppt_x</p:attrName>
                                        </p:attrNameLst>
                                      </p:cBhvr>
                                      <p:tavLst>
                                        <p:tav tm="0">
                                          <p:val>
                                            <p:strVal val="ppt_x"/>
                                          </p:val>
                                        </p:tav>
                                        <p:tav tm="100000">
                                          <p:val>
                                            <p:strVal val="1+ppt_w/2"/>
                                          </p:val>
                                        </p:tav>
                                      </p:tavLst>
                                    </p:anim>
                                    <p:anim calcmode="lin" valueType="num">
                                      <p:cBhvr additive="base">
                                        <p:cTn id="145" dur="3000"/>
                                        <p:tgtEl>
                                          <p:spTgt spid="7"/>
                                        </p:tgtEl>
                                        <p:attrNameLst>
                                          <p:attrName>ppt_y</p:attrName>
                                        </p:attrNameLst>
                                      </p:cBhvr>
                                      <p:tavLst>
                                        <p:tav tm="0">
                                          <p:val>
                                            <p:strVal val="ppt_y"/>
                                          </p:val>
                                        </p:tav>
                                        <p:tav tm="100000">
                                          <p:val>
                                            <p:strVal val="1+ppt_h/2"/>
                                          </p:val>
                                        </p:tav>
                                      </p:tavLst>
                                    </p:anim>
                                    <p:set>
                                      <p:cBhvr>
                                        <p:cTn id="146" dur="1" fill="hold">
                                          <p:stCondLst>
                                            <p:cond delay="2999"/>
                                          </p:stCondLst>
                                        </p:cTn>
                                        <p:tgtEl>
                                          <p:spTgt spid="7"/>
                                        </p:tgtEl>
                                        <p:attrNameLst>
                                          <p:attrName>style.visibility</p:attrName>
                                        </p:attrNameLst>
                                      </p:cBhvr>
                                      <p:to>
                                        <p:strVal val="hidden"/>
                                      </p:to>
                                    </p:set>
                                  </p:childTnLst>
                                </p:cTn>
                              </p:par>
                              <p:par>
                                <p:cTn id="147" presetID="2" presetClass="exit" presetSubtype="6" fill="hold" nodeType="withEffect">
                                  <p:stCondLst>
                                    <p:cond delay="0"/>
                                  </p:stCondLst>
                                  <p:childTnLst>
                                    <p:anim calcmode="lin" valueType="num">
                                      <p:cBhvr additive="base">
                                        <p:cTn id="148" dur="3000"/>
                                        <p:tgtEl>
                                          <p:spTgt spid="9"/>
                                        </p:tgtEl>
                                        <p:attrNameLst>
                                          <p:attrName>ppt_x</p:attrName>
                                        </p:attrNameLst>
                                      </p:cBhvr>
                                      <p:tavLst>
                                        <p:tav tm="0">
                                          <p:val>
                                            <p:strVal val="ppt_x"/>
                                          </p:val>
                                        </p:tav>
                                        <p:tav tm="100000">
                                          <p:val>
                                            <p:strVal val="1+ppt_w/2"/>
                                          </p:val>
                                        </p:tav>
                                      </p:tavLst>
                                    </p:anim>
                                    <p:anim calcmode="lin" valueType="num">
                                      <p:cBhvr additive="base">
                                        <p:cTn id="149" dur="3000"/>
                                        <p:tgtEl>
                                          <p:spTgt spid="9"/>
                                        </p:tgtEl>
                                        <p:attrNameLst>
                                          <p:attrName>ppt_y</p:attrName>
                                        </p:attrNameLst>
                                      </p:cBhvr>
                                      <p:tavLst>
                                        <p:tav tm="0">
                                          <p:val>
                                            <p:strVal val="ppt_y"/>
                                          </p:val>
                                        </p:tav>
                                        <p:tav tm="100000">
                                          <p:val>
                                            <p:strVal val="1+ppt_h/2"/>
                                          </p:val>
                                        </p:tav>
                                      </p:tavLst>
                                    </p:anim>
                                    <p:set>
                                      <p:cBhvr>
                                        <p:cTn id="150" dur="1" fill="hold">
                                          <p:stCondLst>
                                            <p:cond delay="2999"/>
                                          </p:stCondLst>
                                        </p:cTn>
                                        <p:tgtEl>
                                          <p:spTgt spid="9"/>
                                        </p:tgtEl>
                                        <p:attrNameLst>
                                          <p:attrName>style.visibility</p:attrName>
                                        </p:attrNameLst>
                                      </p:cBhvr>
                                      <p:to>
                                        <p:strVal val="hidden"/>
                                      </p:to>
                                    </p:set>
                                  </p:childTnLst>
                                </p:cTn>
                              </p:par>
                              <p:par>
                                <p:cTn id="151" presetID="2" presetClass="exit" presetSubtype="6" fill="hold" nodeType="withEffect">
                                  <p:stCondLst>
                                    <p:cond delay="0"/>
                                  </p:stCondLst>
                                  <p:childTnLst>
                                    <p:anim calcmode="lin" valueType="num">
                                      <p:cBhvr additive="base">
                                        <p:cTn id="152" dur="3000"/>
                                        <p:tgtEl>
                                          <p:spTgt spid="10"/>
                                        </p:tgtEl>
                                        <p:attrNameLst>
                                          <p:attrName>ppt_x</p:attrName>
                                        </p:attrNameLst>
                                      </p:cBhvr>
                                      <p:tavLst>
                                        <p:tav tm="0">
                                          <p:val>
                                            <p:strVal val="ppt_x"/>
                                          </p:val>
                                        </p:tav>
                                        <p:tav tm="100000">
                                          <p:val>
                                            <p:strVal val="1+ppt_w/2"/>
                                          </p:val>
                                        </p:tav>
                                      </p:tavLst>
                                    </p:anim>
                                    <p:anim calcmode="lin" valueType="num">
                                      <p:cBhvr additive="base">
                                        <p:cTn id="153" dur="3000"/>
                                        <p:tgtEl>
                                          <p:spTgt spid="10"/>
                                        </p:tgtEl>
                                        <p:attrNameLst>
                                          <p:attrName>ppt_y</p:attrName>
                                        </p:attrNameLst>
                                      </p:cBhvr>
                                      <p:tavLst>
                                        <p:tav tm="0">
                                          <p:val>
                                            <p:strVal val="ppt_y"/>
                                          </p:val>
                                        </p:tav>
                                        <p:tav tm="100000">
                                          <p:val>
                                            <p:strVal val="1+ppt_h/2"/>
                                          </p:val>
                                        </p:tav>
                                      </p:tavLst>
                                    </p:anim>
                                    <p:set>
                                      <p:cBhvr>
                                        <p:cTn id="154" dur="1" fill="hold">
                                          <p:stCondLst>
                                            <p:cond delay="2999"/>
                                          </p:stCondLst>
                                        </p:cTn>
                                        <p:tgtEl>
                                          <p:spTgt spid="10"/>
                                        </p:tgtEl>
                                        <p:attrNameLst>
                                          <p:attrName>style.visibility</p:attrName>
                                        </p:attrNameLst>
                                      </p:cBhvr>
                                      <p:to>
                                        <p:strVal val="hidden"/>
                                      </p:to>
                                    </p:set>
                                  </p:childTnLst>
                                </p:cTn>
                              </p:par>
                              <p:par>
                                <p:cTn id="155" presetID="2" presetClass="exit" presetSubtype="6" fill="hold" nodeType="withEffect">
                                  <p:stCondLst>
                                    <p:cond delay="0"/>
                                  </p:stCondLst>
                                  <p:childTnLst>
                                    <p:anim calcmode="lin" valueType="num">
                                      <p:cBhvr additive="base">
                                        <p:cTn id="156" dur="3000"/>
                                        <p:tgtEl>
                                          <p:spTgt spid="13"/>
                                        </p:tgtEl>
                                        <p:attrNameLst>
                                          <p:attrName>ppt_x</p:attrName>
                                        </p:attrNameLst>
                                      </p:cBhvr>
                                      <p:tavLst>
                                        <p:tav tm="0">
                                          <p:val>
                                            <p:strVal val="ppt_x"/>
                                          </p:val>
                                        </p:tav>
                                        <p:tav tm="100000">
                                          <p:val>
                                            <p:strVal val="1+ppt_w/2"/>
                                          </p:val>
                                        </p:tav>
                                      </p:tavLst>
                                    </p:anim>
                                    <p:anim calcmode="lin" valueType="num">
                                      <p:cBhvr additive="base">
                                        <p:cTn id="157" dur="3000"/>
                                        <p:tgtEl>
                                          <p:spTgt spid="13"/>
                                        </p:tgtEl>
                                        <p:attrNameLst>
                                          <p:attrName>ppt_y</p:attrName>
                                        </p:attrNameLst>
                                      </p:cBhvr>
                                      <p:tavLst>
                                        <p:tav tm="0">
                                          <p:val>
                                            <p:strVal val="ppt_y"/>
                                          </p:val>
                                        </p:tav>
                                        <p:tav tm="100000">
                                          <p:val>
                                            <p:strVal val="1+ppt_h/2"/>
                                          </p:val>
                                        </p:tav>
                                      </p:tavLst>
                                    </p:anim>
                                    <p:set>
                                      <p:cBhvr>
                                        <p:cTn id="158" dur="1" fill="hold">
                                          <p:stCondLst>
                                            <p:cond delay="2999"/>
                                          </p:stCondLst>
                                        </p:cTn>
                                        <p:tgtEl>
                                          <p:spTgt spid="13"/>
                                        </p:tgtEl>
                                        <p:attrNameLst>
                                          <p:attrName>style.visibility</p:attrName>
                                        </p:attrNameLst>
                                      </p:cBhvr>
                                      <p:to>
                                        <p:strVal val="hidden"/>
                                      </p:to>
                                    </p:set>
                                  </p:childTnLst>
                                </p:cTn>
                              </p:par>
                              <p:par>
                                <p:cTn id="159" presetID="2" presetClass="exit" presetSubtype="6" fill="hold" nodeType="withEffect">
                                  <p:stCondLst>
                                    <p:cond delay="0"/>
                                  </p:stCondLst>
                                  <p:childTnLst>
                                    <p:anim calcmode="lin" valueType="num">
                                      <p:cBhvr additive="base">
                                        <p:cTn id="160" dur="3000"/>
                                        <p:tgtEl>
                                          <p:spTgt spid="15"/>
                                        </p:tgtEl>
                                        <p:attrNameLst>
                                          <p:attrName>ppt_x</p:attrName>
                                        </p:attrNameLst>
                                      </p:cBhvr>
                                      <p:tavLst>
                                        <p:tav tm="0">
                                          <p:val>
                                            <p:strVal val="ppt_x"/>
                                          </p:val>
                                        </p:tav>
                                        <p:tav tm="100000">
                                          <p:val>
                                            <p:strVal val="1+ppt_w/2"/>
                                          </p:val>
                                        </p:tav>
                                      </p:tavLst>
                                    </p:anim>
                                    <p:anim calcmode="lin" valueType="num">
                                      <p:cBhvr additive="base">
                                        <p:cTn id="161" dur="3000"/>
                                        <p:tgtEl>
                                          <p:spTgt spid="15"/>
                                        </p:tgtEl>
                                        <p:attrNameLst>
                                          <p:attrName>ppt_y</p:attrName>
                                        </p:attrNameLst>
                                      </p:cBhvr>
                                      <p:tavLst>
                                        <p:tav tm="0">
                                          <p:val>
                                            <p:strVal val="ppt_y"/>
                                          </p:val>
                                        </p:tav>
                                        <p:tav tm="100000">
                                          <p:val>
                                            <p:strVal val="1+ppt_h/2"/>
                                          </p:val>
                                        </p:tav>
                                      </p:tavLst>
                                    </p:anim>
                                    <p:set>
                                      <p:cBhvr>
                                        <p:cTn id="162" dur="1" fill="hold">
                                          <p:stCondLst>
                                            <p:cond delay="2999"/>
                                          </p:stCondLst>
                                        </p:cTn>
                                        <p:tgtEl>
                                          <p:spTgt spid="15"/>
                                        </p:tgtEl>
                                        <p:attrNameLst>
                                          <p:attrName>style.visibility</p:attrName>
                                        </p:attrNameLst>
                                      </p:cBhvr>
                                      <p:to>
                                        <p:strVal val="hidden"/>
                                      </p:to>
                                    </p:set>
                                  </p:childTnLst>
                                </p:cTn>
                              </p:par>
                              <p:par>
                                <p:cTn id="163" presetID="2" presetClass="exit" presetSubtype="6" fill="hold" nodeType="withEffect">
                                  <p:stCondLst>
                                    <p:cond delay="0"/>
                                  </p:stCondLst>
                                  <p:childTnLst>
                                    <p:anim calcmode="lin" valueType="num">
                                      <p:cBhvr additive="base">
                                        <p:cTn id="164" dur="3000"/>
                                        <p:tgtEl>
                                          <p:spTgt spid="17"/>
                                        </p:tgtEl>
                                        <p:attrNameLst>
                                          <p:attrName>ppt_x</p:attrName>
                                        </p:attrNameLst>
                                      </p:cBhvr>
                                      <p:tavLst>
                                        <p:tav tm="0">
                                          <p:val>
                                            <p:strVal val="ppt_x"/>
                                          </p:val>
                                        </p:tav>
                                        <p:tav tm="100000">
                                          <p:val>
                                            <p:strVal val="1+ppt_w/2"/>
                                          </p:val>
                                        </p:tav>
                                      </p:tavLst>
                                    </p:anim>
                                    <p:anim calcmode="lin" valueType="num">
                                      <p:cBhvr additive="base">
                                        <p:cTn id="165" dur="3000"/>
                                        <p:tgtEl>
                                          <p:spTgt spid="17"/>
                                        </p:tgtEl>
                                        <p:attrNameLst>
                                          <p:attrName>ppt_y</p:attrName>
                                        </p:attrNameLst>
                                      </p:cBhvr>
                                      <p:tavLst>
                                        <p:tav tm="0">
                                          <p:val>
                                            <p:strVal val="ppt_y"/>
                                          </p:val>
                                        </p:tav>
                                        <p:tav tm="100000">
                                          <p:val>
                                            <p:strVal val="1+ppt_h/2"/>
                                          </p:val>
                                        </p:tav>
                                      </p:tavLst>
                                    </p:anim>
                                    <p:set>
                                      <p:cBhvr>
                                        <p:cTn id="166" dur="1" fill="hold">
                                          <p:stCondLst>
                                            <p:cond delay="2999"/>
                                          </p:stCondLst>
                                        </p:cTn>
                                        <p:tgtEl>
                                          <p:spTgt spid="17"/>
                                        </p:tgtEl>
                                        <p:attrNameLst>
                                          <p:attrName>style.visibility</p:attrName>
                                        </p:attrNameLst>
                                      </p:cBhvr>
                                      <p:to>
                                        <p:strVal val="hidden"/>
                                      </p:to>
                                    </p:set>
                                  </p:childTnLst>
                                </p:cTn>
                              </p:par>
                              <p:par>
                                <p:cTn id="167" presetID="2" presetClass="exit" presetSubtype="6" fill="hold" nodeType="withEffect">
                                  <p:stCondLst>
                                    <p:cond delay="0"/>
                                  </p:stCondLst>
                                  <p:childTnLst>
                                    <p:anim calcmode="lin" valueType="num">
                                      <p:cBhvr additive="base">
                                        <p:cTn id="168" dur="3000"/>
                                        <p:tgtEl>
                                          <p:spTgt spid="18"/>
                                        </p:tgtEl>
                                        <p:attrNameLst>
                                          <p:attrName>ppt_x</p:attrName>
                                        </p:attrNameLst>
                                      </p:cBhvr>
                                      <p:tavLst>
                                        <p:tav tm="0">
                                          <p:val>
                                            <p:strVal val="ppt_x"/>
                                          </p:val>
                                        </p:tav>
                                        <p:tav tm="100000">
                                          <p:val>
                                            <p:strVal val="1+ppt_w/2"/>
                                          </p:val>
                                        </p:tav>
                                      </p:tavLst>
                                    </p:anim>
                                    <p:anim calcmode="lin" valueType="num">
                                      <p:cBhvr additive="base">
                                        <p:cTn id="169" dur="3000"/>
                                        <p:tgtEl>
                                          <p:spTgt spid="18"/>
                                        </p:tgtEl>
                                        <p:attrNameLst>
                                          <p:attrName>ppt_y</p:attrName>
                                        </p:attrNameLst>
                                      </p:cBhvr>
                                      <p:tavLst>
                                        <p:tav tm="0">
                                          <p:val>
                                            <p:strVal val="ppt_y"/>
                                          </p:val>
                                        </p:tav>
                                        <p:tav tm="100000">
                                          <p:val>
                                            <p:strVal val="1+ppt_h/2"/>
                                          </p:val>
                                        </p:tav>
                                      </p:tavLst>
                                    </p:anim>
                                    <p:set>
                                      <p:cBhvr>
                                        <p:cTn id="170" dur="1" fill="hold">
                                          <p:stCondLst>
                                            <p:cond delay="2999"/>
                                          </p:stCondLst>
                                        </p:cTn>
                                        <p:tgtEl>
                                          <p:spTgt spid="18"/>
                                        </p:tgtEl>
                                        <p:attrNameLst>
                                          <p:attrName>style.visibility</p:attrName>
                                        </p:attrNameLst>
                                      </p:cBhvr>
                                      <p:to>
                                        <p:strVal val="hidden"/>
                                      </p:to>
                                    </p:set>
                                  </p:childTnLst>
                                </p:cTn>
                              </p:par>
                              <p:par>
                                <p:cTn id="171" presetID="2" presetClass="exit" presetSubtype="6" fill="hold" nodeType="withEffect">
                                  <p:stCondLst>
                                    <p:cond delay="0"/>
                                  </p:stCondLst>
                                  <p:childTnLst>
                                    <p:anim calcmode="lin" valueType="num">
                                      <p:cBhvr additive="base">
                                        <p:cTn id="172" dur="3000"/>
                                        <p:tgtEl>
                                          <p:spTgt spid="21"/>
                                        </p:tgtEl>
                                        <p:attrNameLst>
                                          <p:attrName>ppt_x</p:attrName>
                                        </p:attrNameLst>
                                      </p:cBhvr>
                                      <p:tavLst>
                                        <p:tav tm="0">
                                          <p:val>
                                            <p:strVal val="ppt_x"/>
                                          </p:val>
                                        </p:tav>
                                        <p:tav tm="100000">
                                          <p:val>
                                            <p:strVal val="1+ppt_w/2"/>
                                          </p:val>
                                        </p:tav>
                                      </p:tavLst>
                                    </p:anim>
                                    <p:anim calcmode="lin" valueType="num">
                                      <p:cBhvr additive="base">
                                        <p:cTn id="173" dur="3000"/>
                                        <p:tgtEl>
                                          <p:spTgt spid="21"/>
                                        </p:tgtEl>
                                        <p:attrNameLst>
                                          <p:attrName>ppt_y</p:attrName>
                                        </p:attrNameLst>
                                      </p:cBhvr>
                                      <p:tavLst>
                                        <p:tav tm="0">
                                          <p:val>
                                            <p:strVal val="ppt_y"/>
                                          </p:val>
                                        </p:tav>
                                        <p:tav tm="100000">
                                          <p:val>
                                            <p:strVal val="1+ppt_h/2"/>
                                          </p:val>
                                        </p:tav>
                                      </p:tavLst>
                                    </p:anim>
                                    <p:set>
                                      <p:cBhvr>
                                        <p:cTn id="174" dur="1" fill="hold">
                                          <p:stCondLst>
                                            <p:cond delay="2999"/>
                                          </p:stCondLst>
                                        </p:cTn>
                                        <p:tgtEl>
                                          <p:spTgt spid="21"/>
                                        </p:tgtEl>
                                        <p:attrNameLst>
                                          <p:attrName>style.visibility</p:attrName>
                                        </p:attrNameLst>
                                      </p:cBhvr>
                                      <p:to>
                                        <p:strVal val="hidden"/>
                                      </p:to>
                                    </p:set>
                                  </p:childTnLst>
                                </p:cTn>
                              </p:par>
                              <p:par>
                                <p:cTn id="175" presetID="2" presetClass="exit" presetSubtype="6" fill="hold" nodeType="withEffect">
                                  <p:stCondLst>
                                    <p:cond delay="0"/>
                                  </p:stCondLst>
                                  <p:childTnLst>
                                    <p:anim calcmode="lin" valueType="num">
                                      <p:cBhvr additive="base">
                                        <p:cTn id="176" dur="3000"/>
                                        <p:tgtEl>
                                          <p:spTgt spid="23"/>
                                        </p:tgtEl>
                                        <p:attrNameLst>
                                          <p:attrName>ppt_x</p:attrName>
                                        </p:attrNameLst>
                                      </p:cBhvr>
                                      <p:tavLst>
                                        <p:tav tm="0">
                                          <p:val>
                                            <p:strVal val="ppt_x"/>
                                          </p:val>
                                        </p:tav>
                                        <p:tav tm="100000">
                                          <p:val>
                                            <p:strVal val="1+ppt_w/2"/>
                                          </p:val>
                                        </p:tav>
                                      </p:tavLst>
                                    </p:anim>
                                    <p:anim calcmode="lin" valueType="num">
                                      <p:cBhvr additive="base">
                                        <p:cTn id="177" dur="3000"/>
                                        <p:tgtEl>
                                          <p:spTgt spid="23"/>
                                        </p:tgtEl>
                                        <p:attrNameLst>
                                          <p:attrName>ppt_y</p:attrName>
                                        </p:attrNameLst>
                                      </p:cBhvr>
                                      <p:tavLst>
                                        <p:tav tm="0">
                                          <p:val>
                                            <p:strVal val="ppt_y"/>
                                          </p:val>
                                        </p:tav>
                                        <p:tav tm="100000">
                                          <p:val>
                                            <p:strVal val="1+ppt_h/2"/>
                                          </p:val>
                                        </p:tav>
                                      </p:tavLst>
                                    </p:anim>
                                    <p:set>
                                      <p:cBhvr>
                                        <p:cTn id="178" dur="1" fill="hold">
                                          <p:stCondLst>
                                            <p:cond delay="2999"/>
                                          </p:stCondLst>
                                        </p:cTn>
                                        <p:tgtEl>
                                          <p:spTgt spid="23"/>
                                        </p:tgtEl>
                                        <p:attrNameLst>
                                          <p:attrName>style.visibility</p:attrName>
                                        </p:attrNameLst>
                                      </p:cBhvr>
                                      <p:to>
                                        <p:strVal val="hidden"/>
                                      </p:to>
                                    </p:set>
                                  </p:childTnLst>
                                </p:cTn>
                              </p:par>
                              <p:par>
                                <p:cTn id="179" presetID="2" presetClass="exit" presetSubtype="6" fill="hold" nodeType="withEffect">
                                  <p:stCondLst>
                                    <p:cond delay="0"/>
                                  </p:stCondLst>
                                  <p:childTnLst>
                                    <p:anim calcmode="lin" valueType="num">
                                      <p:cBhvr additive="base">
                                        <p:cTn id="180" dur="3000"/>
                                        <p:tgtEl>
                                          <p:spTgt spid="25"/>
                                        </p:tgtEl>
                                        <p:attrNameLst>
                                          <p:attrName>ppt_x</p:attrName>
                                        </p:attrNameLst>
                                      </p:cBhvr>
                                      <p:tavLst>
                                        <p:tav tm="0">
                                          <p:val>
                                            <p:strVal val="ppt_x"/>
                                          </p:val>
                                        </p:tav>
                                        <p:tav tm="100000">
                                          <p:val>
                                            <p:strVal val="1+ppt_w/2"/>
                                          </p:val>
                                        </p:tav>
                                      </p:tavLst>
                                    </p:anim>
                                    <p:anim calcmode="lin" valueType="num">
                                      <p:cBhvr additive="base">
                                        <p:cTn id="181" dur="3000"/>
                                        <p:tgtEl>
                                          <p:spTgt spid="25"/>
                                        </p:tgtEl>
                                        <p:attrNameLst>
                                          <p:attrName>ppt_y</p:attrName>
                                        </p:attrNameLst>
                                      </p:cBhvr>
                                      <p:tavLst>
                                        <p:tav tm="0">
                                          <p:val>
                                            <p:strVal val="ppt_y"/>
                                          </p:val>
                                        </p:tav>
                                        <p:tav tm="100000">
                                          <p:val>
                                            <p:strVal val="1+ppt_h/2"/>
                                          </p:val>
                                        </p:tav>
                                      </p:tavLst>
                                    </p:anim>
                                    <p:set>
                                      <p:cBhvr>
                                        <p:cTn id="182" dur="1" fill="hold">
                                          <p:stCondLst>
                                            <p:cond delay="2999"/>
                                          </p:stCondLst>
                                        </p:cTn>
                                        <p:tgtEl>
                                          <p:spTgt spid="25"/>
                                        </p:tgtEl>
                                        <p:attrNameLst>
                                          <p:attrName>style.visibility</p:attrName>
                                        </p:attrNameLst>
                                      </p:cBhvr>
                                      <p:to>
                                        <p:strVal val="hidden"/>
                                      </p:to>
                                    </p:set>
                                  </p:childTnLst>
                                </p:cTn>
                              </p:par>
                              <p:par>
                                <p:cTn id="183" presetID="2" presetClass="exit" presetSubtype="12" fill="hold" nodeType="withEffect">
                                  <p:stCondLst>
                                    <p:cond delay="0"/>
                                  </p:stCondLst>
                                  <p:childTnLst>
                                    <p:anim calcmode="lin" valueType="num">
                                      <p:cBhvr additive="base">
                                        <p:cTn id="184" dur="3000"/>
                                        <p:tgtEl>
                                          <p:spTgt spid="6"/>
                                        </p:tgtEl>
                                        <p:attrNameLst>
                                          <p:attrName>ppt_x</p:attrName>
                                        </p:attrNameLst>
                                      </p:cBhvr>
                                      <p:tavLst>
                                        <p:tav tm="0">
                                          <p:val>
                                            <p:strVal val="ppt_x"/>
                                          </p:val>
                                        </p:tav>
                                        <p:tav tm="100000">
                                          <p:val>
                                            <p:strVal val="0-ppt_w/2"/>
                                          </p:val>
                                        </p:tav>
                                      </p:tavLst>
                                    </p:anim>
                                    <p:anim calcmode="lin" valueType="num">
                                      <p:cBhvr additive="base">
                                        <p:cTn id="185" dur="3000"/>
                                        <p:tgtEl>
                                          <p:spTgt spid="6"/>
                                        </p:tgtEl>
                                        <p:attrNameLst>
                                          <p:attrName>ppt_y</p:attrName>
                                        </p:attrNameLst>
                                      </p:cBhvr>
                                      <p:tavLst>
                                        <p:tav tm="0">
                                          <p:val>
                                            <p:strVal val="ppt_y"/>
                                          </p:val>
                                        </p:tav>
                                        <p:tav tm="100000">
                                          <p:val>
                                            <p:strVal val="1+ppt_h/2"/>
                                          </p:val>
                                        </p:tav>
                                      </p:tavLst>
                                    </p:anim>
                                    <p:set>
                                      <p:cBhvr>
                                        <p:cTn id="186" dur="1" fill="hold">
                                          <p:stCondLst>
                                            <p:cond delay="2999"/>
                                          </p:stCondLst>
                                        </p:cTn>
                                        <p:tgtEl>
                                          <p:spTgt spid="6"/>
                                        </p:tgtEl>
                                        <p:attrNameLst>
                                          <p:attrName>style.visibility</p:attrName>
                                        </p:attrNameLst>
                                      </p:cBhvr>
                                      <p:to>
                                        <p:strVal val="hidden"/>
                                      </p:to>
                                    </p:set>
                                  </p:childTnLst>
                                </p:cTn>
                              </p:par>
                              <p:par>
                                <p:cTn id="187" presetID="2" presetClass="exit" presetSubtype="12" fill="hold" nodeType="withEffect">
                                  <p:stCondLst>
                                    <p:cond delay="0"/>
                                  </p:stCondLst>
                                  <p:childTnLst>
                                    <p:anim calcmode="lin" valueType="num">
                                      <p:cBhvr additive="base">
                                        <p:cTn id="188" dur="3000"/>
                                        <p:tgtEl>
                                          <p:spTgt spid="8"/>
                                        </p:tgtEl>
                                        <p:attrNameLst>
                                          <p:attrName>ppt_x</p:attrName>
                                        </p:attrNameLst>
                                      </p:cBhvr>
                                      <p:tavLst>
                                        <p:tav tm="0">
                                          <p:val>
                                            <p:strVal val="ppt_x"/>
                                          </p:val>
                                        </p:tav>
                                        <p:tav tm="100000">
                                          <p:val>
                                            <p:strVal val="0-ppt_w/2"/>
                                          </p:val>
                                        </p:tav>
                                      </p:tavLst>
                                    </p:anim>
                                    <p:anim calcmode="lin" valueType="num">
                                      <p:cBhvr additive="base">
                                        <p:cTn id="189" dur="3000"/>
                                        <p:tgtEl>
                                          <p:spTgt spid="8"/>
                                        </p:tgtEl>
                                        <p:attrNameLst>
                                          <p:attrName>ppt_y</p:attrName>
                                        </p:attrNameLst>
                                      </p:cBhvr>
                                      <p:tavLst>
                                        <p:tav tm="0">
                                          <p:val>
                                            <p:strVal val="ppt_y"/>
                                          </p:val>
                                        </p:tav>
                                        <p:tav tm="100000">
                                          <p:val>
                                            <p:strVal val="1+ppt_h/2"/>
                                          </p:val>
                                        </p:tav>
                                      </p:tavLst>
                                    </p:anim>
                                    <p:set>
                                      <p:cBhvr>
                                        <p:cTn id="190" dur="1" fill="hold">
                                          <p:stCondLst>
                                            <p:cond delay="2999"/>
                                          </p:stCondLst>
                                        </p:cTn>
                                        <p:tgtEl>
                                          <p:spTgt spid="8"/>
                                        </p:tgtEl>
                                        <p:attrNameLst>
                                          <p:attrName>style.visibility</p:attrName>
                                        </p:attrNameLst>
                                      </p:cBhvr>
                                      <p:to>
                                        <p:strVal val="hidden"/>
                                      </p:to>
                                    </p:set>
                                  </p:childTnLst>
                                </p:cTn>
                              </p:par>
                              <p:par>
                                <p:cTn id="191" presetID="2" presetClass="exit" presetSubtype="12" fill="hold" nodeType="withEffect">
                                  <p:stCondLst>
                                    <p:cond delay="0"/>
                                  </p:stCondLst>
                                  <p:childTnLst>
                                    <p:anim calcmode="lin" valueType="num">
                                      <p:cBhvr additive="base">
                                        <p:cTn id="192" dur="3000"/>
                                        <p:tgtEl>
                                          <p:spTgt spid="11"/>
                                        </p:tgtEl>
                                        <p:attrNameLst>
                                          <p:attrName>ppt_x</p:attrName>
                                        </p:attrNameLst>
                                      </p:cBhvr>
                                      <p:tavLst>
                                        <p:tav tm="0">
                                          <p:val>
                                            <p:strVal val="ppt_x"/>
                                          </p:val>
                                        </p:tav>
                                        <p:tav tm="100000">
                                          <p:val>
                                            <p:strVal val="0-ppt_w/2"/>
                                          </p:val>
                                        </p:tav>
                                      </p:tavLst>
                                    </p:anim>
                                    <p:anim calcmode="lin" valueType="num">
                                      <p:cBhvr additive="base">
                                        <p:cTn id="193" dur="3000"/>
                                        <p:tgtEl>
                                          <p:spTgt spid="11"/>
                                        </p:tgtEl>
                                        <p:attrNameLst>
                                          <p:attrName>ppt_y</p:attrName>
                                        </p:attrNameLst>
                                      </p:cBhvr>
                                      <p:tavLst>
                                        <p:tav tm="0">
                                          <p:val>
                                            <p:strVal val="ppt_y"/>
                                          </p:val>
                                        </p:tav>
                                        <p:tav tm="100000">
                                          <p:val>
                                            <p:strVal val="1+ppt_h/2"/>
                                          </p:val>
                                        </p:tav>
                                      </p:tavLst>
                                    </p:anim>
                                    <p:set>
                                      <p:cBhvr>
                                        <p:cTn id="194" dur="1" fill="hold">
                                          <p:stCondLst>
                                            <p:cond delay="2999"/>
                                          </p:stCondLst>
                                        </p:cTn>
                                        <p:tgtEl>
                                          <p:spTgt spid="11"/>
                                        </p:tgtEl>
                                        <p:attrNameLst>
                                          <p:attrName>style.visibility</p:attrName>
                                        </p:attrNameLst>
                                      </p:cBhvr>
                                      <p:to>
                                        <p:strVal val="hidden"/>
                                      </p:to>
                                    </p:set>
                                  </p:childTnLst>
                                </p:cTn>
                              </p:par>
                              <p:par>
                                <p:cTn id="195" presetID="2" presetClass="exit" presetSubtype="12" fill="hold" nodeType="withEffect">
                                  <p:stCondLst>
                                    <p:cond delay="0"/>
                                  </p:stCondLst>
                                  <p:childTnLst>
                                    <p:anim calcmode="lin" valueType="num">
                                      <p:cBhvr additive="base">
                                        <p:cTn id="196" dur="3000"/>
                                        <p:tgtEl>
                                          <p:spTgt spid="12"/>
                                        </p:tgtEl>
                                        <p:attrNameLst>
                                          <p:attrName>ppt_x</p:attrName>
                                        </p:attrNameLst>
                                      </p:cBhvr>
                                      <p:tavLst>
                                        <p:tav tm="0">
                                          <p:val>
                                            <p:strVal val="ppt_x"/>
                                          </p:val>
                                        </p:tav>
                                        <p:tav tm="100000">
                                          <p:val>
                                            <p:strVal val="0-ppt_w/2"/>
                                          </p:val>
                                        </p:tav>
                                      </p:tavLst>
                                    </p:anim>
                                    <p:anim calcmode="lin" valueType="num">
                                      <p:cBhvr additive="base">
                                        <p:cTn id="197" dur="3000"/>
                                        <p:tgtEl>
                                          <p:spTgt spid="12"/>
                                        </p:tgtEl>
                                        <p:attrNameLst>
                                          <p:attrName>ppt_y</p:attrName>
                                        </p:attrNameLst>
                                      </p:cBhvr>
                                      <p:tavLst>
                                        <p:tav tm="0">
                                          <p:val>
                                            <p:strVal val="ppt_y"/>
                                          </p:val>
                                        </p:tav>
                                        <p:tav tm="100000">
                                          <p:val>
                                            <p:strVal val="1+ppt_h/2"/>
                                          </p:val>
                                        </p:tav>
                                      </p:tavLst>
                                    </p:anim>
                                    <p:set>
                                      <p:cBhvr>
                                        <p:cTn id="198" dur="1" fill="hold">
                                          <p:stCondLst>
                                            <p:cond delay="2999"/>
                                          </p:stCondLst>
                                        </p:cTn>
                                        <p:tgtEl>
                                          <p:spTgt spid="12"/>
                                        </p:tgtEl>
                                        <p:attrNameLst>
                                          <p:attrName>style.visibility</p:attrName>
                                        </p:attrNameLst>
                                      </p:cBhvr>
                                      <p:to>
                                        <p:strVal val="hidden"/>
                                      </p:to>
                                    </p:set>
                                  </p:childTnLst>
                                </p:cTn>
                              </p:par>
                              <p:par>
                                <p:cTn id="199" presetID="2" presetClass="exit" presetSubtype="12" fill="hold" nodeType="withEffect">
                                  <p:stCondLst>
                                    <p:cond delay="0"/>
                                  </p:stCondLst>
                                  <p:childTnLst>
                                    <p:anim calcmode="lin" valueType="num">
                                      <p:cBhvr additive="base">
                                        <p:cTn id="200" dur="3000"/>
                                        <p:tgtEl>
                                          <p:spTgt spid="14"/>
                                        </p:tgtEl>
                                        <p:attrNameLst>
                                          <p:attrName>ppt_x</p:attrName>
                                        </p:attrNameLst>
                                      </p:cBhvr>
                                      <p:tavLst>
                                        <p:tav tm="0">
                                          <p:val>
                                            <p:strVal val="ppt_x"/>
                                          </p:val>
                                        </p:tav>
                                        <p:tav tm="100000">
                                          <p:val>
                                            <p:strVal val="0-ppt_w/2"/>
                                          </p:val>
                                        </p:tav>
                                      </p:tavLst>
                                    </p:anim>
                                    <p:anim calcmode="lin" valueType="num">
                                      <p:cBhvr additive="base">
                                        <p:cTn id="201" dur="3000"/>
                                        <p:tgtEl>
                                          <p:spTgt spid="14"/>
                                        </p:tgtEl>
                                        <p:attrNameLst>
                                          <p:attrName>ppt_y</p:attrName>
                                        </p:attrNameLst>
                                      </p:cBhvr>
                                      <p:tavLst>
                                        <p:tav tm="0">
                                          <p:val>
                                            <p:strVal val="ppt_y"/>
                                          </p:val>
                                        </p:tav>
                                        <p:tav tm="100000">
                                          <p:val>
                                            <p:strVal val="1+ppt_h/2"/>
                                          </p:val>
                                        </p:tav>
                                      </p:tavLst>
                                    </p:anim>
                                    <p:set>
                                      <p:cBhvr>
                                        <p:cTn id="202" dur="1" fill="hold">
                                          <p:stCondLst>
                                            <p:cond delay="2999"/>
                                          </p:stCondLst>
                                        </p:cTn>
                                        <p:tgtEl>
                                          <p:spTgt spid="14"/>
                                        </p:tgtEl>
                                        <p:attrNameLst>
                                          <p:attrName>style.visibility</p:attrName>
                                        </p:attrNameLst>
                                      </p:cBhvr>
                                      <p:to>
                                        <p:strVal val="hidden"/>
                                      </p:to>
                                    </p:set>
                                  </p:childTnLst>
                                </p:cTn>
                              </p:par>
                              <p:par>
                                <p:cTn id="203" presetID="2" presetClass="exit" presetSubtype="12" fill="hold" nodeType="withEffect">
                                  <p:stCondLst>
                                    <p:cond delay="0"/>
                                  </p:stCondLst>
                                  <p:childTnLst>
                                    <p:anim calcmode="lin" valueType="num">
                                      <p:cBhvr additive="base">
                                        <p:cTn id="204" dur="3000"/>
                                        <p:tgtEl>
                                          <p:spTgt spid="16"/>
                                        </p:tgtEl>
                                        <p:attrNameLst>
                                          <p:attrName>ppt_x</p:attrName>
                                        </p:attrNameLst>
                                      </p:cBhvr>
                                      <p:tavLst>
                                        <p:tav tm="0">
                                          <p:val>
                                            <p:strVal val="ppt_x"/>
                                          </p:val>
                                        </p:tav>
                                        <p:tav tm="100000">
                                          <p:val>
                                            <p:strVal val="0-ppt_w/2"/>
                                          </p:val>
                                        </p:tav>
                                      </p:tavLst>
                                    </p:anim>
                                    <p:anim calcmode="lin" valueType="num">
                                      <p:cBhvr additive="base">
                                        <p:cTn id="205" dur="3000"/>
                                        <p:tgtEl>
                                          <p:spTgt spid="16"/>
                                        </p:tgtEl>
                                        <p:attrNameLst>
                                          <p:attrName>ppt_y</p:attrName>
                                        </p:attrNameLst>
                                      </p:cBhvr>
                                      <p:tavLst>
                                        <p:tav tm="0">
                                          <p:val>
                                            <p:strVal val="ppt_y"/>
                                          </p:val>
                                        </p:tav>
                                        <p:tav tm="100000">
                                          <p:val>
                                            <p:strVal val="1+ppt_h/2"/>
                                          </p:val>
                                        </p:tav>
                                      </p:tavLst>
                                    </p:anim>
                                    <p:set>
                                      <p:cBhvr>
                                        <p:cTn id="206" dur="1" fill="hold">
                                          <p:stCondLst>
                                            <p:cond delay="2999"/>
                                          </p:stCondLst>
                                        </p:cTn>
                                        <p:tgtEl>
                                          <p:spTgt spid="16"/>
                                        </p:tgtEl>
                                        <p:attrNameLst>
                                          <p:attrName>style.visibility</p:attrName>
                                        </p:attrNameLst>
                                      </p:cBhvr>
                                      <p:to>
                                        <p:strVal val="hidden"/>
                                      </p:to>
                                    </p:set>
                                  </p:childTnLst>
                                </p:cTn>
                              </p:par>
                              <p:par>
                                <p:cTn id="207" presetID="2" presetClass="exit" presetSubtype="12" fill="hold" nodeType="withEffect">
                                  <p:stCondLst>
                                    <p:cond delay="0"/>
                                  </p:stCondLst>
                                  <p:childTnLst>
                                    <p:anim calcmode="lin" valueType="num">
                                      <p:cBhvr additive="base">
                                        <p:cTn id="208" dur="3000"/>
                                        <p:tgtEl>
                                          <p:spTgt spid="19"/>
                                        </p:tgtEl>
                                        <p:attrNameLst>
                                          <p:attrName>ppt_x</p:attrName>
                                        </p:attrNameLst>
                                      </p:cBhvr>
                                      <p:tavLst>
                                        <p:tav tm="0">
                                          <p:val>
                                            <p:strVal val="ppt_x"/>
                                          </p:val>
                                        </p:tav>
                                        <p:tav tm="100000">
                                          <p:val>
                                            <p:strVal val="0-ppt_w/2"/>
                                          </p:val>
                                        </p:tav>
                                      </p:tavLst>
                                    </p:anim>
                                    <p:anim calcmode="lin" valueType="num">
                                      <p:cBhvr additive="base">
                                        <p:cTn id="209" dur="3000"/>
                                        <p:tgtEl>
                                          <p:spTgt spid="19"/>
                                        </p:tgtEl>
                                        <p:attrNameLst>
                                          <p:attrName>ppt_y</p:attrName>
                                        </p:attrNameLst>
                                      </p:cBhvr>
                                      <p:tavLst>
                                        <p:tav tm="0">
                                          <p:val>
                                            <p:strVal val="ppt_y"/>
                                          </p:val>
                                        </p:tav>
                                        <p:tav tm="100000">
                                          <p:val>
                                            <p:strVal val="1+ppt_h/2"/>
                                          </p:val>
                                        </p:tav>
                                      </p:tavLst>
                                    </p:anim>
                                    <p:set>
                                      <p:cBhvr>
                                        <p:cTn id="210" dur="1" fill="hold">
                                          <p:stCondLst>
                                            <p:cond delay="2999"/>
                                          </p:stCondLst>
                                        </p:cTn>
                                        <p:tgtEl>
                                          <p:spTgt spid="19"/>
                                        </p:tgtEl>
                                        <p:attrNameLst>
                                          <p:attrName>style.visibility</p:attrName>
                                        </p:attrNameLst>
                                      </p:cBhvr>
                                      <p:to>
                                        <p:strVal val="hidden"/>
                                      </p:to>
                                    </p:set>
                                  </p:childTnLst>
                                </p:cTn>
                              </p:par>
                              <p:par>
                                <p:cTn id="211" presetID="2" presetClass="exit" presetSubtype="12" fill="hold" nodeType="withEffect">
                                  <p:stCondLst>
                                    <p:cond delay="0"/>
                                  </p:stCondLst>
                                  <p:childTnLst>
                                    <p:anim calcmode="lin" valueType="num">
                                      <p:cBhvr additive="base">
                                        <p:cTn id="212" dur="3000"/>
                                        <p:tgtEl>
                                          <p:spTgt spid="20"/>
                                        </p:tgtEl>
                                        <p:attrNameLst>
                                          <p:attrName>ppt_x</p:attrName>
                                        </p:attrNameLst>
                                      </p:cBhvr>
                                      <p:tavLst>
                                        <p:tav tm="0">
                                          <p:val>
                                            <p:strVal val="ppt_x"/>
                                          </p:val>
                                        </p:tav>
                                        <p:tav tm="100000">
                                          <p:val>
                                            <p:strVal val="0-ppt_w/2"/>
                                          </p:val>
                                        </p:tav>
                                      </p:tavLst>
                                    </p:anim>
                                    <p:anim calcmode="lin" valueType="num">
                                      <p:cBhvr additive="base">
                                        <p:cTn id="213" dur="3000"/>
                                        <p:tgtEl>
                                          <p:spTgt spid="20"/>
                                        </p:tgtEl>
                                        <p:attrNameLst>
                                          <p:attrName>ppt_y</p:attrName>
                                        </p:attrNameLst>
                                      </p:cBhvr>
                                      <p:tavLst>
                                        <p:tav tm="0">
                                          <p:val>
                                            <p:strVal val="ppt_y"/>
                                          </p:val>
                                        </p:tav>
                                        <p:tav tm="100000">
                                          <p:val>
                                            <p:strVal val="1+ppt_h/2"/>
                                          </p:val>
                                        </p:tav>
                                      </p:tavLst>
                                    </p:anim>
                                    <p:set>
                                      <p:cBhvr>
                                        <p:cTn id="214" dur="1" fill="hold">
                                          <p:stCondLst>
                                            <p:cond delay="2999"/>
                                          </p:stCondLst>
                                        </p:cTn>
                                        <p:tgtEl>
                                          <p:spTgt spid="20"/>
                                        </p:tgtEl>
                                        <p:attrNameLst>
                                          <p:attrName>style.visibility</p:attrName>
                                        </p:attrNameLst>
                                      </p:cBhvr>
                                      <p:to>
                                        <p:strVal val="hidden"/>
                                      </p:to>
                                    </p:set>
                                  </p:childTnLst>
                                </p:cTn>
                              </p:par>
                              <p:par>
                                <p:cTn id="215" presetID="2" presetClass="exit" presetSubtype="12" fill="hold" nodeType="withEffect">
                                  <p:stCondLst>
                                    <p:cond delay="0"/>
                                  </p:stCondLst>
                                  <p:childTnLst>
                                    <p:anim calcmode="lin" valueType="num">
                                      <p:cBhvr additive="base">
                                        <p:cTn id="216" dur="3000"/>
                                        <p:tgtEl>
                                          <p:spTgt spid="22"/>
                                        </p:tgtEl>
                                        <p:attrNameLst>
                                          <p:attrName>ppt_x</p:attrName>
                                        </p:attrNameLst>
                                      </p:cBhvr>
                                      <p:tavLst>
                                        <p:tav tm="0">
                                          <p:val>
                                            <p:strVal val="ppt_x"/>
                                          </p:val>
                                        </p:tav>
                                        <p:tav tm="100000">
                                          <p:val>
                                            <p:strVal val="0-ppt_w/2"/>
                                          </p:val>
                                        </p:tav>
                                      </p:tavLst>
                                    </p:anim>
                                    <p:anim calcmode="lin" valueType="num">
                                      <p:cBhvr additive="base">
                                        <p:cTn id="217" dur="3000"/>
                                        <p:tgtEl>
                                          <p:spTgt spid="22"/>
                                        </p:tgtEl>
                                        <p:attrNameLst>
                                          <p:attrName>ppt_y</p:attrName>
                                        </p:attrNameLst>
                                      </p:cBhvr>
                                      <p:tavLst>
                                        <p:tav tm="0">
                                          <p:val>
                                            <p:strVal val="ppt_y"/>
                                          </p:val>
                                        </p:tav>
                                        <p:tav tm="100000">
                                          <p:val>
                                            <p:strVal val="1+ppt_h/2"/>
                                          </p:val>
                                        </p:tav>
                                      </p:tavLst>
                                    </p:anim>
                                    <p:set>
                                      <p:cBhvr>
                                        <p:cTn id="218" dur="1" fill="hold">
                                          <p:stCondLst>
                                            <p:cond delay="2999"/>
                                          </p:stCondLst>
                                        </p:cTn>
                                        <p:tgtEl>
                                          <p:spTgt spid="22"/>
                                        </p:tgtEl>
                                        <p:attrNameLst>
                                          <p:attrName>style.visibility</p:attrName>
                                        </p:attrNameLst>
                                      </p:cBhvr>
                                      <p:to>
                                        <p:strVal val="hidden"/>
                                      </p:to>
                                    </p:set>
                                  </p:childTnLst>
                                </p:cTn>
                              </p:par>
                              <p:par>
                                <p:cTn id="219" presetID="2" presetClass="exit" presetSubtype="12" fill="hold" nodeType="withEffect">
                                  <p:stCondLst>
                                    <p:cond delay="0"/>
                                  </p:stCondLst>
                                  <p:childTnLst>
                                    <p:anim calcmode="lin" valueType="num">
                                      <p:cBhvr additive="base">
                                        <p:cTn id="220" dur="3000"/>
                                        <p:tgtEl>
                                          <p:spTgt spid="24"/>
                                        </p:tgtEl>
                                        <p:attrNameLst>
                                          <p:attrName>ppt_x</p:attrName>
                                        </p:attrNameLst>
                                      </p:cBhvr>
                                      <p:tavLst>
                                        <p:tav tm="0">
                                          <p:val>
                                            <p:strVal val="ppt_x"/>
                                          </p:val>
                                        </p:tav>
                                        <p:tav tm="100000">
                                          <p:val>
                                            <p:strVal val="0-ppt_w/2"/>
                                          </p:val>
                                        </p:tav>
                                      </p:tavLst>
                                    </p:anim>
                                    <p:anim calcmode="lin" valueType="num">
                                      <p:cBhvr additive="base">
                                        <p:cTn id="221" dur="3000"/>
                                        <p:tgtEl>
                                          <p:spTgt spid="24"/>
                                        </p:tgtEl>
                                        <p:attrNameLst>
                                          <p:attrName>ppt_y</p:attrName>
                                        </p:attrNameLst>
                                      </p:cBhvr>
                                      <p:tavLst>
                                        <p:tav tm="0">
                                          <p:val>
                                            <p:strVal val="ppt_y"/>
                                          </p:val>
                                        </p:tav>
                                        <p:tav tm="100000">
                                          <p:val>
                                            <p:strVal val="1+ppt_h/2"/>
                                          </p:val>
                                        </p:tav>
                                      </p:tavLst>
                                    </p:anim>
                                    <p:set>
                                      <p:cBhvr>
                                        <p:cTn id="222" dur="1" fill="hold">
                                          <p:stCondLst>
                                            <p:cond delay="2999"/>
                                          </p:stCondLst>
                                        </p:cTn>
                                        <p:tgtEl>
                                          <p:spTgt spid="24"/>
                                        </p:tgtEl>
                                        <p:attrNameLst>
                                          <p:attrName>style.visibility</p:attrName>
                                        </p:attrNameLst>
                                      </p:cBhvr>
                                      <p:to>
                                        <p:strVal val="hidden"/>
                                      </p:to>
                                    </p:set>
                                  </p:childTnLst>
                                </p:cTn>
                              </p:par>
                              <p:par>
                                <p:cTn id="223" presetID="2" presetClass="exit" presetSubtype="12" fill="hold" nodeType="withEffect">
                                  <p:stCondLst>
                                    <p:cond delay="0"/>
                                  </p:stCondLst>
                                  <p:childTnLst>
                                    <p:anim calcmode="lin" valueType="num">
                                      <p:cBhvr additive="base">
                                        <p:cTn id="224" dur="3000"/>
                                        <p:tgtEl>
                                          <p:spTgt spid="28"/>
                                        </p:tgtEl>
                                        <p:attrNameLst>
                                          <p:attrName>ppt_x</p:attrName>
                                        </p:attrNameLst>
                                      </p:cBhvr>
                                      <p:tavLst>
                                        <p:tav tm="0">
                                          <p:val>
                                            <p:strVal val="ppt_x"/>
                                          </p:val>
                                        </p:tav>
                                        <p:tav tm="100000">
                                          <p:val>
                                            <p:strVal val="0-ppt_w/2"/>
                                          </p:val>
                                        </p:tav>
                                      </p:tavLst>
                                    </p:anim>
                                    <p:anim calcmode="lin" valueType="num">
                                      <p:cBhvr additive="base">
                                        <p:cTn id="225" dur="3000"/>
                                        <p:tgtEl>
                                          <p:spTgt spid="28"/>
                                        </p:tgtEl>
                                        <p:attrNameLst>
                                          <p:attrName>ppt_y</p:attrName>
                                        </p:attrNameLst>
                                      </p:cBhvr>
                                      <p:tavLst>
                                        <p:tav tm="0">
                                          <p:val>
                                            <p:strVal val="ppt_y"/>
                                          </p:val>
                                        </p:tav>
                                        <p:tav tm="100000">
                                          <p:val>
                                            <p:strVal val="1+ppt_h/2"/>
                                          </p:val>
                                        </p:tav>
                                      </p:tavLst>
                                    </p:anim>
                                    <p:set>
                                      <p:cBhvr>
                                        <p:cTn id="226" dur="1" fill="hold">
                                          <p:stCondLst>
                                            <p:cond delay="2999"/>
                                          </p:stCondLst>
                                        </p:cTn>
                                        <p:tgtEl>
                                          <p:spTgt spid="28"/>
                                        </p:tgtEl>
                                        <p:attrNameLst>
                                          <p:attrName>style.visibility</p:attrName>
                                        </p:attrNameLst>
                                      </p:cBhvr>
                                      <p:to>
                                        <p:strVal val="hidden"/>
                                      </p:to>
                                    </p:set>
                                  </p:childTnLst>
                                </p:cTn>
                              </p:par>
                              <p:par>
                                <p:cTn id="227" presetID="8" presetClass="emph" presetSubtype="0" fill="hold" nodeType="withEffect">
                                  <p:stCondLst>
                                    <p:cond delay="0"/>
                                  </p:stCondLst>
                                  <p:childTnLst>
                                    <p:animRot by="21600000">
                                      <p:cBhvr>
                                        <p:cTn id="228" dur="3000" fill="hold"/>
                                        <p:tgtEl>
                                          <p:spTgt spid="6"/>
                                        </p:tgtEl>
                                        <p:attrNameLst>
                                          <p:attrName>r</p:attrName>
                                        </p:attrNameLst>
                                      </p:cBhvr>
                                    </p:animRot>
                                  </p:childTnLst>
                                </p:cTn>
                              </p:par>
                              <p:par>
                                <p:cTn id="229" presetID="8" presetClass="emph" presetSubtype="0" fill="hold" nodeType="withEffect">
                                  <p:stCondLst>
                                    <p:cond delay="0"/>
                                  </p:stCondLst>
                                  <p:childTnLst>
                                    <p:animRot by="21600000">
                                      <p:cBhvr>
                                        <p:cTn id="230" dur="3000" fill="hold"/>
                                        <p:tgtEl>
                                          <p:spTgt spid="8"/>
                                        </p:tgtEl>
                                        <p:attrNameLst>
                                          <p:attrName>r</p:attrName>
                                        </p:attrNameLst>
                                      </p:cBhvr>
                                    </p:animRot>
                                  </p:childTnLst>
                                </p:cTn>
                              </p:par>
                              <p:par>
                                <p:cTn id="231" presetID="8" presetClass="emph" presetSubtype="0" fill="hold" nodeType="withEffect">
                                  <p:stCondLst>
                                    <p:cond delay="0"/>
                                  </p:stCondLst>
                                  <p:childTnLst>
                                    <p:animRot by="21600000">
                                      <p:cBhvr>
                                        <p:cTn id="232" dur="3000" fill="hold"/>
                                        <p:tgtEl>
                                          <p:spTgt spid="11"/>
                                        </p:tgtEl>
                                        <p:attrNameLst>
                                          <p:attrName>r</p:attrName>
                                        </p:attrNameLst>
                                      </p:cBhvr>
                                    </p:animRot>
                                  </p:childTnLst>
                                </p:cTn>
                              </p:par>
                              <p:par>
                                <p:cTn id="233" presetID="8" presetClass="emph" presetSubtype="0" fill="hold" nodeType="withEffect">
                                  <p:stCondLst>
                                    <p:cond delay="0"/>
                                  </p:stCondLst>
                                  <p:childTnLst>
                                    <p:animRot by="21600000">
                                      <p:cBhvr>
                                        <p:cTn id="234" dur="3000" fill="hold"/>
                                        <p:tgtEl>
                                          <p:spTgt spid="12"/>
                                        </p:tgtEl>
                                        <p:attrNameLst>
                                          <p:attrName>r</p:attrName>
                                        </p:attrNameLst>
                                      </p:cBhvr>
                                    </p:animRot>
                                  </p:childTnLst>
                                </p:cTn>
                              </p:par>
                              <p:par>
                                <p:cTn id="235" presetID="8" presetClass="emph" presetSubtype="0" fill="hold" nodeType="withEffect">
                                  <p:stCondLst>
                                    <p:cond delay="0"/>
                                  </p:stCondLst>
                                  <p:childTnLst>
                                    <p:animRot by="21600000">
                                      <p:cBhvr>
                                        <p:cTn id="236" dur="3000" fill="hold"/>
                                        <p:tgtEl>
                                          <p:spTgt spid="14"/>
                                        </p:tgtEl>
                                        <p:attrNameLst>
                                          <p:attrName>r</p:attrName>
                                        </p:attrNameLst>
                                      </p:cBhvr>
                                    </p:animRot>
                                  </p:childTnLst>
                                </p:cTn>
                              </p:par>
                              <p:par>
                                <p:cTn id="237" presetID="8" presetClass="emph" presetSubtype="0" fill="hold" nodeType="withEffect">
                                  <p:stCondLst>
                                    <p:cond delay="0"/>
                                  </p:stCondLst>
                                  <p:childTnLst>
                                    <p:animRot by="21600000">
                                      <p:cBhvr>
                                        <p:cTn id="238" dur="3000" fill="hold"/>
                                        <p:tgtEl>
                                          <p:spTgt spid="16"/>
                                        </p:tgtEl>
                                        <p:attrNameLst>
                                          <p:attrName>r</p:attrName>
                                        </p:attrNameLst>
                                      </p:cBhvr>
                                    </p:animRot>
                                  </p:childTnLst>
                                </p:cTn>
                              </p:par>
                              <p:par>
                                <p:cTn id="239" presetID="8" presetClass="emph" presetSubtype="0" fill="hold" nodeType="withEffect">
                                  <p:stCondLst>
                                    <p:cond delay="0"/>
                                  </p:stCondLst>
                                  <p:childTnLst>
                                    <p:animRot by="21600000">
                                      <p:cBhvr>
                                        <p:cTn id="240" dur="3000" fill="hold"/>
                                        <p:tgtEl>
                                          <p:spTgt spid="19"/>
                                        </p:tgtEl>
                                        <p:attrNameLst>
                                          <p:attrName>r</p:attrName>
                                        </p:attrNameLst>
                                      </p:cBhvr>
                                    </p:animRot>
                                  </p:childTnLst>
                                </p:cTn>
                              </p:par>
                              <p:par>
                                <p:cTn id="241" presetID="8" presetClass="emph" presetSubtype="0" fill="hold" nodeType="withEffect">
                                  <p:stCondLst>
                                    <p:cond delay="0"/>
                                  </p:stCondLst>
                                  <p:childTnLst>
                                    <p:animRot by="21600000">
                                      <p:cBhvr>
                                        <p:cTn id="242" dur="3000" fill="hold"/>
                                        <p:tgtEl>
                                          <p:spTgt spid="20"/>
                                        </p:tgtEl>
                                        <p:attrNameLst>
                                          <p:attrName>r</p:attrName>
                                        </p:attrNameLst>
                                      </p:cBhvr>
                                    </p:animRot>
                                  </p:childTnLst>
                                </p:cTn>
                              </p:par>
                              <p:par>
                                <p:cTn id="243" presetID="8" presetClass="emph" presetSubtype="0" fill="hold" nodeType="withEffect">
                                  <p:stCondLst>
                                    <p:cond delay="0"/>
                                  </p:stCondLst>
                                  <p:childTnLst>
                                    <p:animRot by="21600000">
                                      <p:cBhvr>
                                        <p:cTn id="244" dur="3000" fill="hold"/>
                                        <p:tgtEl>
                                          <p:spTgt spid="22"/>
                                        </p:tgtEl>
                                        <p:attrNameLst>
                                          <p:attrName>r</p:attrName>
                                        </p:attrNameLst>
                                      </p:cBhvr>
                                    </p:animRot>
                                  </p:childTnLst>
                                </p:cTn>
                              </p:par>
                              <p:par>
                                <p:cTn id="245" presetID="8" presetClass="emph" presetSubtype="0" fill="hold" nodeType="withEffect">
                                  <p:stCondLst>
                                    <p:cond delay="0"/>
                                  </p:stCondLst>
                                  <p:childTnLst>
                                    <p:animRot by="21600000">
                                      <p:cBhvr>
                                        <p:cTn id="246" dur="3000" fill="hold"/>
                                        <p:tgtEl>
                                          <p:spTgt spid="24"/>
                                        </p:tgtEl>
                                        <p:attrNameLst>
                                          <p:attrName>r</p:attrName>
                                        </p:attrNameLst>
                                      </p:cBhvr>
                                    </p:animRot>
                                  </p:childTnLst>
                                </p:cTn>
                              </p:par>
                              <p:par>
                                <p:cTn id="247" presetID="8" presetClass="emph" presetSubtype="0" fill="hold" nodeType="withEffect">
                                  <p:stCondLst>
                                    <p:cond delay="0"/>
                                  </p:stCondLst>
                                  <p:childTnLst>
                                    <p:animRot by="21600000">
                                      <p:cBhvr>
                                        <p:cTn id="248" dur="3000" fill="hold"/>
                                        <p:tgtEl>
                                          <p:spTgt spid="28"/>
                                        </p:tgtEl>
                                        <p:attrNameLst>
                                          <p:attrName>r</p:attrName>
                                        </p:attrNameLst>
                                      </p:cBhvr>
                                    </p:animRot>
                                  </p:childTnLst>
                                </p:cTn>
                              </p:par>
                              <p:par>
                                <p:cTn id="249" presetID="8" presetClass="emph" presetSubtype="0" fill="hold" nodeType="withEffect">
                                  <p:stCondLst>
                                    <p:cond delay="0"/>
                                  </p:stCondLst>
                                  <p:childTnLst>
                                    <p:animRot by="21600000">
                                      <p:cBhvr>
                                        <p:cTn id="250" dur="3000" fill="hold"/>
                                        <p:tgtEl>
                                          <p:spTgt spid="5"/>
                                        </p:tgtEl>
                                        <p:attrNameLst>
                                          <p:attrName>r</p:attrName>
                                        </p:attrNameLst>
                                      </p:cBhvr>
                                    </p:animRot>
                                  </p:childTnLst>
                                </p:cTn>
                              </p:par>
                              <p:par>
                                <p:cTn id="251" presetID="8" presetClass="emph" presetSubtype="0" fill="hold" nodeType="withEffect">
                                  <p:stCondLst>
                                    <p:cond delay="0"/>
                                  </p:stCondLst>
                                  <p:childTnLst>
                                    <p:animRot by="21600000">
                                      <p:cBhvr>
                                        <p:cTn id="252" dur="3000" fill="hold"/>
                                        <p:tgtEl>
                                          <p:spTgt spid="7"/>
                                        </p:tgtEl>
                                        <p:attrNameLst>
                                          <p:attrName>r</p:attrName>
                                        </p:attrNameLst>
                                      </p:cBhvr>
                                    </p:animRot>
                                  </p:childTnLst>
                                </p:cTn>
                              </p:par>
                              <p:par>
                                <p:cTn id="253" presetID="8" presetClass="emph" presetSubtype="0" fill="hold" nodeType="withEffect">
                                  <p:stCondLst>
                                    <p:cond delay="0"/>
                                  </p:stCondLst>
                                  <p:childTnLst>
                                    <p:animRot by="21600000">
                                      <p:cBhvr>
                                        <p:cTn id="254" dur="3000" fill="hold"/>
                                        <p:tgtEl>
                                          <p:spTgt spid="9"/>
                                        </p:tgtEl>
                                        <p:attrNameLst>
                                          <p:attrName>r</p:attrName>
                                        </p:attrNameLst>
                                      </p:cBhvr>
                                    </p:animRot>
                                  </p:childTnLst>
                                </p:cTn>
                              </p:par>
                              <p:par>
                                <p:cTn id="255" presetID="8" presetClass="emph" presetSubtype="0" fill="hold" nodeType="withEffect">
                                  <p:stCondLst>
                                    <p:cond delay="0"/>
                                  </p:stCondLst>
                                  <p:childTnLst>
                                    <p:animRot by="21600000">
                                      <p:cBhvr>
                                        <p:cTn id="256" dur="3000" fill="hold"/>
                                        <p:tgtEl>
                                          <p:spTgt spid="10"/>
                                        </p:tgtEl>
                                        <p:attrNameLst>
                                          <p:attrName>r</p:attrName>
                                        </p:attrNameLst>
                                      </p:cBhvr>
                                    </p:animRot>
                                  </p:childTnLst>
                                </p:cTn>
                              </p:par>
                              <p:par>
                                <p:cTn id="257" presetID="8" presetClass="emph" presetSubtype="0" fill="hold" nodeType="withEffect">
                                  <p:stCondLst>
                                    <p:cond delay="0"/>
                                  </p:stCondLst>
                                  <p:childTnLst>
                                    <p:animRot by="21600000">
                                      <p:cBhvr>
                                        <p:cTn id="258" dur="3000" fill="hold"/>
                                        <p:tgtEl>
                                          <p:spTgt spid="13"/>
                                        </p:tgtEl>
                                        <p:attrNameLst>
                                          <p:attrName>r</p:attrName>
                                        </p:attrNameLst>
                                      </p:cBhvr>
                                    </p:animRot>
                                  </p:childTnLst>
                                </p:cTn>
                              </p:par>
                              <p:par>
                                <p:cTn id="259" presetID="8" presetClass="emph" presetSubtype="0" fill="hold" nodeType="withEffect">
                                  <p:stCondLst>
                                    <p:cond delay="0"/>
                                  </p:stCondLst>
                                  <p:childTnLst>
                                    <p:animRot by="21600000">
                                      <p:cBhvr>
                                        <p:cTn id="260" dur="3000" fill="hold"/>
                                        <p:tgtEl>
                                          <p:spTgt spid="15"/>
                                        </p:tgtEl>
                                        <p:attrNameLst>
                                          <p:attrName>r</p:attrName>
                                        </p:attrNameLst>
                                      </p:cBhvr>
                                    </p:animRot>
                                  </p:childTnLst>
                                </p:cTn>
                              </p:par>
                              <p:par>
                                <p:cTn id="261" presetID="8" presetClass="emph" presetSubtype="0" fill="hold" nodeType="withEffect">
                                  <p:stCondLst>
                                    <p:cond delay="0"/>
                                  </p:stCondLst>
                                  <p:childTnLst>
                                    <p:animRot by="21600000">
                                      <p:cBhvr>
                                        <p:cTn id="262" dur="3000" fill="hold"/>
                                        <p:tgtEl>
                                          <p:spTgt spid="17"/>
                                        </p:tgtEl>
                                        <p:attrNameLst>
                                          <p:attrName>r</p:attrName>
                                        </p:attrNameLst>
                                      </p:cBhvr>
                                    </p:animRot>
                                  </p:childTnLst>
                                </p:cTn>
                              </p:par>
                              <p:par>
                                <p:cTn id="263" presetID="8" presetClass="emph" presetSubtype="0" fill="hold" nodeType="withEffect">
                                  <p:stCondLst>
                                    <p:cond delay="0"/>
                                  </p:stCondLst>
                                  <p:childTnLst>
                                    <p:animRot by="21600000">
                                      <p:cBhvr>
                                        <p:cTn id="264" dur="3000" fill="hold"/>
                                        <p:tgtEl>
                                          <p:spTgt spid="18"/>
                                        </p:tgtEl>
                                        <p:attrNameLst>
                                          <p:attrName>r</p:attrName>
                                        </p:attrNameLst>
                                      </p:cBhvr>
                                    </p:animRot>
                                  </p:childTnLst>
                                </p:cTn>
                              </p:par>
                              <p:par>
                                <p:cTn id="265" presetID="8" presetClass="emph" presetSubtype="0" fill="hold" nodeType="withEffect">
                                  <p:stCondLst>
                                    <p:cond delay="0"/>
                                  </p:stCondLst>
                                  <p:childTnLst>
                                    <p:animRot by="21600000">
                                      <p:cBhvr>
                                        <p:cTn id="266" dur="3000" fill="hold"/>
                                        <p:tgtEl>
                                          <p:spTgt spid="21"/>
                                        </p:tgtEl>
                                        <p:attrNameLst>
                                          <p:attrName>r</p:attrName>
                                        </p:attrNameLst>
                                      </p:cBhvr>
                                    </p:animRot>
                                  </p:childTnLst>
                                </p:cTn>
                              </p:par>
                              <p:par>
                                <p:cTn id="267" presetID="8" presetClass="emph" presetSubtype="0" fill="hold" nodeType="withEffect">
                                  <p:stCondLst>
                                    <p:cond delay="0"/>
                                  </p:stCondLst>
                                  <p:childTnLst>
                                    <p:animRot by="21600000">
                                      <p:cBhvr>
                                        <p:cTn id="268" dur="3000" fill="hold"/>
                                        <p:tgtEl>
                                          <p:spTgt spid="23"/>
                                        </p:tgtEl>
                                        <p:attrNameLst>
                                          <p:attrName>r</p:attrName>
                                        </p:attrNameLst>
                                      </p:cBhvr>
                                    </p:animRot>
                                  </p:childTnLst>
                                </p:cTn>
                              </p:par>
                              <p:par>
                                <p:cTn id="269" presetID="8" presetClass="emph" presetSubtype="0" fill="hold" nodeType="withEffect">
                                  <p:stCondLst>
                                    <p:cond delay="0"/>
                                  </p:stCondLst>
                                  <p:childTnLst>
                                    <p:animRot by="21600000">
                                      <p:cBhvr>
                                        <p:cTn id="270" dur="3000" fill="hold"/>
                                        <p:tgtEl>
                                          <p:spTgt spid="25"/>
                                        </p:tgtEl>
                                        <p:attrNameLst>
                                          <p:attrName>r</p:attrName>
                                        </p:attrNameLst>
                                      </p:cBhvr>
                                    </p:animRot>
                                  </p:childTnLst>
                                </p:cTn>
                              </p:par>
                              <p:par>
                                <p:cTn id="271" presetID="17" presetClass="entr" presetSubtype="1" fill="hold" nodeType="withEffect">
                                  <p:stCondLst>
                                    <p:cond delay="0"/>
                                  </p:stCondLst>
                                  <p:childTnLst>
                                    <p:set>
                                      <p:cBhvr>
                                        <p:cTn id="272" dur="1" fill="hold">
                                          <p:stCondLst>
                                            <p:cond delay="0"/>
                                          </p:stCondLst>
                                        </p:cTn>
                                        <p:tgtEl>
                                          <p:spTgt spid="2"/>
                                        </p:tgtEl>
                                        <p:attrNameLst>
                                          <p:attrName>style.visibility</p:attrName>
                                        </p:attrNameLst>
                                      </p:cBhvr>
                                      <p:to>
                                        <p:strVal val="visible"/>
                                      </p:to>
                                    </p:set>
                                    <p:anim calcmode="lin" valueType="num">
                                      <p:cBhvr>
                                        <p:cTn id="273" dur="3000" fill="hold"/>
                                        <p:tgtEl>
                                          <p:spTgt spid="2"/>
                                        </p:tgtEl>
                                        <p:attrNameLst>
                                          <p:attrName>ppt_x</p:attrName>
                                        </p:attrNameLst>
                                      </p:cBhvr>
                                      <p:tavLst>
                                        <p:tav tm="0">
                                          <p:val>
                                            <p:strVal val="#ppt_x"/>
                                          </p:val>
                                        </p:tav>
                                        <p:tav tm="100000">
                                          <p:val>
                                            <p:strVal val="#ppt_x"/>
                                          </p:val>
                                        </p:tav>
                                      </p:tavLst>
                                    </p:anim>
                                    <p:anim calcmode="lin" valueType="num">
                                      <p:cBhvr>
                                        <p:cTn id="274" dur="3000" fill="hold"/>
                                        <p:tgtEl>
                                          <p:spTgt spid="2"/>
                                        </p:tgtEl>
                                        <p:attrNameLst>
                                          <p:attrName>ppt_y</p:attrName>
                                        </p:attrNameLst>
                                      </p:cBhvr>
                                      <p:tavLst>
                                        <p:tav tm="0">
                                          <p:val>
                                            <p:strVal val="#ppt_y-#ppt_h/2"/>
                                          </p:val>
                                        </p:tav>
                                        <p:tav tm="100000">
                                          <p:val>
                                            <p:strVal val="#ppt_y"/>
                                          </p:val>
                                        </p:tav>
                                      </p:tavLst>
                                    </p:anim>
                                    <p:anim calcmode="lin" valueType="num">
                                      <p:cBhvr>
                                        <p:cTn id="275" dur="3000" fill="hold"/>
                                        <p:tgtEl>
                                          <p:spTgt spid="2"/>
                                        </p:tgtEl>
                                        <p:attrNameLst>
                                          <p:attrName>ppt_w</p:attrName>
                                        </p:attrNameLst>
                                      </p:cBhvr>
                                      <p:tavLst>
                                        <p:tav tm="0">
                                          <p:val>
                                            <p:strVal val="#ppt_w"/>
                                          </p:val>
                                        </p:tav>
                                        <p:tav tm="100000">
                                          <p:val>
                                            <p:strVal val="#ppt_w"/>
                                          </p:val>
                                        </p:tav>
                                      </p:tavLst>
                                    </p:anim>
                                    <p:anim calcmode="lin" valueType="num">
                                      <p:cBhvr>
                                        <p:cTn id="276"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8847091">
            <a:off x="3399582" y="3607320"/>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8160681">
            <a:off x="3398121" y="-679921"/>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740298">
            <a:off x="1327955" y="1464288"/>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3485969">
            <a:off x="5399961" y="1464471"/>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0989797">
            <a:off x="4927761" y="141062"/>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668819">
            <a:off x="2104097" y="-51406"/>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200000">
            <a:off x="4864202" y="2922490"/>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1427674">
            <a:off x="2063967" y="2992343"/>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714398"/>
            <a:ext cx="9429784" cy="71438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1+#ppt_w/2"/>
                                          </p:val>
                                        </p:tav>
                                        <p:tav tm="100000">
                                          <p:val>
                                            <p:strVal val="#ppt_x"/>
                                          </p:val>
                                        </p:tav>
                                      </p:tavLst>
                                    </p:anim>
                                    <p:anim calcmode="lin" valueType="num">
                                      <p:cBhvr additive="base">
                                        <p:cTn id="18" dur="3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0-#ppt_w/2"/>
                                          </p:val>
                                        </p:tav>
                                        <p:tav tm="100000">
                                          <p:val>
                                            <p:strVal val="#ppt_x"/>
                                          </p:val>
                                        </p:tav>
                                      </p:tavLst>
                                    </p:anim>
                                    <p:anim calcmode="lin" valueType="num">
                                      <p:cBhvr additive="base">
                                        <p:cTn id="22" dur="3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0-#ppt_w/2"/>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1+#ppt_w/2"/>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0-#ppt_w/2"/>
                                          </p:val>
                                        </p:tav>
                                        <p:tav tm="100000">
                                          <p:val>
                                            <p:strVal val="#ppt_x"/>
                                          </p:val>
                                        </p:tav>
                                      </p:tavLst>
                                    </p:anim>
                                    <p:anim calcmode="lin" valueType="num">
                                      <p:cBhvr additive="base">
                                        <p:cTn id="34" dur="3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1+#ppt_w/2"/>
                                          </p:val>
                                        </p:tav>
                                        <p:tav tm="100000">
                                          <p:val>
                                            <p:strVal val="#ppt_x"/>
                                          </p:val>
                                        </p:tav>
                                      </p:tavLst>
                                    </p:anim>
                                    <p:anim calcmode="lin" valueType="num">
                                      <p:cBhvr additive="base">
                                        <p:cTn id="38" dur="3000" fill="hold"/>
                                        <p:tgtEl>
                                          <p:spTgt spid="10"/>
                                        </p:tgtEl>
                                        <p:attrNameLst>
                                          <p:attrName>ppt_y</p:attrName>
                                        </p:attrNameLst>
                                      </p:cBhvr>
                                      <p:tavLst>
                                        <p:tav tm="0">
                                          <p:val>
                                            <p:strVal val="0-#ppt_h/2"/>
                                          </p:val>
                                        </p:tav>
                                        <p:tav tm="100000">
                                          <p:val>
                                            <p:strVal val="#ppt_y"/>
                                          </p:val>
                                        </p:tav>
                                      </p:tavLst>
                                    </p:anim>
                                  </p:childTnLst>
                                </p:cTn>
                              </p:par>
                              <p:par>
                                <p:cTn id="39" presetID="8" presetClass="emph" presetSubtype="0" fill="hold" grpId="1" nodeType="withEffect">
                                  <p:stCondLst>
                                    <p:cond delay="0"/>
                                  </p:stCondLst>
                                  <p:childTnLst>
                                    <p:animRot by="21600000">
                                      <p:cBhvr>
                                        <p:cTn id="40" dur="3000" fill="hold"/>
                                        <p:tgtEl>
                                          <p:spTgt spid="3"/>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4"/>
                                        </p:tgtEl>
                                        <p:attrNameLst>
                                          <p:attrName>r</p:attrName>
                                        </p:attrNameLst>
                                      </p:cBhvr>
                                    </p:animRot>
                                  </p:childTnLst>
                                </p:cTn>
                              </p:par>
                              <p:par>
                                <p:cTn id="43" presetID="8" presetClass="emph" presetSubtype="0" fill="hold" grpId="1" nodeType="withEffect">
                                  <p:stCondLst>
                                    <p:cond delay="0"/>
                                  </p:stCondLst>
                                  <p:childTnLst>
                                    <p:animRot by="21600000">
                                      <p:cBhvr>
                                        <p:cTn id="44" dur="3000" fill="hold"/>
                                        <p:tgtEl>
                                          <p:spTgt spid="5"/>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6"/>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7"/>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0"/>
                                        </p:tgtEl>
                                        <p:attrNameLst>
                                          <p:attrName>r</p:attrName>
                                        </p:attrNameLst>
                                      </p:cBhvr>
                                    </p:animRot>
                                  </p:childTnLst>
                                </p:cTn>
                              </p:par>
                            </p:childTnLst>
                          </p:cTn>
                        </p:par>
                        <p:par>
                          <p:cTn id="55" fill="hold">
                            <p:stCondLst>
                              <p:cond delay="3000"/>
                            </p:stCondLst>
                            <p:childTnLst>
                              <p:par>
                                <p:cTn id="56" presetID="2" presetClass="exit" presetSubtype="1" fill="hold" grpId="2" nodeType="afterEffect">
                                  <p:stCondLst>
                                    <p:cond delay="0"/>
                                  </p:stCondLst>
                                  <p:childTnLst>
                                    <p:anim calcmode="lin" valueType="num">
                                      <p:cBhvr additive="base">
                                        <p:cTn id="57" dur="3000"/>
                                        <p:tgtEl>
                                          <p:spTgt spid="3"/>
                                        </p:tgtEl>
                                        <p:attrNameLst>
                                          <p:attrName>ppt_x</p:attrName>
                                        </p:attrNameLst>
                                      </p:cBhvr>
                                      <p:tavLst>
                                        <p:tav tm="0">
                                          <p:val>
                                            <p:strVal val="ppt_x"/>
                                          </p:val>
                                        </p:tav>
                                        <p:tav tm="100000">
                                          <p:val>
                                            <p:strVal val="ppt_x"/>
                                          </p:val>
                                        </p:tav>
                                      </p:tavLst>
                                    </p:anim>
                                    <p:anim calcmode="lin" valueType="num">
                                      <p:cBhvr additive="base">
                                        <p:cTn id="58" dur="3000"/>
                                        <p:tgtEl>
                                          <p:spTgt spid="3"/>
                                        </p:tgtEl>
                                        <p:attrNameLst>
                                          <p:attrName>ppt_y</p:attrName>
                                        </p:attrNameLst>
                                      </p:cBhvr>
                                      <p:tavLst>
                                        <p:tav tm="0">
                                          <p:val>
                                            <p:strVal val="ppt_y"/>
                                          </p:val>
                                        </p:tav>
                                        <p:tav tm="100000">
                                          <p:val>
                                            <p:strVal val="0-ppt_h/2"/>
                                          </p:val>
                                        </p:tav>
                                      </p:tavLst>
                                    </p:anim>
                                    <p:set>
                                      <p:cBhvr>
                                        <p:cTn id="59" dur="1" fill="hold">
                                          <p:stCondLst>
                                            <p:cond delay="2999"/>
                                          </p:stCondLst>
                                        </p:cTn>
                                        <p:tgtEl>
                                          <p:spTgt spid="3"/>
                                        </p:tgtEl>
                                        <p:attrNameLst>
                                          <p:attrName>style.visibility</p:attrName>
                                        </p:attrNameLst>
                                      </p:cBhvr>
                                      <p:to>
                                        <p:strVal val="hidden"/>
                                      </p:to>
                                    </p:set>
                                  </p:childTnLst>
                                </p:cTn>
                              </p:par>
                              <p:par>
                                <p:cTn id="60" presetID="2" presetClass="exit" presetSubtype="4" fill="hold" grpId="2" nodeType="withEffect">
                                  <p:stCondLst>
                                    <p:cond delay="0"/>
                                  </p:stCondLst>
                                  <p:childTnLst>
                                    <p:anim calcmode="lin" valueType="num">
                                      <p:cBhvr additive="base">
                                        <p:cTn id="61" dur="3000"/>
                                        <p:tgtEl>
                                          <p:spTgt spid="4"/>
                                        </p:tgtEl>
                                        <p:attrNameLst>
                                          <p:attrName>ppt_x</p:attrName>
                                        </p:attrNameLst>
                                      </p:cBhvr>
                                      <p:tavLst>
                                        <p:tav tm="0">
                                          <p:val>
                                            <p:strVal val="ppt_x"/>
                                          </p:val>
                                        </p:tav>
                                        <p:tav tm="100000">
                                          <p:val>
                                            <p:strVal val="ppt_x"/>
                                          </p:val>
                                        </p:tav>
                                      </p:tavLst>
                                    </p:anim>
                                    <p:anim calcmode="lin" valueType="num">
                                      <p:cBhvr additive="base">
                                        <p:cTn id="62" dur="3000"/>
                                        <p:tgtEl>
                                          <p:spTgt spid="4"/>
                                        </p:tgtEl>
                                        <p:attrNameLst>
                                          <p:attrName>ppt_y</p:attrName>
                                        </p:attrNameLst>
                                      </p:cBhvr>
                                      <p:tavLst>
                                        <p:tav tm="0">
                                          <p:val>
                                            <p:strVal val="ppt_y"/>
                                          </p:val>
                                        </p:tav>
                                        <p:tav tm="100000">
                                          <p:val>
                                            <p:strVal val="1+ppt_h/2"/>
                                          </p:val>
                                        </p:tav>
                                      </p:tavLst>
                                    </p:anim>
                                    <p:set>
                                      <p:cBhvr>
                                        <p:cTn id="63" dur="1" fill="hold">
                                          <p:stCondLst>
                                            <p:cond delay="2999"/>
                                          </p:stCondLst>
                                        </p:cTn>
                                        <p:tgtEl>
                                          <p:spTgt spid="4"/>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3000"/>
                                        <p:tgtEl>
                                          <p:spTgt spid="5"/>
                                        </p:tgtEl>
                                        <p:attrNameLst>
                                          <p:attrName>ppt_x</p:attrName>
                                        </p:attrNameLst>
                                      </p:cBhvr>
                                      <p:tavLst>
                                        <p:tav tm="0">
                                          <p:val>
                                            <p:strVal val="ppt_x"/>
                                          </p:val>
                                        </p:tav>
                                        <p:tav tm="100000">
                                          <p:val>
                                            <p:strVal val="1+ppt_w/2"/>
                                          </p:val>
                                        </p:tav>
                                      </p:tavLst>
                                    </p:anim>
                                    <p:anim calcmode="lin" valueType="num">
                                      <p:cBhvr additive="base">
                                        <p:cTn id="66" dur="3000"/>
                                        <p:tgtEl>
                                          <p:spTgt spid="5"/>
                                        </p:tgtEl>
                                        <p:attrNameLst>
                                          <p:attrName>ppt_y</p:attrName>
                                        </p:attrNameLst>
                                      </p:cBhvr>
                                      <p:tavLst>
                                        <p:tav tm="0">
                                          <p:val>
                                            <p:strVal val="ppt_y"/>
                                          </p:val>
                                        </p:tav>
                                        <p:tav tm="100000">
                                          <p:val>
                                            <p:strVal val="ppt_y"/>
                                          </p:val>
                                        </p:tav>
                                      </p:tavLst>
                                    </p:anim>
                                    <p:set>
                                      <p:cBhvr>
                                        <p:cTn id="67" dur="1" fill="hold">
                                          <p:stCondLst>
                                            <p:cond delay="2999"/>
                                          </p:stCondLst>
                                        </p:cTn>
                                        <p:tgtEl>
                                          <p:spTgt spid="5"/>
                                        </p:tgtEl>
                                        <p:attrNameLst>
                                          <p:attrName>style.visibility</p:attrName>
                                        </p:attrNameLst>
                                      </p:cBhvr>
                                      <p:to>
                                        <p:strVal val="hidden"/>
                                      </p:to>
                                    </p:set>
                                  </p:childTnLst>
                                </p:cTn>
                              </p:par>
                              <p:par>
                                <p:cTn id="68" presetID="2" presetClass="exit" presetSubtype="8" fill="hold" grpId="2" nodeType="withEffect">
                                  <p:stCondLst>
                                    <p:cond delay="0"/>
                                  </p:stCondLst>
                                  <p:childTnLst>
                                    <p:anim calcmode="lin" valueType="num">
                                      <p:cBhvr additive="base">
                                        <p:cTn id="69" dur="3000"/>
                                        <p:tgtEl>
                                          <p:spTgt spid="6"/>
                                        </p:tgtEl>
                                        <p:attrNameLst>
                                          <p:attrName>ppt_x</p:attrName>
                                        </p:attrNameLst>
                                      </p:cBhvr>
                                      <p:tavLst>
                                        <p:tav tm="0">
                                          <p:val>
                                            <p:strVal val="ppt_x"/>
                                          </p:val>
                                        </p:tav>
                                        <p:tav tm="100000">
                                          <p:val>
                                            <p:strVal val="0-ppt_w/2"/>
                                          </p:val>
                                        </p:tav>
                                      </p:tavLst>
                                    </p:anim>
                                    <p:anim calcmode="lin" valueType="num">
                                      <p:cBhvr additive="base">
                                        <p:cTn id="70" dur="3000"/>
                                        <p:tgtEl>
                                          <p:spTgt spid="6"/>
                                        </p:tgtEl>
                                        <p:attrNameLst>
                                          <p:attrName>ppt_y</p:attrName>
                                        </p:attrNameLst>
                                      </p:cBhvr>
                                      <p:tavLst>
                                        <p:tav tm="0">
                                          <p:val>
                                            <p:strVal val="ppt_y"/>
                                          </p:val>
                                        </p:tav>
                                        <p:tav tm="100000">
                                          <p:val>
                                            <p:strVal val="ppt_y"/>
                                          </p:val>
                                        </p:tav>
                                      </p:tavLst>
                                    </p:anim>
                                    <p:set>
                                      <p:cBhvr>
                                        <p:cTn id="71" dur="1" fill="hold">
                                          <p:stCondLst>
                                            <p:cond delay="2999"/>
                                          </p:stCondLst>
                                        </p:cTn>
                                        <p:tgtEl>
                                          <p:spTgt spid="6"/>
                                        </p:tgtEl>
                                        <p:attrNameLst>
                                          <p:attrName>style.visibility</p:attrName>
                                        </p:attrNameLst>
                                      </p:cBhvr>
                                      <p:to>
                                        <p:strVal val="hidden"/>
                                      </p:to>
                                    </p:set>
                                  </p:childTnLst>
                                </p:cTn>
                              </p:par>
                              <p:par>
                                <p:cTn id="72" presetID="2" presetClass="exit" presetSubtype="12" fill="hold" grpId="2" nodeType="withEffect">
                                  <p:stCondLst>
                                    <p:cond delay="0"/>
                                  </p:stCondLst>
                                  <p:childTnLst>
                                    <p:anim calcmode="lin" valueType="num">
                                      <p:cBhvr additive="base">
                                        <p:cTn id="73" dur="3000"/>
                                        <p:tgtEl>
                                          <p:spTgt spid="7"/>
                                        </p:tgtEl>
                                        <p:attrNameLst>
                                          <p:attrName>ppt_x</p:attrName>
                                        </p:attrNameLst>
                                      </p:cBhvr>
                                      <p:tavLst>
                                        <p:tav tm="0">
                                          <p:val>
                                            <p:strVal val="ppt_x"/>
                                          </p:val>
                                        </p:tav>
                                        <p:tav tm="100000">
                                          <p:val>
                                            <p:strVal val="0-ppt_w/2"/>
                                          </p:val>
                                        </p:tav>
                                      </p:tavLst>
                                    </p:anim>
                                    <p:anim calcmode="lin" valueType="num">
                                      <p:cBhvr additive="base">
                                        <p:cTn id="74" dur="3000"/>
                                        <p:tgtEl>
                                          <p:spTgt spid="7"/>
                                        </p:tgtEl>
                                        <p:attrNameLst>
                                          <p:attrName>ppt_y</p:attrName>
                                        </p:attrNameLst>
                                      </p:cBhvr>
                                      <p:tavLst>
                                        <p:tav tm="0">
                                          <p:val>
                                            <p:strVal val="ppt_y"/>
                                          </p:val>
                                        </p:tav>
                                        <p:tav tm="100000">
                                          <p:val>
                                            <p:strVal val="1+ppt_h/2"/>
                                          </p:val>
                                        </p:tav>
                                      </p:tavLst>
                                    </p:anim>
                                    <p:set>
                                      <p:cBhvr>
                                        <p:cTn id="75" dur="1" fill="hold">
                                          <p:stCondLst>
                                            <p:cond delay="2999"/>
                                          </p:stCondLst>
                                        </p:cTn>
                                        <p:tgtEl>
                                          <p:spTgt spid="7"/>
                                        </p:tgtEl>
                                        <p:attrNameLst>
                                          <p:attrName>style.visibility</p:attrName>
                                        </p:attrNameLst>
                                      </p:cBhvr>
                                      <p:to>
                                        <p:strVal val="hidden"/>
                                      </p:to>
                                    </p:set>
                                  </p:childTnLst>
                                </p:cTn>
                              </p:par>
                              <p:par>
                                <p:cTn id="76" presetID="2" presetClass="exit" presetSubtype="6" fill="hold" grpId="2" nodeType="withEffect">
                                  <p:stCondLst>
                                    <p:cond delay="0"/>
                                  </p:stCondLst>
                                  <p:childTnLst>
                                    <p:anim calcmode="lin" valueType="num">
                                      <p:cBhvr additive="base">
                                        <p:cTn id="77" dur="3000"/>
                                        <p:tgtEl>
                                          <p:spTgt spid="8"/>
                                        </p:tgtEl>
                                        <p:attrNameLst>
                                          <p:attrName>ppt_x</p:attrName>
                                        </p:attrNameLst>
                                      </p:cBhvr>
                                      <p:tavLst>
                                        <p:tav tm="0">
                                          <p:val>
                                            <p:strVal val="ppt_x"/>
                                          </p:val>
                                        </p:tav>
                                        <p:tav tm="100000">
                                          <p:val>
                                            <p:strVal val="1+ppt_w/2"/>
                                          </p:val>
                                        </p:tav>
                                      </p:tavLst>
                                    </p:anim>
                                    <p:anim calcmode="lin" valueType="num">
                                      <p:cBhvr additive="base">
                                        <p:cTn id="78" dur="3000"/>
                                        <p:tgtEl>
                                          <p:spTgt spid="8"/>
                                        </p:tgtEl>
                                        <p:attrNameLst>
                                          <p:attrName>ppt_y</p:attrName>
                                        </p:attrNameLst>
                                      </p:cBhvr>
                                      <p:tavLst>
                                        <p:tav tm="0">
                                          <p:val>
                                            <p:strVal val="ppt_y"/>
                                          </p:val>
                                        </p:tav>
                                        <p:tav tm="100000">
                                          <p:val>
                                            <p:strVal val="1+ppt_h/2"/>
                                          </p:val>
                                        </p:tav>
                                      </p:tavLst>
                                    </p:anim>
                                    <p:set>
                                      <p:cBhvr>
                                        <p:cTn id="79" dur="1" fill="hold">
                                          <p:stCondLst>
                                            <p:cond delay="2999"/>
                                          </p:stCondLst>
                                        </p:cTn>
                                        <p:tgtEl>
                                          <p:spTgt spid="8"/>
                                        </p:tgtEl>
                                        <p:attrNameLst>
                                          <p:attrName>style.visibility</p:attrName>
                                        </p:attrNameLst>
                                      </p:cBhvr>
                                      <p:to>
                                        <p:strVal val="hidden"/>
                                      </p:to>
                                    </p:set>
                                  </p:childTnLst>
                                </p:cTn>
                              </p:par>
                              <p:par>
                                <p:cTn id="80" presetID="2" presetClass="exit" presetSubtype="9" fill="hold" grpId="2"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0-ppt_w/2"/>
                                          </p:val>
                                        </p:tav>
                                      </p:tavLst>
                                    </p:anim>
                                    <p:anim calcmode="lin" valueType="num">
                                      <p:cBhvr additive="base">
                                        <p:cTn id="82" dur="3000"/>
                                        <p:tgtEl>
                                          <p:spTgt spid="9"/>
                                        </p:tgtEl>
                                        <p:attrNameLst>
                                          <p:attrName>ppt_y</p:attrName>
                                        </p:attrNameLst>
                                      </p:cBhvr>
                                      <p:tavLst>
                                        <p:tav tm="0">
                                          <p:val>
                                            <p:strVal val="ppt_y"/>
                                          </p:val>
                                        </p:tav>
                                        <p:tav tm="100000">
                                          <p:val>
                                            <p:strVal val="0-ppt_h/2"/>
                                          </p:val>
                                        </p:tav>
                                      </p:tavLst>
                                    </p:anim>
                                    <p:set>
                                      <p:cBhvr>
                                        <p:cTn id="83" dur="1" fill="hold">
                                          <p:stCondLst>
                                            <p:cond delay="2999"/>
                                          </p:stCondLst>
                                        </p:cTn>
                                        <p:tgtEl>
                                          <p:spTgt spid="9"/>
                                        </p:tgtEl>
                                        <p:attrNameLst>
                                          <p:attrName>style.visibility</p:attrName>
                                        </p:attrNameLst>
                                      </p:cBhvr>
                                      <p:to>
                                        <p:strVal val="hidden"/>
                                      </p:to>
                                    </p:set>
                                  </p:childTnLst>
                                </p:cTn>
                              </p:par>
                              <p:par>
                                <p:cTn id="84" presetID="2" presetClass="exit" presetSubtype="3" fill="hold" grpId="2" nodeType="withEffect">
                                  <p:stCondLst>
                                    <p:cond delay="0"/>
                                  </p:stCondLst>
                                  <p:childTnLst>
                                    <p:anim calcmode="lin" valueType="num">
                                      <p:cBhvr additive="base">
                                        <p:cTn id="85" dur="3000"/>
                                        <p:tgtEl>
                                          <p:spTgt spid="10"/>
                                        </p:tgtEl>
                                        <p:attrNameLst>
                                          <p:attrName>ppt_x</p:attrName>
                                        </p:attrNameLst>
                                      </p:cBhvr>
                                      <p:tavLst>
                                        <p:tav tm="0">
                                          <p:val>
                                            <p:strVal val="ppt_x"/>
                                          </p:val>
                                        </p:tav>
                                        <p:tav tm="100000">
                                          <p:val>
                                            <p:strVal val="1+ppt_w/2"/>
                                          </p:val>
                                        </p:tav>
                                      </p:tavLst>
                                    </p:anim>
                                    <p:anim calcmode="lin" valueType="num">
                                      <p:cBhvr additive="base">
                                        <p:cTn id="86" dur="3000"/>
                                        <p:tgtEl>
                                          <p:spTgt spid="10"/>
                                        </p:tgtEl>
                                        <p:attrNameLst>
                                          <p:attrName>ppt_y</p:attrName>
                                        </p:attrNameLst>
                                      </p:cBhvr>
                                      <p:tavLst>
                                        <p:tav tm="0">
                                          <p:val>
                                            <p:strVal val="ppt_y"/>
                                          </p:val>
                                        </p:tav>
                                        <p:tav tm="100000">
                                          <p:val>
                                            <p:strVal val="0-ppt_h/2"/>
                                          </p:val>
                                        </p:tav>
                                      </p:tavLst>
                                    </p:anim>
                                    <p:set>
                                      <p:cBhvr>
                                        <p:cTn id="87" dur="1" fill="hold">
                                          <p:stCondLst>
                                            <p:cond delay="2999"/>
                                          </p:stCondLst>
                                        </p:cTn>
                                        <p:tgtEl>
                                          <p:spTgt spid="10"/>
                                        </p:tgtEl>
                                        <p:attrNameLst>
                                          <p:attrName>style.visibility</p:attrName>
                                        </p:attrNameLst>
                                      </p:cBhvr>
                                      <p:to>
                                        <p:strVal val="hidden"/>
                                      </p:to>
                                    </p:set>
                                  </p:childTnLst>
                                </p:cTn>
                              </p:par>
                              <p:par>
                                <p:cTn id="88" presetID="8" presetClass="emph" presetSubtype="0" fill="hold" grpId="3" nodeType="withEffect">
                                  <p:stCondLst>
                                    <p:cond delay="0"/>
                                  </p:stCondLst>
                                  <p:childTnLst>
                                    <p:animRot by="21600000">
                                      <p:cBhvr>
                                        <p:cTn id="89" dur="3000" fill="hold"/>
                                        <p:tgtEl>
                                          <p:spTgt spid="3"/>
                                        </p:tgtEl>
                                        <p:attrNameLst>
                                          <p:attrName>r</p:attrName>
                                        </p:attrNameLst>
                                      </p:cBhvr>
                                    </p:animRot>
                                  </p:childTnLst>
                                </p:cTn>
                              </p:par>
                              <p:par>
                                <p:cTn id="90" presetID="8" presetClass="emph" presetSubtype="0" fill="hold" grpId="3" nodeType="withEffect">
                                  <p:stCondLst>
                                    <p:cond delay="0"/>
                                  </p:stCondLst>
                                  <p:childTnLst>
                                    <p:animRot by="21600000">
                                      <p:cBhvr>
                                        <p:cTn id="91" dur="3000" fill="hold"/>
                                        <p:tgtEl>
                                          <p:spTgt spid="4"/>
                                        </p:tgtEl>
                                        <p:attrNameLst>
                                          <p:attrName>r</p:attrName>
                                        </p:attrNameLst>
                                      </p:cBhvr>
                                    </p:animRot>
                                  </p:childTnLst>
                                </p:cTn>
                              </p:par>
                              <p:par>
                                <p:cTn id="92" presetID="8" presetClass="emph" presetSubtype="0" fill="hold" grpId="3" nodeType="withEffect">
                                  <p:stCondLst>
                                    <p:cond delay="0"/>
                                  </p:stCondLst>
                                  <p:childTnLst>
                                    <p:animRot by="21600000">
                                      <p:cBhvr>
                                        <p:cTn id="93" dur="3000" fill="hold"/>
                                        <p:tgtEl>
                                          <p:spTgt spid="5"/>
                                        </p:tgtEl>
                                        <p:attrNameLst>
                                          <p:attrName>r</p:attrName>
                                        </p:attrNameLst>
                                      </p:cBhvr>
                                    </p:animRot>
                                  </p:childTnLst>
                                </p:cTn>
                              </p:par>
                              <p:par>
                                <p:cTn id="94" presetID="8" presetClass="emph" presetSubtype="0" fill="hold" grpId="3" nodeType="withEffect">
                                  <p:stCondLst>
                                    <p:cond delay="0"/>
                                  </p:stCondLst>
                                  <p:childTnLst>
                                    <p:animRot by="21600000">
                                      <p:cBhvr>
                                        <p:cTn id="95" dur="3000" fill="hold"/>
                                        <p:tgtEl>
                                          <p:spTgt spid="6"/>
                                        </p:tgtEl>
                                        <p:attrNameLst>
                                          <p:attrName>r</p:attrName>
                                        </p:attrNameLst>
                                      </p:cBhvr>
                                    </p:animRot>
                                  </p:childTnLst>
                                </p:cTn>
                              </p:par>
                              <p:par>
                                <p:cTn id="96" presetID="8" presetClass="emph" presetSubtype="0" fill="hold" grpId="3" nodeType="withEffect">
                                  <p:stCondLst>
                                    <p:cond delay="0"/>
                                  </p:stCondLst>
                                  <p:childTnLst>
                                    <p:animRot by="21600000">
                                      <p:cBhvr>
                                        <p:cTn id="97" dur="3000" fill="hold"/>
                                        <p:tgtEl>
                                          <p:spTgt spid="7"/>
                                        </p:tgtEl>
                                        <p:attrNameLst>
                                          <p:attrName>r</p:attrName>
                                        </p:attrNameLst>
                                      </p:cBhvr>
                                    </p:animRot>
                                  </p:childTnLst>
                                </p:cTn>
                              </p:par>
                              <p:par>
                                <p:cTn id="98" presetID="8" presetClass="emph" presetSubtype="0" fill="hold" grpId="3"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fill="hold" grpId="3"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grpId="3" nodeType="withEffect">
                                  <p:stCondLst>
                                    <p:cond delay="0"/>
                                  </p:stCondLst>
                                  <p:childTnLst>
                                    <p:animRot by="21600000">
                                      <p:cBhvr>
                                        <p:cTn id="103" dur="3000" fill="hold"/>
                                        <p:tgtEl>
                                          <p:spTgt spid="10"/>
                                        </p:tgtEl>
                                        <p:attrNameLst>
                                          <p:attrName>r</p:attrName>
                                        </p:attrNameLst>
                                      </p:cBhvr>
                                    </p:animRot>
                                  </p:childTnLst>
                                </p:cTn>
                              </p:par>
                              <p:par>
                                <p:cTn id="104" presetID="23" presetClass="entr" presetSubtype="27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3000" fill="hold"/>
                                        <p:tgtEl>
                                          <p:spTgt spid="2"/>
                                        </p:tgtEl>
                                        <p:attrNameLst>
                                          <p:attrName>ppt_w</p:attrName>
                                        </p:attrNameLst>
                                      </p:cBhvr>
                                      <p:tavLst>
                                        <p:tav tm="0">
                                          <p:val>
                                            <p:strVal val="2/3*#ppt_w"/>
                                          </p:val>
                                        </p:tav>
                                        <p:tav tm="100000">
                                          <p:val>
                                            <p:strVal val="#ppt_w"/>
                                          </p:val>
                                        </p:tav>
                                      </p:tavLst>
                                    </p:anim>
                                    <p:anim calcmode="lin" valueType="num">
                                      <p:cBhvr>
                                        <p:cTn id="107" dur="3000" fill="hold"/>
                                        <p:tgtEl>
                                          <p:spTgt spid="2"/>
                                        </p:tgtEl>
                                        <p:attrNameLst>
                                          <p:attrName>ppt_h</p:attrName>
                                        </p:attrNameLst>
                                      </p:cBhvr>
                                      <p:tavLst>
                                        <p:tav tm="0">
                                          <p:val>
                                            <p:strVal val="2/3*#ppt_h"/>
                                          </p:val>
                                        </p:tav>
                                        <p:tav tm="100000">
                                          <p:val>
                                            <p:strVal val="#ppt_h"/>
                                          </p:val>
                                        </p:tav>
                                      </p:tavLst>
                                    </p:anim>
                                  </p:childTnLst>
                                </p:cTn>
                              </p:par>
                              <p:par>
                                <p:cTn id="108" presetID="4" presetClass="entr" presetSubtype="32"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ox(out)">
                                      <p:cBhvr>
                                        <p:cTn id="11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212F13"/>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5" name="4 Imagen" descr="Imagen1.png"/>
          <p:cNvPicPr>
            <a:picLocks noChangeAspect="1"/>
          </p:cNvPicPr>
          <p:nvPr/>
        </p:nvPicPr>
        <p:blipFill>
          <a:blip r:embed="rId2"/>
          <a:stretch>
            <a:fillRect/>
          </a:stretch>
        </p:blipFill>
        <p:spPr>
          <a:xfrm>
            <a:off x="357158" y="0"/>
            <a:ext cx="8429684" cy="5143500"/>
          </a:xfrm>
          <a:prstGeom prst="rect">
            <a:avLst/>
          </a:prstGeom>
        </p:spPr>
      </p:pic>
      <p:sp>
        <p:nvSpPr>
          <p:cNvPr id="7" name="6 Rectángulo"/>
          <p:cNvSpPr/>
          <p:nvPr/>
        </p:nvSpPr>
        <p:spPr>
          <a:xfrm>
            <a:off x="0" y="0"/>
            <a:ext cx="35715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786842" y="0"/>
            <a:ext cx="35715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3500430" y="1643056"/>
            <a:ext cx="2571768" cy="1446550"/>
          </a:xfrm>
          <a:prstGeom prst="rect">
            <a:avLst/>
          </a:prstGeom>
          <a:noFill/>
        </p:spPr>
        <p:txBody>
          <a:bodyPr wrap="square" rtlCol="0">
            <a:spAutoFit/>
          </a:bodyPr>
          <a:lstStyle/>
          <a:p>
            <a:pPr algn="ctr"/>
            <a:r>
              <a:rPr lang="es-PE" sz="1000" dirty="0" smtClean="0">
                <a:latin typeface="Arial" pitchFamily="34" charset="0"/>
                <a:cs typeface="Arial" pitchFamily="34" charset="0"/>
              </a:rPr>
              <a:t>Echo de menos esas conversaciones, porque las voces y sus tonos siempre perduran en mi memoria sabiendo que ya no existen ni volverán. ¿Dónde habrán ido a parar todas esas palabras? ¿Por qué no logro recordar todas las horas y horas de esas conversaciones eternas?</a:t>
            </a:r>
          </a:p>
          <a:p>
            <a:pPr algn="ctr"/>
            <a:endParaRPr lang="es-PE" dirty="0"/>
          </a:p>
        </p:txBody>
      </p:sp>
      <p:sp>
        <p:nvSpPr>
          <p:cNvPr id="9" name="8 Rectángulo"/>
          <p:cNvSpPr/>
          <p:nvPr/>
        </p:nvSpPr>
        <p:spPr>
          <a:xfrm>
            <a:off x="0" y="-142894"/>
            <a:ext cx="9429784"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0000"/>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3143240" y="0"/>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4572000" y="0"/>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357158" y="0"/>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785918" y="0"/>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5929322" y="0"/>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7358082" y="0"/>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143240" y="785794"/>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4572000" y="785794"/>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57158" y="785794"/>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1785918" y="785794"/>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5929322" y="785794"/>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7358082" y="785794"/>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3143240" y="1571612"/>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4572000" y="1571612"/>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57158" y="1571612"/>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1785918" y="1571612"/>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5929322" y="1571612"/>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7358082" y="1571612"/>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3143240" y="2357430"/>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flipH="1">
            <a:off x="4572000" y="2357430"/>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a:off x="357158" y="2357430"/>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flipH="1">
            <a:off x="1785918" y="2357430"/>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5929322" y="2357430"/>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flipH="1">
            <a:off x="7358082" y="2357430"/>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3214678" y="3143272"/>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flipH="1">
            <a:off x="4643438" y="3143272"/>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a:off x="428596" y="3143272"/>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flipH="1">
            <a:off x="1857356" y="3143272"/>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a:off x="6000760" y="3143272"/>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flipH="1">
            <a:off x="7429520" y="3143272"/>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a:off x="3214678" y="3929066"/>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flipH="1">
            <a:off x="4643438" y="3929066"/>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a:off x="428596" y="3929066"/>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flipH="1">
            <a:off x="1857356" y="3929066"/>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Paralelogramo"/>
          <p:cNvSpPr/>
          <p:nvPr/>
        </p:nvSpPr>
        <p:spPr>
          <a:xfrm>
            <a:off x="6000760" y="3929066"/>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Paralelogramo"/>
          <p:cNvSpPr/>
          <p:nvPr/>
        </p:nvSpPr>
        <p:spPr>
          <a:xfrm flipH="1">
            <a:off x="7429520" y="3929066"/>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Paralelogramo"/>
          <p:cNvSpPr/>
          <p:nvPr/>
        </p:nvSpPr>
        <p:spPr>
          <a:xfrm>
            <a:off x="3214678" y="4714884"/>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Paralelogramo"/>
          <p:cNvSpPr/>
          <p:nvPr/>
        </p:nvSpPr>
        <p:spPr>
          <a:xfrm flipH="1">
            <a:off x="4643438" y="4714884"/>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Paralelogramo"/>
          <p:cNvSpPr/>
          <p:nvPr/>
        </p:nvSpPr>
        <p:spPr>
          <a:xfrm>
            <a:off x="428596" y="4714884"/>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Paralelogramo"/>
          <p:cNvSpPr/>
          <p:nvPr/>
        </p:nvSpPr>
        <p:spPr>
          <a:xfrm flipH="1">
            <a:off x="1857356" y="4714884"/>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Paralelogramo"/>
          <p:cNvSpPr/>
          <p:nvPr/>
        </p:nvSpPr>
        <p:spPr>
          <a:xfrm>
            <a:off x="6000760" y="4714884"/>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Paralelogramo"/>
          <p:cNvSpPr/>
          <p:nvPr/>
        </p:nvSpPr>
        <p:spPr>
          <a:xfrm flipH="1">
            <a:off x="7429520" y="4714884"/>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0" y="-142894"/>
            <a:ext cx="9429784" cy="692948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5"/>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ppt_x"/>
                                          </p:val>
                                        </p:tav>
                                        <p:tav tm="100000">
                                          <p:val>
                                            <p:strVal val="#ppt_x"/>
                                          </p:val>
                                        </p:tav>
                                      </p:tavLst>
                                    </p:anim>
                                    <p:anim calcmode="lin" valueType="num">
                                      <p:cBhvr additive="base">
                                        <p:cTn id="42" dur="3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ppt_x"/>
                                          </p:val>
                                        </p:tav>
                                        <p:tav tm="100000">
                                          <p:val>
                                            <p:strVal val="#ppt_x"/>
                                          </p:val>
                                        </p:tav>
                                      </p:tavLst>
                                    </p:anim>
                                    <p:anim calcmode="lin" valueType="num">
                                      <p:cBhvr additive="base">
                                        <p:cTn id="46" dur="3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ppt_x"/>
                                          </p:val>
                                        </p:tav>
                                        <p:tav tm="100000">
                                          <p:val>
                                            <p:strVal val="#ppt_x"/>
                                          </p:val>
                                        </p:tav>
                                      </p:tavLst>
                                    </p:anim>
                                    <p:anim calcmode="lin" valueType="num">
                                      <p:cBhvr additive="base">
                                        <p:cTn id="50" dur="3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ppt_x"/>
                                          </p:val>
                                        </p:tav>
                                        <p:tav tm="100000">
                                          <p:val>
                                            <p:strVal val="#ppt_x"/>
                                          </p:val>
                                        </p:tav>
                                      </p:tavLst>
                                    </p:anim>
                                    <p:anim calcmode="lin" valueType="num">
                                      <p:cBhvr additive="base">
                                        <p:cTn id="54" dur="3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ppt_x"/>
                                          </p:val>
                                        </p:tav>
                                        <p:tav tm="100000">
                                          <p:val>
                                            <p:strVal val="#ppt_x"/>
                                          </p:val>
                                        </p:tav>
                                      </p:tavLst>
                                    </p:anim>
                                    <p:anim calcmode="lin" valueType="num">
                                      <p:cBhvr additive="base">
                                        <p:cTn id="58" dur="3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ppt_x"/>
                                          </p:val>
                                        </p:tav>
                                        <p:tav tm="100000">
                                          <p:val>
                                            <p:strVal val="#ppt_x"/>
                                          </p:val>
                                        </p:tav>
                                      </p:tavLst>
                                    </p:anim>
                                    <p:anim calcmode="lin" valueType="num">
                                      <p:cBhvr additive="base">
                                        <p:cTn id="62" dur="3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ppt_x"/>
                                          </p:val>
                                        </p:tav>
                                        <p:tav tm="100000">
                                          <p:val>
                                            <p:strVal val="#ppt_x"/>
                                          </p:val>
                                        </p:tav>
                                      </p:tavLst>
                                    </p:anim>
                                    <p:anim calcmode="lin" valueType="num">
                                      <p:cBhvr additive="base">
                                        <p:cTn id="66" dur="3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ppt_x"/>
                                          </p:val>
                                        </p:tav>
                                        <p:tav tm="100000">
                                          <p:val>
                                            <p:strVal val="#ppt_x"/>
                                          </p:val>
                                        </p:tav>
                                      </p:tavLst>
                                    </p:anim>
                                    <p:anim calcmode="lin" valueType="num">
                                      <p:cBhvr additive="base">
                                        <p:cTn id="70" dur="3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ppt_x"/>
                                          </p:val>
                                        </p:tav>
                                        <p:tav tm="100000">
                                          <p:val>
                                            <p:strVal val="#ppt_x"/>
                                          </p:val>
                                        </p:tav>
                                      </p:tavLst>
                                    </p:anim>
                                    <p:anim calcmode="lin" valueType="num">
                                      <p:cBhvr additive="base">
                                        <p:cTn id="74" dur="3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ppt_x"/>
                                          </p:val>
                                        </p:tav>
                                        <p:tav tm="100000">
                                          <p:val>
                                            <p:strVal val="#ppt_x"/>
                                          </p:val>
                                        </p:tav>
                                      </p:tavLst>
                                    </p:anim>
                                    <p:anim calcmode="lin" valueType="num">
                                      <p:cBhvr additive="base">
                                        <p:cTn id="78" dur="3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3000" fill="hold"/>
                                        <p:tgtEl>
                                          <p:spTgt spid="21"/>
                                        </p:tgtEl>
                                        <p:attrNameLst>
                                          <p:attrName>ppt_x</p:attrName>
                                        </p:attrNameLst>
                                      </p:cBhvr>
                                      <p:tavLst>
                                        <p:tav tm="0">
                                          <p:val>
                                            <p:strVal val="#ppt_x"/>
                                          </p:val>
                                        </p:tav>
                                        <p:tav tm="100000">
                                          <p:val>
                                            <p:strVal val="#ppt_x"/>
                                          </p:val>
                                        </p:tav>
                                      </p:tavLst>
                                    </p:anim>
                                    <p:anim calcmode="lin" valueType="num">
                                      <p:cBhvr additive="base">
                                        <p:cTn id="82" dur="3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3000" fill="hold"/>
                                        <p:tgtEl>
                                          <p:spTgt spid="22"/>
                                        </p:tgtEl>
                                        <p:attrNameLst>
                                          <p:attrName>ppt_x</p:attrName>
                                        </p:attrNameLst>
                                      </p:cBhvr>
                                      <p:tavLst>
                                        <p:tav tm="0">
                                          <p:val>
                                            <p:strVal val="#ppt_x"/>
                                          </p:val>
                                        </p:tav>
                                        <p:tav tm="100000">
                                          <p:val>
                                            <p:strVal val="#ppt_x"/>
                                          </p:val>
                                        </p:tav>
                                      </p:tavLst>
                                    </p:anim>
                                    <p:anim calcmode="lin" valueType="num">
                                      <p:cBhvr additive="base">
                                        <p:cTn id="86" dur="3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3000" fill="hold"/>
                                        <p:tgtEl>
                                          <p:spTgt spid="23"/>
                                        </p:tgtEl>
                                        <p:attrNameLst>
                                          <p:attrName>ppt_x</p:attrName>
                                        </p:attrNameLst>
                                      </p:cBhvr>
                                      <p:tavLst>
                                        <p:tav tm="0">
                                          <p:val>
                                            <p:strVal val="#ppt_x"/>
                                          </p:val>
                                        </p:tav>
                                        <p:tav tm="100000">
                                          <p:val>
                                            <p:strVal val="#ppt_x"/>
                                          </p:val>
                                        </p:tav>
                                      </p:tavLst>
                                    </p:anim>
                                    <p:anim calcmode="lin" valueType="num">
                                      <p:cBhvr additive="base">
                                        <p:cTn id="90" dur="3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3000" fill="hold"/>
                                        <p:tgtEl>
                                          <p:spTgt spid="24"/>
                                        </p:tgtEl>
                                        <p:attrNameLst>
                                          <p:attrName>ppt_x</p:attrName>
                                        </p:attrNameLst>
                                      </p:cBhvr>
                                      <p:tavLst>
                                        <p:tav tm="0">
                                          <p:val>
                                            <p:strVal val="#ppt_x"/>
                                          </p:val>
                                        </p:tav>
                                        <p:tav tm="100000">
                                          <p:val>
                                            <p:strVal val="#ppt_x"/>
                                          </p:val>
                                        </p:tav>
                                      </p:tavLst>
                                    </p:anim>
                                    <p:anim calcmode="lin" valueType="num">
                                      <p:cBhvr additive="base">
                                        <p:cTn id="94" dur="3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3000" fill="hold"/>
                                        <p:tgtEl>
                                          <p:spTgt spid="25"/>
                                        </p:tgtEl>
                                        <p:attrNameLst>
                                          <p:attrName>ppt_x</p:attrName>
                                        </p:attrNameLst>
                                      </p:cBhvr>
                                      <p:tavLst>
                                        <p:tav tm="0">
                                          <p:val>
                                            <p:strVal val="#ppt_x"/>
                                          </p:val>
                                        </p:tav>
                                        <p:tav tm="100000">
                                          <p:val>
                                            <p:strVal val="#ppt_x"/>
                                          </p:val>
                                        </p:tav>
                                      </p:tavLst>
                                    </p:anim>
                                    <p:anim calcmode="lin" valueType="num">
                                      <p:cBhvr additive="base">
                                        <p:cTn id="98" dur="3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3000" fill="hold"/>
                                        <p:tgtEl>
                                          <p:spTgt spid="26"/>
                                        </p:tgtEl>
                                        <p:attrNameLst>
                                          <p:attrName>ppt_x</p:attrName>
                                        </p:attrNameLst>
                                      </p:cBhvr>
                                      <p:tavLst>
                                        <p:tav tm="0">
                                          <p:val>
                                            <p:strVal val="#ppt_x"/>
                                          </p:val>
                                        </p:tav>
                                        <p:tav tm="100000">
                                          <p:val>
                                            <p:strVal val="#ppt_x"/>
                                          </p:val>
                                        </p:tav>
                                      </p:tavLst>
                                    </p:anim>
                                    <p:anim calcmode="lin" valueType="num">
                                      <p:cBhvr additive="base">
                                        <p:cTn id="102" dur="3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3000" fill="hold"/>
                                        <p:tgtEl>
                                          <p:spTgt spid="27"/>
                                        </p:tgtEl>
                                        <p:attrNameLst>
                                          <p:attrName>ppt_x</p:attrName>
                                        </p:attrNameLst>
                                      </p:cBhvr>
                                      <p:tavLst>
                                        <p:tav tm="0">
                                          <p:val>
                                            <p:strVal val="#ppt_x"/>
                                          </p:val>
                                        </p:tav>
                                        <p:tav tm="100000">
                                          <p:val>
                                            <p:strVal val="#ppt_x"/>
                                          </p:val>
                                        </p:tav>
                                      </p:tavLst>
                                    </p:anim>
                                    <p:anim calcmode="lin" valueType="num">
                                      <p:cBhvr additive="base">
                                        <p:cTn id="106" dur="3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3000" fill="hold"/>
                                        <p:tgtEl>
                                          <p:spTgt spid="28"/>
                                        </p:tgtEl>
                                        <p:attrNameLst>
                                          <p:attrName>ppt_x</p:attrName>
                                        </p:attrNameLst>
                                      </p:cBhvr>
                                      <p:tavLst>
                                        <p:tav tm="0">
                                          <p:val>
                                            <p:strVal val="#ppt_x"/>
                                          </p:val>
                                        </p:tav>
                                        <p:tav tm="100000">
                                          <p:val>
                                            <p:strVal val="#ppt_x"/>
                                          </p:val>
                                        </p:tav>
                                      </p:tavLst>
                                    </p:anim>
                                    <p:anim calcmode="lin" valueType="num">
                                      <p:cBhvr additive="base">
                                        <p:cTn id="110" dur="3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3000" fill="hold"/>
                                        <p:tgtEl>
                                          <p:spTgt spid="29"/>
                                        </p:tgtEl>
                                        <p:attrNameLst>
                                          <p:attrName>ppt_x</p:attrName>
                                        </p:attrNameLst>
                                      </p:cBhvr>
                                      <p:tavLst>
                                        <p:tav tm="0">
                                          <p:val>
                                            <p:strVal val="#ppt_x"/>
                                          </p:val>
                                        </p:tav>
                                        <p:tav tm="100000">
                                          <p:val>
                                            <p:strVal val="#ppt_x"/>
                                          </p:val>
                                        </p:tav>
                                      </p:tavLst>
                                    </p:anim>
                                    <p:anim calcmode="lin" valueType="num">
                                      <p:cBhvr additive="base">
                                        <p:cTn id="114" dur="3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3000" fill="hold"/>
                                        <p:tgtEl>
                                          <p:spTgt spid="30"/>
                                        </p:tgtEl>
                                        <p:attrNameLst>
                                          <p:attrName>ppt_x</p:attrName>
                                        </p:attrNameLst>
                                      </p:cBhvr>
                                      <p:tavLst>
                                        <p:tav tm="0">
                                          <p:val>
                                            <p:strVal val="#ppt_x"/>
                                          </p:val>
                                        </p:tav>
                                        <p:tav tm="100000">
                                          <p:val>
                                            <p:strVal val="#ppt_x"/>
                                          </p:val>
                                        </p:tav>
                                      </p:tavLst>
                                    </p:anim>
                                    <p:anim calcmode="lin" valueType="num">
                                      <p:cBhvr additive="base">
                                        <p:cTn id="118" dur="30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3000" fill="hold"/>
                                        <p:tgtEl>
                                          <p:spTgt spid="31"/>
                                        </p:tgtEl>
                                        <p:attrNameLst>
                                          <p:attrName>ppt_x</p:attrName>
                                        </p:attrNameLst>
                                      </p:cBhvr>
                                      <p:tavLst>
                                        <p:tav tm="0">
                                          <p:val>
                                            <p:strVal val="#ppt_x"/>
                                          </p:val>
                                        </p:tav>
                                        <p:tav tm="100000">
                                          <p:val>
                                            <p:strVal val="#ppt_x"/>
                                          </p:val>
                                        </p:tav>
                                      </p:tavLst>
                                    </p:anim>
                                    <p:anim calcmode="lin" valueType="num">
                                      <p:cBhvr additive="base">
                                        <p:cTn id="122" dur="3000" fill="hold"/>
                                        <p:tgtEl>
                                          <p:spTgt spid="31"/>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3000" fill="hold"/>
                                        <p:tgtEl>
                                          <p:spTgt spid="32"/>
                                        </p:tgtEl>
                                        <p:attrNameLst>
                                          <p:attrName>ppt_x</p:attrName>
                                        </p:attrNameLst>
                                      </p:cBhvr>
                                      <p:tavLst>
                                        <p:tav tm="0">
                                          <p:val>
                                            <p:strVal val="#ppt_x"/>
                                          </p:val>
                                        </p:tav>
                                        <p:tav tm="100000">
                                          <p:val>
                                            <p:strVal val="#ppt_x"/>
                                          </p:val>
                                        </p:tav>
                                      </p:tavLst>
                                    </p:anim>
                                    <p:anim calcmode="lin" valueType="num">
                                      <p:cBhvr additive="base">
                                        <p:cTn id="126" dur="3000" fill="hold"/>
                                        <p:tgtEl>
                                          <p:spTgt spid="32"/>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3000" fill="hold"/>
                                        <p:tgtEl>
                                          <p:spTgt spid="33"/>
                                        </p:tgtEl>
                                        <p:attrNameLst>
                                          <p:attrName>ppt_x</p:attrName>
                                        </p:attrNameLst>
                                      </p:cBhvr>
                                      <p:tavLst>
                                        <p:tav tm="0">
                                          <p:val>
                                            <p:strVal val="#ppt_x"/>
                                          </p:val>
                                        </p:tav>
                                        <p:tav tm="100000">
                                          <p:val>
                                            <p:strVal val="#ppt_x"/>
                                          </p:val>
                                        </p:tav>
                                      </p:tavLst>
                                    </p:anim>
                                    <p:anim calcmode="lin" valueType="num">
                                      <p:cBhvr additive="base">
                                        <p:cTn id="130" dur="3000" fill="hold"/>
                                        <p:tgtEl>
                                          <p:spTgt spid="33"/>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3000" fill="hold"/>
                                        <p:tgtEl>
                                          <p:spTgt spid="34"/>
                                        </p:tgtEl>
                                        <p:attrNameLst>
                                          <p:attrName>ppt_x</p:attrName>
                                        </p:attrNameLst>
                                      </p:cBhvr>
                                      <p:tavLst>
                                        <p:tav tm="0">
                                          <p:val>
                                            <p:strVal val="#ppt_x"/>
                                          </p:val>
                                        </p:tav>
                                        <p:tav tm="100000">
                                          <p:val>
                                            <p:strVal val="#ppt_x"/>
                                          </p:val>
                                        </p:tav>
                                      </p:tavLst>
                                    </p:anim>
                                    <p:anim calcmode="lin" valueType="num">
                                      <p:cBhvr additive="base">
                                        <p:cTn id="134" dur="3000" fill="hold"/>
                                        <p:tgtEl>
                                          <p:spTgt spid="34"/>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3000" fill="hold"/>
                                        <p:tgtEl>
                                          <p:spTgt spid="35"/>
                                        </p:tgtEl>
                                        <p:attrNameLst>
                                          <p:attrName>ppt_x</p:attrName>
                                        </p:attrNameLst>
                                      </p:cBhvr>
                                      <p:tavLst>
                                        <p:tav tm="0">
                                          <p:val>
                                            <p:strVal val="#ppt_x"/>
                                          </p:val>
                                        </p:tav>
                                        <p:tav tm="100000">
                                          <p:val>
                                            <p:strVal val="#ppt_x"/>
                                          </p:val>
                                        </p:tav>
                                      </p:tavLst>
                                    </p:anim>
                                    <p:anim calcmode="lin" valueType="num">
                                      <p:cBhvr additive="base">
                                        <p:cTn id="138" dur="3000" fill="hold"/>
                                        <p:tgtEl>
                                          <p:spTgt spid="35"/>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3000" fill="hold"/>
                                        <p:tgtEl>
                                          <p:spTgt spid="36"/>
                                        </p:tgtEl>
                                        <p:attrNameLst>
                                          <p:attrName>ppt_x</p:attrName>
                                        </p:attrNameLst>
                                      </p:cBhvr>
                                      <p:tavLst>
                                        <p:tav tm="0">
                                          <p:val>
                                            <p:strVal val="#ppt_x"/>
                                          </p:val>
                                        </p:tav>
                                        <p:tav tm="100000">
                                          <p:val>
                                            <p:strVal val="#ppt_x"/>
                                          </p:val>
                                        </p:tav>
                                      </p:tavLst>
                                    </p:anim>
                                    <p:anim calcmode="lin" valueType="num">
                                      <p:cBhvr additive="base">
                                        <p:cTn id="142" dur="3000" fill="hold"/>
                                        <p:tgtEl>
                                          <p:spTgt spid="36"/>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3000" fill="hold"/>
                                        <p:tgtEl>
                                          <p:spTgt spid="37"/>
                                        </p:tgtEl>
                                        <p:attrNameLst>
                                          <p:attrName>ppt_x</p:attrName>
                                        </p:attrNameLst>
                                      </p:cBhvr>
                                      <p:tavLst>
                                        <p:tav tm="0">
                                          <p:val>
                                            <p:strVal val="#ppt_x"/>
                                          </p:val>
                                        </p:tav>
                                        <p:tav tm="100000">
                                          <p:val>
                                            <p:strVal val="#ppt_x"/>
                                          </p:val>
                                        </p:tav>
                                      </p:tavLst>
                                    </p:anim>
                                    <p:anim calcmode="lin" valueType="num">
                                      <p:cBhvr additive="base">
                                        <p:cTn id="146" dur="3000" fill="hold"/>
                                        <p:tgtEl>
                                          <p:spTgt spid="37"/>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3000" fill="hold"/>
                                        <p:tgtEl>
                                          <p:spTgt spid="38"/>
                                        </p:tgtEl>
                                        <p:attrNameLst>
                                          <p:attrName>ppt_x</p:attrName>
                                        </p:attrNameLst>
                                      </p:cBhvr>
                                      <p:tavLst>
                                        <p:tav tm="0">
                                          <p:val>
                                            <p:strVal val="#ppt_x"/>
                                          </p:val>
                                        </p:tav>
                                        <p:tav tm="100000">
                                          <p:val>
                                            <p:strVal val="#ppt_x"/>
                                          </p:val>
                                        </p:tav>
                                      </p:tavLst>
                                    </p:anim>
                                    <p:anim calcmode="lin" valueType="num">
                                      <p:cBhvr additive="base">
                                        <p:cTn id="150" dur="3000" fill="hold"/>
                                        <p:tgtEl>
                                          <p:spTgt spid="38"/>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39"/>
                                        </p:tgtEl>
                                        <p:attrNameLst>
                                          <p:attrName>style.visibility</p:attrName>
                                        </p:attrNameLst>
                                      </p:cBhvr>
                                      <p:to>
                                        <p:strVal val="visible"/>
                                      </p:to>
                                    </p:set>
                                    <p:anim calcmode="lin" valueType="num">
                                      <p:cBhvr additive="base">
                                        <p:cTn id="153" dur="3000" fill="hold"/>
                                        <p:tgtEl>
                                          <p:spTgt spid="39"/>
                                        </p:tgtEl>
                                        <p:attrNameLst>
                                          <p:attrName>ppt_x</p:attrName>
                                        </p:attrNameLst>
                                      </p:cBhvr>
                                      <p:tavLst>
                                        <p:tav tm="0">
                                          <p:val>
                                            <p:strVal val="#ppt_x"/>
                                          </p:val>
                                        </p:tav>
                                        <p:tav tm="100000">
                                          <p:val>
                                            <p:strVal val="#ppt_x"/>
                                          </p:val>
                                        </p:tav>
                                      </p:tavLst>
                                    </p:anim>
                                    <p:anim calcmode="lin" valueType="num">
                                      <p:cBhvr additive="base">
                                        <p:cTn id="154" dur="3000" fill="hold"/>
                                        <p:tgtEl>
                                          <p:spTgt spid="39"/>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40"/>
                                        </p:tgtEl>
                                        <p:attrNameLst>
                                          <p:attrName>style.visibility</p:attrName>
                                        </p:attrNameLst>
                                      </p:cBhvr>
                                      <p:to>
                                        <p:strVal val="visible"/>
                                      </p:to>
                                    </p:set>
                                    <p:anim calcmode="lin" valueType="num">
                                      <p:cBhvr additive="base">
                                        <p:cTn id="157" dur="3000" fill="hold"/>
                                        <p:tgtEl>
                                          <p:spTgt spid="40"/>
                                        </p:tgtEl>
                                        <p:attrNameLst>
                                          <p:attrName>ppt_x</p:attrName>
                                        </p:attrNameLst>
                                      </p:cBhvr>
                                      <p:tavLst>
                                        <p:tav tm="0">
                                          <p:val>
                                            <p:strVal val="#ppt_x"/>
                                          </p:val>
                                        </p:tav>
                                        <p:tav tm="100000">
                                          <p:val>
                                            <p:strVal val="#ppt_x"/>
                                          </p:val>
                                        </p:tav>
                                      </p:tavLst>
                                    </p:anim>
                                    <p:anim calcmode="lin" valueType="num">
                                      <p:cBhvr additive="base">
                                        <p:cTn id="158" dur="3000" fill="hold"/>
                                        <p:tgtEl>
                                          <p:spTgt spid="40"/>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41"/>
                                        </p:tgtEl>
                                        <p:attrNameLst>
                                          <p:attrName>style.visibility</p:attrName>
                                        </p:attrNameLst>
                                      </p:cBhvr>
                                      <p:to>
                                        <p:strVal val="visible"/>
                                      </p:to>
                                    </p:set>
                                    <p:anim calcmode="lin" valueType="num">
                                      <p:cBhvr additive="base">
                                        <p:cTn id="161" dur="3000" fill="hold"/>
                                        <p:tgtEl>
                                          <p:spTgt spid="41"/>
                                        </p:tgtEl>
                                        <p:attrNameLst>
                                          <p:attrName>ppt_x</p:attrName>
                                        </p:attrNameLst>
                                      </p:cBhvr>
                                      <p:tavLst>
                                        <p:tav tm="0">
                                          <p:val>
                                            <p:strVal val="#ppt_x"/>
                                          </p:val>
                                        </p:tav>
                                        <p:tav tm="100000">
                                          <p:val>
                                            <p:strVal val="#ppt_x"/>
                                          </p:val>
                                        </p:tav>
                                      </p:tavLst>
                                    </p:anim>
                                    <p:anim calcmode="lin" valueType="num">
                                      <p:cBhvr additive="base">
                                        <p:cTn id="162" dur="3000" fill="hold"/>
                                        <p:tgtEl>
                                          <p:spTgt spid="41"/>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42"/>
                                        </p:tgtEl>
                                        <p:attrNameLst>
                                          <p:attrName>style.visibility</p:attrName>
                                        </p:attrNameLst>
                                      </p:cBhvr>
                                      <p:to>
                                        <p:strVal val="visible"/>
                                      </p:to>
                                    </p:set>
                                    <p:anim calcmode="lin" valueType="num">
                                      <p:cBhvr additive="base">
                                        <p:cTn id="165" dur="3000" fill="hold"/>
                                        <p:tgtEl>
                                          <p:spTgt spid="42"/>
                                        </p:tgtEl>
                                        <p:attrNameLst>
                                          <p:attrName>ppt_x</p:attrName>
                                        </p:attrNameLst>
                                      </p:cBhvr>
                                      <p:tavLst>
                                        <p:tav tm="0">
                                          <p:val>
                                            <p:strVal val="#ppt_x"/>
                                          </p:val>
                                        </p:tav>
                                        <p:tav tm="100000">
                                          <p:val>
                                            <p:strVal val="#ppt_x"/>
                                          </p:val>
                                        </p:tav>
                                      </p:tavLst>
                                    </p:anim>
                                    <p:anim calcmode="lin" valueType="num">
                                      <p:cBhvr additive="base">
                                        <p:cTn id="166" dur="3000" fill="hold"/>
                                        <p:tgtEl>
                                          <p:spTgt spid="42"/>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43"/>
                                        </p:tgtEl>
                                        <p:attrNameLst>
                                          <p:attrName>style.visibility</p:attrName>
                                        </p:attrNameLst>
                                      </p:cBhvr>
                                      <p:to>
                                        <p:strVal val="visible"/>
                                      </p:to>
                                    </p:set>
                                    <p:anim calcmode="lin" valueType="num">
                                      <p:cBhvr additive="base">
                                        <p:cTn id="169" dur="3000" fill="hold"/>
                                        <p:tgtEl>
                                          <p:spTgt spid="43"/>
                                        </p:tgtEl>
                                        <p:attrNameLst>
                                          <p:attrName>ppt_x</p:attrName>
                                        </p:attrNameLst>
                                      </p:cBhvr>
                                      <p:tavLst>
                                        <p:tav tm="0">
                                          <p:val>
                                            <p:strVal val="#ppt_x"/>
                                          </p:val>
                                        </p:tav>
                                        <p:tav tm="100000">
                                          <p:val>
                                            <p:strVal val="#ppt_x"/>
                                          </p:val>
                                        </p:tav>
                                      </p:tavLst>
                                    </p:anim>
                                    <p:anim calcmode="lin" valueType="num">
                                      <p:cBhvr additive="base">
                                        <p:cTn id="170" dur="3000" fill="hold"/>
                                        <p:tgtEl>
                                          <p:spTgt spid="43"/>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44"/>
                                        </p:tgtEl>
                                        <p:attrNameLst>
                                          <p:attrName>style.visibility</p:attrName>
                                        </p:attrNameLst>
                                      </p:cBhvr>
                                      <p:to>
                                        <p:strVal val="visible"/>
                                      </p:to>
                                    </p:set>
                                    <p:anim calcmode="lin" valueType="num">
                                      <p:cBhvr additive="base">
                                        <p:cTn id="173" dur="3000" fill="hold"/>
                                        <p:tgtEl>
                                          <p:spTgt spid="44"/>
                                        </p:tgtEl>
                                        <p:attrNameLst>
                                          <p:attrName>ppt_x</p:attrName>
                                        </p:attrNameLst>
                                      </p:cBhvr>
                                      <p:tavLst>
                                        <p:tav tm="0">
                                          <p:val>
                                            <p:strVal val="#ppt_x"/>
                                          </p:val>
                                        </p:tav>
                                        <p:tav tm="100000">
                                          <p:val>
                                            <p:strVal val="#ppt_x"/>
                                          </p:val>
                                        </p:tav>
                                      </p:tavLst>
                                    </p:anim>
                                    <p:anim calcmode="lin" valueType="num">
                                      <p:cBhvr additive="base">
                                        <p:cTn id="174" dur="3000" fill="hold"/>
                                        <p:tgtEl>
                                          <p:spTgt spid="44"/>
                                        </p:tgtEl>
                                        <p:attrNameLst>
                                          <p:attrName>ppt_y</p:attrName>
                                        </p:attrNameLst>
                                      </p:cBhvr>
                                      <p:tavLst>
                                        <p:tav tm="0">
                                          <p:val>
                                            <p:strVal val="1+#ppt_h/2"/>
                                          </p:val>
                                        </p:tav>
                                        <p:tav tm="100000">
                                          <p:val>
                                            <p:strVal val="#ppt_y"/>
                                          </p:val>
                                        </p:tav>
                                      </p:tavLst>
                                    </p:anim>
                                  </p:childTnLst>
                                </p:cTn>
                              </p:par>
                              <p:par>
                                <p:cTn id="175" presetID="8" presetClass="emph" presetSubtype="0" fill="hold" grpId="1" nodeType="withEffect">
                                  <p:stCondLst>
                                    <p:cond delay="0"/>
                                  </p:stCondLst>
                                  <p:childTnLst>
                                    <p:animRot by="21600000">
                                      <p:cBhvr>
                                        <p:cTn id="176" dur="3000" fill="hold"/>
                                        <p:tgtEl>
                                          <p:spTgt spid="5"/>
                                        </p:tgtEl>
                                        <p:attrNameLst>
                                          <p:attrName>r</p:attrName>
                                        </p:attrNameLst>
                                      </p:cBhvr>
                                    </p:animRot>
                                  </p:childTnLst>
                                </p:cTn>
                              </p:par>
                              <p:par>
                                <p:cTn id="177" presetID="8" presetClass="emph" presetSubtype="0" fill="hold" grpId="1" nodeType="withEffect">
                                  <p:stCondLst>
                                    <p:cond delay="0"/>
                                  </p:stCondLst>
                                  <p:childTnLst>
                                    <p:animRot by="21600000">
                                      <p:cBhvr>
                                        <p:cTn id="178" dur="3000" fill="hold"/>
                                        <p:tgtEl>
                                          <p:spTgt spid="11"/>
                                        </p:tgtEl>
                                        <p:attrNameLst>
                                          <p:attrName>r</p:attrName>
                                        </p:attrNameLst>
                                      </p:cBhvr>
                                    </p:animRot>
                                  </p:childTnLst>
                                </p:cTn>
                              </p:par>
                              <p:par>
                                <p:cTn id="179" presetID="8" presetClass="emph" presetSubtype="0" fill="hold" grpId="1" nodeType="withEffect">
                                  <p:stCondLst>
                                    <p:cond delay="0"/>
                                  </p:stCondLst>
                                  <p:childTnLst>
                                    <p:animRot by="21600000">
                                      <p:cBhvr>
                                        <p:cTn id="180" dur="3000" fill="hold"/>
                                        <p:tgtEl>
                                          <p:spTgt spid="17"/>
                                        </p:tgtEl>
                                        <p:attrNameLst>
                                          <p:attrName>r</p:attrName>
                                        </p:attrNameLst>
                                      </p:cBhvr>
                                    </p:animRot>
                                  </p:childTnLst>
                                </p:cTn>
                              </p:par>
                              <p:par>
                                <p:cTn id="181" presetID="8" presetClass="emph" presetSubtype="0" fill="hold" grpId="1" nodeType="withEffect">
                                  <p:stCondLst>
                                    <p:cond delay="0"/>
                                  </p:stCondLst>
                                  <p:childTnLst>
                                    <p:animRot by="21600000">
                                      <p:cBhvr>
                                        <p:cTn id="182" dur="3000" fill="hold"/>
                                        <p:tgtEl>
                                          <p:spTgt spid="23"/>
                                        </p:tgtEl>
                                        <p:attrNameLst>
                                          <p:attrName>r</p:attrName>
                                        </p:attrNameLst>
                                      </p:cBhvr>
                                    </p:animRot>
                                  </p:childTnLst>
                                </p:cTn>
                              </p:par>
                              <p:par>
                                <p:cTn id="183" presetID="8" presetClass="emph" presetSubtype="0" fill="hold" grpId="1" nodeType="withEffect">
                                  <p:stCondLst>
                                    <p:cond delay="0"/>
                                  </p:stCondLst>
                                  <p:childTnLst>
                                    <p:animRot by="21600000">
                                      <p:cBhvr>
                                        <p:cTn id="184" dur="3000" fill="hold"/>
                                        <p:tgtEl>
                                          <p:spTgt spid="29"/>
                                        </p:tgtEl>
                                        <p:attrNameLst>
                                          <p:attrName>r</p:attrName>
                                        </p:attrNameLst>
                                      </p:cBhvr>
                                    </p:animRot>
                                  </p:childTnLst>
                                </p:cTn>
                              </p:par>
                              <p:par>
                                <p:cTn id="185" presetID="8" presetClass="emph" presetSubtype="0" fill="hold" grpId="1" nodeType="withEffect">
                                  <p:stCondLst>
                                    <p:cond delay="0"/>
                                  </p:stCondLst>
                                  <p:childTnLst>
                                    <p:animRot by="21600000">
                                      <p:cBhvr>
                                        <p:cTn id="186" dur="3000" fill="hold"/>
                                        <p:tgtEl>
                                          <p:spTgt spid="35"/>
                                        </p:tgtEl>
                                        <p:attrNameLst>
                                          <p:attrName>r</p:attrName>
                                        </p:attrNameLst>
                                      </p:cBhvr>
                                    </p:animRot>
                                  </p:childTnLst>
                                </p:cTn>
                              </p:par>
                              <p:par>
                                <p:cTn id="187" presetID="8" presetClass="emph" presetSubtype="0" fill="hold" grpId="1" nodeType="withEffect">
                                  <p:stCondLst>
                                    <p:cond delay="0"/>
                                  </p:stCondLst>
                                  <p:childTnLst>
                                    <p:animRot by="21600000">
                                      <p:cBhvr>
                                        <p:cTn id="188" dur="3000" fill="hold"/>
                                        <p:tgtEl>
                                          <p:spTgt spid="41"/>
                                        </p:tgtEl>
                                        <p:attrNameLst>
                                          <p:attrName>r</p:attrName>
                                        </p:attrNameLst>
                                      </p:cBhvr>
                                    </p:animRot>
                                  </p:childTnLst>
                                </p:cTn>
                              </p:par>
                              <p:par>
                                <p:cTn id="189" presetID="8" presetClass="emph" presetSubtype="0" fill="hold" grpId="1" nodeType="withEffect">
                                  <p:stCondLst>
                                    <p:cond delay="0"/>
                                  </p:stCondLst>
                                  <p:childTnLst>
                                    <p:animRot by="-21600000">
                                      <p:cBhvr>
                                        <p:cTn id="190" dur="3000" fill="hold"/>
                                        <p:tgtEl>
                                          <p:spTgt spid="6"/>
                                        </p:tgtEl>
                                        <p:attrNameLst>
                                          <p:attrName>r</p:attrName>
                                        </p:attrNameLst>
                                      </p:cBhvr>
                                    </p:animRot>
                                  </p:childTnLst>
                                </p:cTn>
                              </p:par>
                              <p:par>
                                <p:cTn id="191" presetID="8" presetClass="emph" presetSubtype="0" fill="hold" grpId="1"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grpId="1" nodeType="withEffect">
                                  <p:stCondLst>
                                    <p:cond delay="0"/>
                                  </p:stCondLst>
                                  <p:childTnLst>
                                    <p:animRot by="-21600000">
                                      <p:cBhvr>
                                        <p:cTn id="194" dur="3000" fill="hold"/>
                                        <p:tgtEl>
                                          <p:spTgt spid="18"/>
                                        </p:tgtEl>
                                        <p:attrNameLst>
                                          <p:attrName>r</p:attrName>
                                        </p:attrNameLst>
                                      </p:cBhvr>
                                    </p:animRot>
                                  </p:childTnLst>
                                </p:cTn>
                              </p:par>
                              <p:par>
                                <p:cTn id="195" presetID="8" presetClass="emph" presetSubtype="0" fill="hold" grpId="1" nodeType="withEffect">
                                  <p:stCondLst>
                                    <p:cond delay="0"/>
                                  </p:stCondLst>
                                  <p:childTnLst>
                                    <p:animRot by="-21600000">
                                      <p:cBhvr>
                                        <p:cTn id="196" dur="3000" fill="hold"/>
                                        <p:tgtEl>
                                          <p:spTgt spid="24"/>
                                        </p:tgtEl>
                                        <p:attrNameLst>
                                          <p:attrName>r</p:attrName>
                                        </p:attrNameLst>
                                      </p:cBhvr>
                                    </p:animRot>
                                  </p:childTnLst>
                                </p:cTn>
                              </p:par>
                              <p:par>
                                <p:cTn id="197" presetID="8" presetClass="emph" presetSubtype="0" fill="hold" grpId="1" nodeType="withEffect">
                                  <p:stCondLst>
                                    <p:cond delay="0"/>
                                  </p:stCondLst>
                                  <p:childTnLst>
                                    <p:animRot by="-21600000">
                                      <p:cBhvr>
                                        <p:cTn id="198" dur="3000" fill="hold"/>
                                        <p:tgtEl>
                                          <p:spTgt spid="30"/>
                                        </p:tgtEl>
                                        <p:attrNameLst>
                                          <p:attrName>r</p:attrName>
                                        </p:attrNameLst>
                                      </p:cBhvr>
                                    </p:animRot>
                                  </p:childTnLst>
                                </p:cTn>
                              </p:par>
                              <p:par>
                                <p:cTn id="199" presetID="8" presetClass="emph" presetSubtype="0" fill="hold" grpId="1" nodeType="withEffect">
                                  <p:stCondLst>
                                    <p:cond delay="0"/>
                                  </p:stCondLst>
                                  <p:childTnLst>
                                    <p:animRot by="-21600000">
                                      <p:cBhvr>
                                        <p:cTn id="200" dur="3000" fill="hold"/>
                                        <p:tgtEl>
                                          <p:spTgt spid="36"/>
                                        </p:tgtEl>
                                        <p:attrNameLst>
                                          <p:attrName>r</p:attrName>
                                        </p:attrNameLst>
                                      </p:cBhvr>
                                    </p:animRot>
                                  </p:childTnLst>
                                </p:cTn>
                              </p:par>
                              <p:par>
                                <p:cTn id="201" presetID="8" presetClass="emph" presetSubtype="0" fill="hold" grpId="1" nodeType="withEffect">
                                  <p:stCondLst>
                                    <p:cond delay="0"/>
                                  </p:stCondLst>
                                  <p:childTnLst>
                                    <p:animRot by="-21600000">
                                      <p:cBhvr>
                                        <p:cTn id="202" dur="3000" fill="hold"/>
                                        <p:tgtEl>
                                          <p:spTgt spid="42"/>
                                        </p:tgtEl>
                                        <p:attrNameLst>
                                          <p:attrName>r</p:attrName>
                                        </p:attrNameLst>
                                      </p:cBhvr>
                                    </p:animRot>
                                  </p:childTnLst>
                                </p:cTn>
                              </p:par>
                              <p:par>
                                <p:cTn id="203" presetID="8" presetClass="emph" presetSubtype="0" fill="hold" grpId="1" nodeType="withEffect">
                                  <p:stCondLst>
                                    <p:cond delay="0"/>
                                  </p:stCondLst>
                                  <p:childTnLst>
                                    <p:animRot by="21600000">
                                      <p:cBhvr>
                                        <p:cTn id="204" dur="3000" fill="hold"/>
                                        <p:tgtEl>
                                          <p:spTgt spid="3"/>
                                        </p:tgtEl>
                                        <p:attrNameLst>
                                          <p:attrName>r</p:attrName>
                                        </p:attrNameLst>
                                      </p:cBhvr>
                                    </p:animRot>
                                  </p:childTnLst>
                                </p:cTn>
                              </p:par>
                              <p:par>
                                <p:cTn id="205" presetID="8" presetClass="emph" presetSubtype="0" fill="hold" grpId="1" nodeType="withEffect">
                                  <p:stCondLst>
                                    <p:cond delay="0"/>
                                  </p:stCondLst>
                                  <p:childTnLst>
                                    <p:animRot by="21600000">
                                      <p:cBhvr>
                                        <p:cTn id="206" dur="3000" fill="hold"/>
                                        <p:tgtEl>
                                          <p:spTgt spid="9"/>
                                        </p:tgtEl>
                                        <p:attrNameLst>
                                          <p:attrName>r</p:attrName>
                                        </p:attrNameLst>
                                      </p:cBhvr>
                                    </p:animRot>
                                  </p:childTnLst>
                                </p:cTn>
                              </p:par>
                              <p:par>
                                <p:cTn id="207" presetID="8" presetClass="emph" presetSubtype="0" fill="hold" grpId="1" nodeType="withEffect">
                                  <p:stCondLst>
                                    <p:cond delay="0"/>
                                  </p:stCondLst>
                                  <p:childTnLst>
                                    <p:animRot by="21600000">
                                      <p:cBhvr>
                                        <p:cTn id="208" dur="3000" fill="hold"/>
                                        <p:tgtEl>
                                          <p:spTgt spid="15"/>
                                        </p:tgtEl>
                                        <p:attrNameLst>
                                          <p:attrName>r</p:attrName>
                                        </p:attrNameLst>
                                      </p:cBhvr>
                                    </p:animRot>
                                  </p:childTnLst>
                                </p:cTn>
                              </p:par>
                              <p:par>
                                <p:cTn id="209" presetID="8" presetClass="emph" presetSubtype="0" fill="hold" grpId="1" nodeType="withEffect">
                                  <p:stCondLst>
                                    <p:cond delay="0"/>
                                  </p:stCondLst>
                                  <p:childTnLst>
                                    <p:animRot by="21600000">
                                      <p:cBhvr>
                                        <p:cTn id="210" dur="3000" fill="hold"/>
                                        <p:tgtEl>
                                          <p:spTgt spid="21"/>
                                        </p:tgtEl>
                                        <p:attrNameLst>
                                          <p:attrName>r</p:attrName>
                                        </p:attrNameLst>
                                      </p:cBhvr>
                                    </p:animRot>
                                  </p:childTnLst>
                                </p:cTn>
                              </p:par>
                              <p:par>
                                <p:cTn id="211" presetID="8" presetClass="emph" presetSubtype="0" fill="hold" grpId="1" nodeType="withEffect">
                                  <p:stCondLst>
                                    <p:cond delay="0"/>
                                  </p:stCondLst>
                                  <p:childTnLst>
                                    <p:animRot by="21600000">
                                      <p:cBhvr>
                                        <p:cTn id="212" dur="3000" fill="hold"/>
                                        <p:tgtEl>
                                          <p:spTgt spid="27"/>
                                        </p:tgtEl>
                                        <p:attrNameLst>
                                          <p:attrName>r</p:attrName>
                                        </p:attrNameLst>
                                      </p:cBhvr>
                                    </p:animRot>
                                  </p:childTnLst>
                                </p:cTn>
                              </p:par>
                              <p:par>
                                <p:cTn id="213" presetID="8" presetClass="emph" presetSubtype="0" fill="hold" grpId="1" nodeType="withEffect">
                                  <p:stCondLst>
                                    <p:cond delay="0"/>
                                  </p:stCondLst>
                                  <p:childTnLst>
                                    <p:animRot by="21600000">
                                      <p:cBhvr>
                                        <p:cTn id="214" dur="3000" fill="hold"/>
                                        <p:tgtEl>
                                          <p:spTgt spid="33"/>
                                        </p:tgtEl>
                                        <p:attrNameLst>
                                          <p:attrName>r</p:attrName>
                                        </p:attrNameLst>
                                      </p:cBhvr>
                                    </p:animRot>
                                  </p:childTnLst>
                                </p:cTn>
                              </p:par>
                              <p:par>
                                <p:cTn id="215" presetID="8" presetClass="emph" presetSubtype="0" fill="hold" grpId="1" nodeType="withEffect">
                                  <p:stCondLst>
                                    <p:cond delay="0"/>
                                  </p:stCondLst>
                                  <p:childTnLst>
                                    <p:animRot by="21600000">
                                      <p:cBhvr>
                                        <p:cTn id="216" dur="3000" fill="hold"/>
                                        <p:tgtEl>
                                          <p:spTgt spid="39"/>
                                        </p:tgtEl>
                                        <p:attrNameLst>
                                          <p:attrName>r</p:attrName>
                                        </p:attrNameLst>
                                      </p:cBhvr>
                                    </p:animRot>
                                  </p:childTnLst>
                                </p:cTn>
                              </p:par>
                              <p:par>
                                <p:cTn id="217" presetID="8" presetClass="emph" presetSubtype="0" fill="hold" grpId="1" nodeType="withEffect">
                                  <p:stCondLst>
                                    <p:cond delay="0"/>
                                  </p:stCondLst>
                                  <p:childTnLst>
                                    <p:animRot by="-21600000">
                                      <p:cBhvr>
                                        <p:cTn id="218" dur="3000" fill="hold"/>
                                        <p:tgtEl>
                                          <p:spTgt spid="4"/>
                                        </p:tgtEl>
                                        <p:attrNameLst>
                                          <p:attrName>r</p:attrName>
                                        </p:attrNameLst>
                                      </p:cBhvr>
                                    </p:animRot>
                                  </p:childTnLst>
                                </p:cTn>
                              </p:par>
                              <p:par>
                                <p:cTn id="219" presetID="8" presetClass="emph" presetSubtype="0" fill="hold" grpId="1" nodeType="withEffect">
                                  <p:stCondLst>
                                    <p:cond delay="0"/>
                                  </p:stCondLst>
                                  <p:childTnLst>
                                    <p:animRot by="-21600000">
                                      <p:cBhvr>
                                        <p:cTn id="220" dur="3000" fill="hold"/>
                                        <p:tgtEl>
                                          <p:spTgt spid="10"/>
                                        </p:tgtEl>
                                        <p:attrNameLst>
                                          <p:attrName>r</p:attrName>
                                        </p:attrNameLst>
                                      </p:cBhvr>
                                    </p:animRot>
                                  </p:childTnLst>
                                </p:cTn>
                              </p:par>
                              <p:par>
                                <p:cTn id="221" presetID="8" presetClass="emph" presetSubtype="0" fill="hold" grpId="1" nodeType="withEffect">
                                  <p:stCondLst>
                                    <p:cond delay="0"/>
                                  </p:stCondLst>
                                  <p:childTnLst>
                                    <p:animRot by="-21600000">
                                      <p:cBhvr>
                                        <p:cTn id="222" dur="3000" fill="hold"/>
                                        <p:tgtEl>
                                          <p:spTgt spid="16"/>
                                        </p:tgtEl>
                                        <p:attrNameLst>
                                          <p:attrName>r</p:attrName>
                                        </p:attrNameLst>
                                      </p:cBhvr>
                                    </p:animRot>
                                  </p:childTnLst>
                                </p:cTn>
                              </p:par>
                              <p:par>
                                <p:cTn id="223" presetID="8" presetClass="emph" presetSubtype="0" fill="hold" grpId="1" nodeType="withEffect">
                                  <p:stCondLst>
                                    <p:cond delay="0"/>
                                  </p:stCondLst>
                                  <p:childTnLst>
                                    <p:animRot by="-21600000">
                                      <p:cBhvr>
                                        <p:cTn id="224" dur="3000" fill="hold"/>
                                        <p:tgtEl>
                                          <p:spTgt spid="22"/>
                                        </p:tgtEl>
                                        <p:attrNameLst>
                                          <p:attrName>r</p:attrName>
                                        </p:attrNameLst>
                                      </p:cBhvr>
                                    </p:animRot>
                                  </p:childTnLst>
                                </p:cTn>
                              </p:par>
                              <p:par>
                                <p:cTn id="225" presetID="8" presetClass="emph" presetSubtype="0" fill="hold" grpId="1" nodeType="withEffect">
                                  <p:stCondLst>
                                    <p:cond delay="0"/>
                                  </p:stCondLst>
                                  <p:childTnLst>
                                    <p:animRot by="-21600000">
                                      <p:cBhvr>
                                        <p:cTn id="226" dur="3000" fill="hold"/>
                                        <p:tgtEl>
                                          <p:spTgt spid="28"/>
                                        </p:tgtEl>
                                        <p:attrNameLst>
                                          <p:attrName>r</p:attrName>
                                        </p:attrNameLst>
                                      </p:cBhvr>
                                    </p:animRot>
                                  </p:childTnLst>
                                </p:cTn>
                              </p:par>
                              <p:par>
                                <p:cTn id="227" presetID="8" presetClass="emph" presetSubtype="0" fill="hold" grpId="1" nodeType="withEffect">
                                  <p:stCondLst>
                                    <p:cond delay="0"/>
                                  </p:stCondLst>
                                  <p:childTnLst>
                                    <p:animRot by="-21600000">
                                      <p:cBhvr>
                                        <p:cTn id="228" dur="3000" fill="hold"/>
                                        <p:tgtEl>
                                          <p:spTgt spid="34"/>
                                        </p:tgtEl>
                                        <p:attrNameLst>
                                          <p:attrName>r</p:attrName>
                                        </p:attrNameLst>
                                      </p:cBhvr>
                                    </p:animRot>
                                  </p:childTnLst>
                                </p:cTn>
                              </p:par>
                              <p:par>
                                <p:cTn id="229" presetID="8" presetClass="emph" presetSubtype="0" fill="hold" grpId="1" nodeType="withEffect">
                                  <p:stCondLst>
                                    <p:cond delay="0"/>
                                  </p:stCondLst>
                                  <p:childTnLst>
                                    <p:animRot by="-21600000">
                                      <p:cBhvr>
                                        <p:cTn id="230" dur="3000" fill="hold"/>
                                        <p:tgtEl>
                                          <p:spTgt spid="40"/>
                                        </p:tgtEl>
                                        <p:attrNameLst>
                                          <p:attrName>r</p:attrName>
                                        </p:attrNameLst>
                                      </p:cBhvr>
                                    </p:animRot>
                                  </p:childTnLst>
                                </p:cTn>
                              </p:par>
                              <p:par>
                                <p:cTn id="231" presetID="8" presetClass="emph" presetSubtype="0" fill="hold" grpId="1" nodeType="withEffect">
                                  <p:stCondLst>
                                    <p:cond delay="0"/>
                                  </p:stCondLst>
                                  <p:childTnLst>
                                    <p:animRot by="21600000">
                                      <p:cBhvr>
                                        <p:cTn id="232" dur="3000" fill="hold"/>
                                        <p:tgtEl>
                                          <p:spTgt spid="7"/>
                                        </p:tgtEl>
                                        <p:attrNameLst>
                                          <p:attrName>r</p:attrName>
                                        </p:attrNameLst>
                                      </p:cBhvr>
                                    </p:animRot>
                                  </p:childTnLst>
                                </p:cTn>
                              </p:par>
                              <p:par>
                                <p:cTn id="233" presetID="8" presetClass="emph" presetSubtype="0" fill="hold" grpId="1" nodeType="withEffect">
                                  <p:stCondLst>
                                    <p:cond delay="0"/>
                                  </p:stCondLst>
                                  <p:childTnLst>
                                    <p:animRot by="21600000">
                                      <p:cBhvr>
                                        <p:cTn id="234" dur="3000" fill="hold"/>
                                        <p:tgtEl>
                                          <p:spTgt spid="13"/>
                                        </p:tgtEl>
                                        <p:attrNameLst>
                                          <p:attrName>r</p:attrName>
                                        </p:attrNameLst>
                                      </p:cBhvr>
                                    </p:animRot>
                                  </p:childTnLst>
                                </p:cTn>
                              </p:par>
                              <p:par>
                                <p:cTn id="235" presetID="8" presetClass="emph" presetSubtype="0" fill="hold" grpId="1" nodeType="withEffect">
                                  <p:stCondLst>
                                    <p:cond delay="0"/>
                                  </p:stCondLst>
                                  <p:childTnLst>
                                    <p:animRot by="21600000">
                                      <p:cBhvr>
                                        <p:cTn id="236" dur="3000" fill="hold"/>
                                        <p:tgtEl>
                                          <p:spTgt spid="19"/>
                                        </p:tgtEl>
                                        <p:attrNameLst>
                                          <p:attrName>r</p:attrName>
                                        </p:attrNameLst>
                                      </p:cBhvr>
                                    </p:animRot>
                                  </p:childTnLst>
                                </p:cTn>
                              </p:par>
                              <p:par>
                                <p:cTn id="237" presetID="8" presetClass="emph" presetSubtype="0" fill="hold" grpId="1" nodeType="withEffect">
                                  <p:stCondLst>
                                    <p:cond delay="0"/>
                                  </p:stCondLst>
                                  <p:childTnLst>
                                    <p:animRot by="21600000">
                                      <p:cBhvr>
                                        <p:cTn id="238" dur="3000" fill="hold"/>
                                        <p:tgtEl>
                                          <p:spTgt spid="25"/>
                                        </p:tgtEl>
                                        <p:attrNameLst>
                                          <p:attrName>r</p:attrName>
                                        </p:attrNameLst>
                                      </p:cBhvr>
                                    </p:animRot>
                                  </p:childTnLst>
                                </p:cTn>
                              </p:par>
                              <p:par>
                                <p:cTn id="239" presetID="8" presetClass="emph" presetSubtype="0" fill="hold" grpId="1" nodeType="withEffect">
                                  <p:stCondLst>
                                    <p:cond delay="0"/>
                                  </p:stCondLst>
                                  <p:childTnLst>
                                    <p:animRot by="21600000">
                                      <p:cBhvr>
                                        <p:cTn id="240" dur="3000" fill="hold"/>
                                        <p:tgtEl>
                                          <p:spTgt spid="31"/>
                                        </p:tgtEl>
                                        <p:attrNameLst>
                                          <p:attrName>r</p:attrName>
                                        </p:attrNameLst>
                                      </p:cBhvr>
                                    </p:animRot>
                                  </p:childTnLst>
                                </p:cTn>
                              </p:par>
                              <p:par>
                                <p:cTn id="241" presetID="8" presetClass="emph" presetSubtype="0" fill="hold" grpId="1" nodeType="withEffect">
                                  <p:stCondLst>
                                    <p:cond delay="0"/>
                                  </p:stCondLst>
                                  <p:childTnLst>
                                    <p:animRot by="21600000">
                                      <p:cBhvr>
                                        <p:cTn id="242" dur="3000" fill="hold"/>
                                        <p:tgtEl>
                                          <p:spTgt spid="37"/>
                                        </p:tgtEl>
                                        <p:attrNameLst>
                                          <p:attrName>r</p:attrName>
                                        </p:attrNameLst>
                                      </p:cBhvr>
                                    </p:animRot>
                                  </p:childTnLst>
                                </p:cTn>
                              </p:par>
                              <p:par>
                                <p:cTn id="243" presetID="8" presetClass="emph" presetSubtype="0" fill="hold" grpId="1" nodeType="withEffect">
                                  <p:stCondLst>
                                    <p:cond delay="0"/>
                                  </p:stCondLst>
                                  <p:childTnLst>
                                    <p:animRot by="21600000">
                                      <p:cBhvr>
                                        <p:cTn id="244" dur="3000" fill="hold"/>
                                        <p:tgtEl>
                                          <p:spTgt spid="43"/>
                                        </p:tgtEl>
                                        <p:attrNameLst>
                                          <p:attrName>r</p:attrName>
                                        </p:attrNameLst>
                                      </p:cBhvr>
                                    </p:animRot>
                                  </p:childTnLst>
                                </p:cTn>
                              </p:par>
                              <p:par>
                                <p:cTn id="245" presetID="8" presetClass="emph" presetSubtype="0" fill="hold" grpId="1" nodeType="withEffect">
                                  <p:stCondLst>
                                    <p:cond delay="0"/>
                                  </p:stCondLst>
                                  <p:childTnLst>
                                    <p:animRot by="-21600000">
                                      <p:cBhvr>
                                        <p:cTn id="246" dur="3000" fill="hold"/>
                                        <p:tgtEl>
                                          <p:spTgt spid="8"/>
                                        </p:tgtEl>
                                        <p:attrNameLst>
                                          <p:attrName>r</p:attrName>
                                        </p:attrNameLst>
                                      </p:cBhvr>
                                    </p:animRot>
                                  </p:childTnLst>
                                </p:cTn>
                              </p:par>
                              <p:par>
                                <p:cTn id="247" presetID="8" presetClass="emph" presetSubtype="0" fill="hold" grpId="1" nodeType="withEffect">
                                  <p:stCondLst>
                                    <p:cond delay="0"/>
                                  </p:stCondLst>
                                  <p:childTnLst>
                                    <p:animRot by="-21600000">
                                      <p:cBhvr>
                                        <p:cTn id="248" dur="3000" fill="hold"/>
                                        <p:tgtEl>
                                          <p:spTgt spid="14"/>
                                        </p:tgtEl>
                                        <p:attrNameLst>
                                          <p:attrName>r</p:attrName>
                                        </p:attrNameLst>
                                      </p:cBhvr>
                                    </p:animRot>
                                  </p:childTnLst>
                                </p:cTn>
                              </p:par>
                              <p:par>
                                <p:cTn id="249" presetID="8" presetClass="emph" presetSubtype="0" fill="hold" grpId="1" nodeType="withEffect">
                                  <p:stCondLst>
                                    <p:cond delay="0"/>
                                  </p:stCondLst>
                                  <p:childTnLst>
                                    <p:animRot by="-21600000">
                                      <p:cBhvr>
                                        <p:cTn id="250" dur="3000" fill="hold"/>
                                        <p:tgtEl>
                                          <p:spTgt spid="20"/>
                                        </p:tgtEl>
                                        <p:attrNameLst>
                                          <p:attrName>r</p:attrName>
                                        </p:attrNameLst>
                                      </p:cBhvr>
                                    </p:animRot>
                                  </p:childTnLst>
                                </p:cTn>
                              </p:par>
                              <p:par>
                                <p:cTn id="251" presetID="8" presetClass="emph" presetSubtype="0" fill="hold" grpId="1" nodeType="withEffect">
                                  <p:stCondLst>
                                    <p:cond delay="0"/>
                                  </p:stCondLst>
                                  <p:childTnLst>
                                    <p:animRot by="-21600000">
                                      <p:cBhvr>
                                        <p:cTn id="252" dur="3000" fill="hold"/>
                                        <p:tgtEl>
                                          <p:spTgt spid="26"/>
                                        </p:tgtEl>
                                        <p:attrNameLst>
                                          <p:attrName>r</p:attrName>
                                        </p:attrNameLst>
                                      </p:cBhvr>
                                    </p:animRot>
                                  </p:childTnLst>
                                </p:cTn>
                              </p:par>
                              <p:par>
                                <p:cTn id="253" presetID="8" presetClass="emph" presetSubtype="0" fill="hold" grpId="1" nodeType="withEffect">
                                  <p:stCondLst>
                                    <p:cond delay="0"/>
                                  </p:stCondLst>
                                  <p:childTnLst>
                                    <p:animRot by="-21600000">
                                      <p:cBhvr>
                                        <p:cTn id="254" dur="3000" fill="hold"/>
                                        <p:tgtEl>
                                          <p:spTgt spid="32"/>
                                        </p:tgtEl>
                                        <p:attrNameLst>
                                          <p:attrName>r</p:attrName>
                                        </p:attrNameLst>
                                      </p:cBhvr>
                                    </p:animRot>
                                  </p:childTnLst>
                                </p:cTn>
                              </p:par>
                              <p:par>
                                <p:cTn id="255" presetID="8" presetClass="emph" presetSubtype="0" fill="hold" grpId="1" nodeType="withEffect">
                                  <p:stCondLst>
                                    <p:cond delay="0"/>
                                  </p:stCondLst>
                                  <p:childTnLst>
                                    <p:animRot by="-21600000">
                                      <p:cBhvr>
                                        <p:cTn id="256" dur="3000" fill="hold"/>
                                        <p:tgtEl>
                                          <p:spTgt spid="38"/>
                                        </p:tgtEl>
                                        <p:attrNameLst>
                                          <p:attrName>r</p:attrName>
                                        </p:attrNameLst>
                                      </p:cBhvr>
                                    </p:animRot>
                                  </p:childTnLst>
                                </p:cTn>
                              </p:par>
                              <p:par>
                                <p:cTn id="257" presetID="8" presetClass="emph" presetSubtype="0" fill="hold" grpId="1" nodeType="withEffect">
                                  <p:stCondLst>
                                    <p:cond delay="0"/>
                                  </p:stCondLst>
                                  <p:childTnLst>
                                    <p:animRot by="-21600000">
                                      <p:cBhvr>
                                        <p:cTn id="258" dur="3000" fill="hold"/>
                                        <p:tgtEl>
                                          <p:spTgt spid="44"/>
                                        </p:tgtEl>
                                        <p:attrNameLst>
                                          <p:attrName>r</p:attrName>
                                        </p:attrNameLst>
                                      </p:cBhvr>
                                    </p:animRot>
                                  </p:childTnLst>
                                </p:cTn>
                              </p:par>
                              <p:par>
                                <p:cTn id="259" presetID="3" presetClass="entr" presetSubtype="10" fill="hold" grpId="2" nodeType="withEffect">
                                  <p:stCondLst>
                                    <p:cond delay="0"/>
                                  </p:stCondLst>
                                  <p:childTnLst>
                                    <p:set>
                                      <p:cBhvr>
                                        <p:cTn id="260" dur="1" fill="hold">
                                          <p:stCondLst>
                                            <p:cond delay="0"/>
                                          </p:stCondLst>
                                        </p:cTn>
                                        <p:tgtEl>
                                          <p:spTgt spid="3"/>
                                        </p:tgtEl>
                                        <p:attrNameLst>
                                          <p:attrName>style.visibility</p:attrName>
                                        </p:attrNameLst>
                                      </p:cBhvr>
                                      <p:to>
                                        <p:strVal val="visible"/>
                                      </p:to>
                                    </p:set>
                                    <p:animEffect transition="in" filter="blinds(horizontal)">
                                      <p:cBhvr>
                                        <p:cTn id="261" dur="3000"/>
                                        <p:tgtEl>
                                          <p:spTgt spid="3"/>
                                        </p:tgtEl>
                                      </p:cBhvr>
                                    </p:animEffect>
                                  </p:childTnLst>
                                </p:cTn>
                              </p:par>
                              <p:par>
                                <p:cTn id="262" presetID="3" presetClass="entr" presetSubtype="10" fill="hold" grpId="2" nodeType="withEffect">
                                  <p:stCondLst>
                                    <p:cond delay="0"/>
                                  </p:stCondLst>
                                  <p:childTnLst>
                                    <p:set>
                                      <p:cBhvr>
                                        <p:cTn id="263" dur="1" fill="hold">
                                          <p:stCondLst>
                                            <p:cond delay="0"/>
                                          </p:stCondLst>
                                        </p:cTn>
                                        <p:tgtEl>
                                          <p:spTgt spid="4"/>
                                        </p:tgtEl>
                                        <p:attrNameLst>
                                          <p:attrName>style.visibility</p:attrName>
                                        </p:attrNameLst>
                                      </p:cBhvr>
                                      <p:to>
                                        <p:strVal val="visible"/>
                                      </p:to>
                                    </p:set>
                                    <p:animEffect transition="in" filter="blinds(horizontal)">
                                      <p:cBhvr>
                                        <p:cTn id="264" dur="3000"/>
                                        <p:tgtEl>
                                          <p:spTgt spid="4"/>
                                        </p:tgtEl>
                                      </p:cBhvr>
                                    </p:animEffect>
                                  </p:childTnLst>
                                </p:cTn>
                              </p:par>
                              <p:par>
                                <p:cTn id="265" presetID="3" presetClass="entr" presetSubtype="10" fill="hold" grpId="2" nodeType="withEffect">
                                  <p:stCondLst>
                                    <p:cond delay="0"/>
                                  </p:stCondLst>
                                  <p:childTnLst>
                                    <p:set>
                                      <p:cBhvr>
                                        <p:cTn id="266" dur="1" fill="hold">
                                          <p:stCondLst>
                                            <p:cond delay="0"/>
                                          </p:stCondLst>
                                        </p:cTn>
                                        <p:tgtEl>
                                          <p:spTgt spid="5"/>
                                        </p:tgtEl>
                                        <p:attrNameLst>
                                          <p:attrName>style.visibility</p:attrName>
                                        </p:attrNameLst>
                                      </p:cBhvr>
                                      <p:to>
                                        <p:strVal val="visible"/>
                                      </p:to>
                                    </p:set>
                                    <p:animEffect transition="in" filter="blinds(horizontal)">
                                      <p:cBhvr>
                                        <p:cTn id="267" dur="3000"/>
                                        <p:tgtEl>
                                          <p:spTgt spid="5"/>
                                        </p:tgtEl>
                                      </p:cBhvr>
                                    </p:animEffect>
                                  </p:childTnLst>
                                </p:cTn>
                              </p:par>
                              <p:par>
                                <p:cTn id="268" presetID="3" presetClass="entr" presetSubtype="10" fill="hold" grpId="2" nodeType="withEffect">
                                  <p:stCondLst>
                                    <p:cond delay="0"/>
                                  </p:stCondLst>
                                  <p:childTnLst>
                                    <p:set>
                                      <p:cBhvr>
                                        <p:cTn id="269" dur="1" fill="hold">
                                          <p:stCondLst>
                                            <p:cond delay="0"/>
                                          </p:stCondLst>
                                        </p:cTn>
                                        <p:tgtEl>
                                          <p:spTgt spid="6"/>
                                        </p:tgtEl>
                                        <p:attrNameLst>
                                          <p:attrName>style.visibility</p:attrName>
                                        </p:attrNameLst>
                                      </p:cBhvr>
                                      <p:to>
                                        <p:strVal val="visible"/>
                                      </p:to>
                                    </p:set>
                                    <p:animEffect transition="in" filter="blinds(horizontal)">
                                      <p:cBhvr>
                                        <p:cTn id="270" dur="3000"/>
                                        <p:tgtEl>
                                          <p:spTgt spid="6"/>
                                        </p:tgtEl>
                                      </p:cBhvr>
                                    </p:animEffect>
                                  </p:childTnLst>
                                </p:cTn>
                              </p:par>
                              <p:par>
                                <p:cTn id="271" presetID="3" presetClass="entr" presetSubtype="10" fill="hold" grpId="2" nodeType="withEffect">
                                  <p:stCondLst>
                                    <p:cond delay="0"/>
                                  </p:stCondLst>
                                  <p:childTnLst>
                                    <p:set>
                                      <p:cBhvr>
                                        <p:cTn id="272" dur="1" fill="hold">
                                          <p:stCondLst>
                                            <p:cond delay="0"/>
                                          </p:stCondLst>
                                        </p:cTn>
                                        <p:tgtEl>
                                          <p:spTgt spid="7"/>
                                        </p:tgtEl>
                                        <p:attrNameLst>
                                          <p:attrName>style.visibility</p:attrName>
                                        </p:attrNameLst>
                                      </p:cBhvr>
                                      <p:to>
                                        <p:strVal val="visible"/>
                                      </p:to>
                                    </p:set>
                                    <p:animEffect transition="in" filter="blinds(horizontal)">
                                      <p:cBhvr>
                                        <p:cTn id="273" dur="3000"/>
                                        <p:tgtEl>
                                          <p:spTgt spid="7"/>
                                        </p:tgtEl>
                                      </p:cBhvr>
                                    </p:animEffect>
                                  </p:childTnLst>
                                </p:cTn>
                              </p:par>
                              <p:par>
                                <p:cTn id="274" presetID="3" presetClass="entr" presetSubtype="10" fill="hold" grpId="2" nodeType="withEffect">
                                  <p:stCondLst>
                                    <p:cond delay="0"/>
                                  </p:stCondLst>
                                  <p:childTnLst>
                                    <p:set>
                                      <p:cBhvr>
                                        <p:cTn id="275" dur="1" fill="hold">
                                          <p:stCondLst>
                                            <p:cond delay="0"/>
                                          </p:stCondLst>
                                        </p:cTn>
                                        <p:tgtEl>
                                          <p:spTgt spid="8"/>
                                        </p:tgtEl>
                                        <p:attrNameLst>
                                          <p:attrName>style.visibility</p:attrName>
                                        </p:attrNameLst>
                                      </p:cBhvr>
                                      <p:to>
                                        <p:strVal val="visible"/>
                                      </p:to>
                                    </p:set>
                                    <p:animEffect transition="in" filter="blinds(horizontal)">
                                      <p:cBhvr>
                                        <p:cTn id="276" dur="3000"/>
                                        <p:tgtEl>
                                          <p:spTgt spid="8"/>
                                        </p:tgtEl>
                                      </p:cBhvr>
                                    </p:animEffect>
                                  </p:childTnLst>
                                </p:cTn>
                              </p:par>
                              <p:par>
                                <p:cTn id="277" presetID="3" presetClass="entr" presetSubtype="10" fill="hold" grpId="2" nodeType="withEffect">
                                  <p:stCondLst>
                                    <p:cond delay="0"/>
                                  </p:stCondLst>
                                  <p:childTnLst>
                                    <p:set>
                                      <p:cBhvr>
                                        <p:cTn id="278" dur="1" fill="hold">
                                          <p:stCondLst>
                                            <p:cond delay="0"/>
                                          </p:stCondLst>
                                        </p:cTn>
                                        <p:tgtEl>
                                          <p:spTgt spid="9"/>
                                        </p:tgtEl>
                                        <p:attrNameLst>
                                          <p:attrName>style.visibility</p:attrName>
                                        </p:attrNameLst>
                                      </p:cBhvr>
                                      <p:to>
                                        <p:strVal val="visible"/>
                                      </p:to>
                                    </p:set>
                                    <p:animEffect transition="in" filter="blinds(horizontal)">
                                      <p:cBhvr>
                                        <p:cTn id="279" dur="3000"/>
                                        <p:tgtEl>
                                          <p:spTgt spid="9"/>
                                        </p:tgtEl>
                                      </p:cBhvr>
                                    </p:animEffect>
                                  </p:childTnLst>
                                </p:cTn>
                              </p:par>
                              <p:par>
                                <p:cTn id="280" presetID="3" presetClass="entr" presetSubtype="10" fill="hold" grpId="2" nodeType="withEffect">
                                  <p:stCondLst>
                                    <p:cond delay="0"/>
                                  </p:stCondLst>
                                  <p:childTnLst>
                                    <p:set>
                                      <p:cBhvr>
                                        <p:cTn id="281" dur="1" fill="hold">
                                          <p:stCondLst>
                                            <p:cond delay="0"/>
                                          </p:stCondLst>
                                        </p:cTn>
                                        <p:tgtEl>
                                          <p:spTgt spid="10"/>
                                        </p:tgtEl>
                                        <p:attrNameLst>
                                          <p:attrName>style.visibility</p:attrName>
                                        </p:attrNameLst>
                                      </p:cBhvr>
                                      <p:to>
                                        <p:strVal val="visible"/>
                                      </p:to>
                                    </p:set>
                                    <p:animEffect transition="in" filter="blinds(horizontal)">
                                      <p:cBhvr>
                                        <p:cTn id="282" dur="3000"/>
                                        <p:tgtEl>
                                          <p:spTgt spid="10"/>
                                        </p:tgtEl>
                                      </p:cBhvr>
                                    </p:animEffect>
                                  </p:childTnLst>
                                </p:cTn>
                              </p:par>
                              <p:par>
                                <p:cTn id="283" presetID="3" presetClass="entr" presetSubtype="10" fill="hold" grpId="2" nodeType="withEffect">
                                  <p:stCondLst>
                                    <p:cond delay="0"/>
                                  </p:stCondLst>
                                  <p:childTnLst>
                                    <p:set>
                                      <p:cBhvr>
                                        <p:cTn id="284" dur="1" fill="hold">
                                          <p:stCondLst>
                                            <p:cond delay="0"/>
                                          </p:stCondLst>
                                        </p:cTn>
                                        <p:tgtEl>
                                          <p:spTgt spid="11"/>
                                        </p:tgtEl>
                                        <p:attrNameLst>
                                          <p:attrName>style.visibility</p:attrName>
                                        </p:attrNameLst>
                                      </p:cBhvr>
                                      <p:to>
                                        <p:strVal val="visible"/>
                                      </p:to>
                                    </p:set>
                                    <p:animEffect transition="in" filter="blinds(horizontal)">
                                      <p:cBhvr>
                                        <p:cTn id="285" dur="3000"/>
                                        <p:tgtEl>
                                          <p:spTgt spid="11"/>
                                        </p:tgtEl>
                                      </p:cBhvr>
                                    </p:animEffect>
                                  </p:childTnLst>
                                </p:cTn>
                              </p:par>
                              <p:par>
                                <p:cTn id="286" presetID="3" presetClass="entr" presetSubtype="10" fill="hold" grpId="2" nodeType="withEffect">
                                  <p:stCondLst>
                                    <p:cond delay="0"/>
                                  </p:stCondLst>
                                  <p:childTnLst>
                                    <p:set>
                                      <p:cBhvr>
                                        <p:cTn id="287" dur="1" fill="hold">
                                          <p:stCondLst>
                                            <p:cond delay="0"/>
                                          </p:stCondLst>
                                        </p:cTn>
                                        <p:tgtEl>
                                          <p:spTgt spid="12"/>
                                        </p:tgtEl>
                                        <p:attrNameLst>
                                          <p:attrName>style.visibility</p:attrName>
                                        </p:attrNameLst>
                                      </p:cBhvr>
                                      <p:to>
                                        <p:strVal val="visible"/>
                                      </p:to>
                                    </p:set>
                                    <p:animEffect transition="in" filter="blinds(horizontal)">
                                      <p:cBhvr>
                                        <p:cTn id="288" dur="3000"/>
                                        <p:tgtEl>
                                          <p:spTgt spid="12"/>
                                        </p:tgtEl>
                                      </p:cBhvr>
                                    </p:animEffect>
                                  </p:childTnLst>
                                </p:cTn>
                              </p:par>
                              <p:par>
                                <p:cTn id="289" presetID="3" presetClass="entr" presetSubtype="10" fill="hold" grpId="2" nodeType="withEffect">
                                  <p:stCondLst>
                                    <p:cond delay="0"/>
                                  </p:stCondLst>
                                  <p:childTnLst>
                                    <p:set>
                                      <p:cBhvr>
                                        <p:cTn id="290" dur="1" fill="hold">
                                          <p:stCondLst>
                                            <p:cond delay="0"/>
                                          </p:stCondLst>
                                        </p:cTn>
                                        <p:tgtEl>
                                          <p:spTgt spid="13"/>
                                        </p:tgtEl>
                                        <p:attrNameLst>
                                          <p:attrName>style.visibility</p:attrName>
                                        </p:attrNameLst>
                                      </p:cBhvr>
                                      <p:to>
                                        <p:strVal val="visible"/>
                                      </p:to>
                                    </p:set>
                                    <p:animEffect transition="in" filter="blinds(horizontal)">
                                      <p:cBhvr>
                                        <p:cTn id="291" dur="3000"/>
                                        <p:tgtEl>
                                          <p:spTgt spid="13"/>
                                        </p:tgtEl>
                                      </p:cBhvr>
                                    </p:animEffect>
                                  </p:childTnLst>
                                </p:cTn>
                              </p:par>
                              <p:par>
                                <p:cTn id="292" presetID="3" presetClass="entr" presetSubtype="10" fill="hold" grpId="2" nodeType="withEffect">
                                  <p:stCondLst>
                                    <p:cond delay="0"/>
                                  </p:stCondLst>
                                  <p:childTnLst>
                                    <p:set>
                                      <p:cBhvr>
                                        <p:cTn id="293" dur="1" fill="hold">
                                          <p:stCondLst>
                                            <p:cond delay="0"/>
                                          </p:stCondLst>
                                        </p:cTn>
                                        <p:tgtEl>
                                          <p:spTgt spid="14"/>
                                        </p:tgtEl>
                                        <p:attrNameLst>
                                          <p:attrName>style.visibility</p:attrName>
                                        </p:attrNameLst>
                                      </p:cBhvr>
                                      <p:to>
                                        <p:strVal val="visible"/>
                                      </p:to>
                                    </p:set>
                                    <p:animEffect transition="in" filter="blinds(horizontal)">
                                      <p:cBhvr>
                                        <p:cTn id="294" dur="3000"/>
                                        <p:tgtEl>
                                          <p:spTgt spid="14"/>
                                        </p:tgtEl>
                                      </p:cBhvr>
                                    </p:animEffect>
                                  </p:childTnLst>
                                </p:cTn>
                              </p:par>
                              <p:par>
                                <p:cTn id="295" presetID="3" presetClass="entr" presetSubtype="10" fill="hold" grpId="2" nodeType="withEffect">
                                  <p:stCondLst>
                                    <p:cond delay="0"/>
                                  </p:stCondLst>
                                  <p:childTnLst>
                                    <p:set>
                                      <p:cBhvr>
                                        <p:cTn id="296" dur="1" fill="hold">
                                          <p:stCondLst>
                                            <p:cond delay="0"/>
                                          </p:stCondLst>
                                        </p:cTn>
                                        <p:tgtEl>
                                          <p:spTgt spid="15"/>
                                        </p:tgtEl>
                                        <p:attrNameLst>
                                          <p:attrName>style.visibility</p:attrName>
                                        </p:attrNameLst>
                                      </p:cBhvr>
                                      <p:to>
                                        <p:strVal val="visible"/>
                                      </p:to>
                                    </p:set>
                                    <p:animEffect transition="in" filter="blinds(horizontal)">
                                      <p:cBhvr>
                                        <p:cTn id="297" dur="3000"/>
                                        <p:tgtEl>
                                          <p:spTgt spid="15"/>
                                        </p:tgtEl>
                                      </p:cBhvr>
                                    </p:animEffect>
                                  </p:childTnLst>
                                </p:cTn>
                              </p:par>
                              <p:par>
                                <p:cTn id="298" presetID="3" presetClass="entr" presetSubtype="10" fill="hold" grpId="2" nodeType="withEffect">
                                  <p:stCondLst>
                                    <p:cond delay="0"/>
                                  </p:stCondLst>
                                  <p:childTnLst>
                                    <p:set>
                                      <p:cBhvr>
                                        <p:cTn id="299" dur="1" fill="hold">
                                          <p:stCondLst>
                                            <p:cond delay="0"/>
                                          </p:stCondLst>
                                        </p:cTn>
                                        <p:tgtEl>
                                          <p:spTgt spid="16"/>
                                        </p:tgtEl>
                                        <p:attrNameLst>
                                          <p:attrName>style.visibility</p:attrName>
                                        </p:attrNameLst>
                                      </p:cBhvr>
                                      <p:to>
                                        <p:strVal val="visible"/>
                                      </p:to>
                                    </p:set>
                                    <p:animEffect transition="in" filter="blinds(horizontal)">
                                      <p:cBhvr>
                                        <p:cTn id="300" dur="3000"/>
                                        <p:tgtEl>
                                          <p:spTgt spid="16"/>
                                        </p:tgtEl>
                                      </p:cBhvr>
                                    </p:animEffect>
                                  </p:childTnLst>
                                </p:cTn>
                              </p:par>
                              <p:par>
                                <p:cTn id="301" presetID="3" presetClass="entr" presetSubtype="10" fill="hold" grpId="2" nodeType="withEffect">
                                  <p:stCondLst>
                                    <p:cond delay="0"/>
                                  </p:stCondLst>
                                  <p:childTnLst>
                                    <p:set>
                                      <p:cBhvr>
                                        <p:cTn id="302" dur="1" fill="hold">
                                          <p:stCondLst>
                                            <p:cond delay="0"/>
                                          </p:stCondLst>
                                        </p:cTn>
                                        <p:tgtEl>
                                          <p:spTgt spid="17"/>
                                        </p:tgtEl>
                                        <p:attrNameLst>
                                          <p:attrName>style.visibility</p:attrName>
                                        </p:attrNameLst>
                                      </p:cBhvr>
                                      <p:to>
                                        <p:strVal val="visible"/>
                                      </p:to>
                                    </p:set>
                                    <p:animEffect transition="in" filter="blinds(horizontal)">
                                      <p:cBhvr>
                                        <p:cTn id="303" dur="3000"/>
                                        <p:tgtEl>
                                          <p:spTgt spid="17"/>
                                        </p:tgtEl>
                                      </p:cBhvr>
                                    </p:animEffect>
                                  </p:childTnLst>
                                </p:cTn>
                              </p:par>
                              <p:par>
                                <p:cTn id="304" presetID="3" presetClass="entr" presetSubtype="10" fill="hold" grpId="2" nodeType="withEffect">
                                  <p:stCondLst>
                                    <p:cond delay="0"/>
                                  </p:stCondLst>
                                  <p:childTnLst>
                                    <p:set>
                                      <p:cBhvr>
                                        <p:cTn id="305" dur="1" fill="hold">
                                          <p:stCondLst>
                                            <p:cond delay="0"/>
                                          </p:stCondLst>
                                        </p:cTn>
                                        <p:tgtEl>
                                          <p:spTgt spid="18"/>
                                        </p:tgtEl>
                                        <p:attrNameLst>
                                          <p:attrName>style.visibility</p:attrName>
                                        </p:attrNameLst>
                                      </p:cBhvr>
                                      <p:to>
                                        <p:strVal val="visible"/>
                                      </p:to>
                                    </p:set>
                                    <p:animEffect transition="in" filter="blinds(horizontal)">
                                      <p:cBhvr>
                                        <p:cTn id="306" dur="3000"/>
                                        <p:tgtEl>
                                          <p:spTgt spid="18"/>
                                        </p:tgtEl>
                                      </p:cBhvr>
                                    </p:animEffect>
                                  </p:childTnLst>
                                </p:cTn>
                              </p:par>
                              <p:par>
                                <p:cTn id="307" presetID="3" presetClass="entr" presetSubtype="10" fill="hold" grpId="2" nodeType="withEffect">
                                  <p:stCondLst>
                                    <p:cond delay="0"/>
                                  </p:stCondLst>
                                  <p:childTnLst>
                                    <p:set>
                                      <p:cBhvr>
                                        <p:cTn id="308" dur="1" fill="hold">
                                          <p:stCondLst>
                                            <p:cond delay="0"/>
                                          </p:stCondLst>
                                        </p:cTn>
                                        <p:tgtEl>
                                          <p:spTgt spid="19"/>
                                        </p:tgtEl>
                                        <p:attrNameLst>
                                          <p:attrName>style.visibility</p:attrName>
                                        </p:attrNameLst>
                                      </p:cBhvr>
                                      <p:to>
                                        <p:strVal val="visible"/>
                                      </p:to>
                                    </p:set>
                                    <p:animEffect transition="in" filter="blinds(horizontal)">
                                      <p:cBhvr>
                                        <p:cTn id="309" dur="3000"/>
                                        <p:tgtEl>
                                          <p:spTgt spid="19"/>
                                        </p:tgtEl>
                                      </p:cBhvr>
                                    </p:animEffect>
                                  </p:childTnLst>
                                </p:cTn>
                              </p:par>
                              <p:par>
                                <p:cTn id="310" presetID="3" presetClass="entr" presetSubtype="10" fill="hold" grpId="2" nodeType="withEffect">
                                  <p:stCondLst>
                                    <p:cond delay="0"/>
                                  </p:stCondLst>
                                  <p:childTnLst>
                                    <p:set>
                                      <p:cBhvr>
                                        <p:cTn id="311" dur="1" fill="hold">
                                          <p:stCondLst>
                                            <p:cond delay="0"/>
                                          </p:stCondLst>
                                        </p:cTn>
                                        <p:tgtEl>
                                          <p:spTgt spid="20"/>
                                        </p:tgtEl>
                                        <p:attrNameLst>
                                          <p:attrName>style.visibility</p:attrName>
                                        </p:attrNameLst>
                                      </p:cBhvr>
                                      <p:to>
                                        <p:strVal val="visible"/>
                                      </p:to>
                                    </p:set>
                                    <p:animEffect transition="in" filter="blinds(horizontal)">
                                      <p:cBhvr>
                                        <p:cTn id="312" dur="3000"/>
                                        <p:tgtEl>
                                          <p:spTgt spid="20"/>
                                        </p:tgtEl>
                                      </p:cBhvr>
                                    </p:animEffect>
                                  </p:childTnLst>
                                </p:cTn>
                              </p:par>
                              <p:par>
                                <p:cTn id="313" presetID="3" presetClass="entr" presetSubtype="10" fill="hold" grpId="2" nodeType="withEffect">
                                  <p:stCondLst>
                                    <p:cond delay="0"/>
                                  </p:stCondLst>
                                  <p:childTnLst>
                                    <p:set>
                                      <p:cBhvr>
                                        <p:cTn id="314" dur="1" fill="hold">
                                          <p:stCondLst>
                                            <p:cond delay="0"/>
                                          </p:stCondLst>
                                        </p:cTn>
                                        <p:tgtEl>
                                          <p:spTgt spid="21"/>
                                        </p:tgtEl>
                                        <p:attrNameLst>
                                          <p:attrName>style.visibility</p:attrName>
                                        </p:attrNameLst>
                                      </p:cBhvr>
                                      <p:to>
                                        <p:strVal val="visible"/>
                                      </p:to>
                                    </p:set>
                                    <p:animEffect transition="in" filter="blinds(horizontal)">
                                      <p:cBhvr>
                                        <p:cTn id="315" dur="3000"/>
                                        <p:tgtEl>
                                          <p:spTgt spid="21"/>
                                        </p:tgtEl>
                                      </p:cBhvr>
                                    </p:animEffect>
                                  </p:childTnLst>
                                </p:cTn>
                              </p:par>
                              <p:par>
                                <p:cTn id="316" presetID="3" presetClass="entr" presetSubtype="10" fill="hold" grpId="2" nodeType="withEffect">
                                  <p:stCondLst>
                                    <p:cond delay="0"/>
                                  </p:stCondLst>
                                  <p:childTnLst>
                                    <p:set>
                                      <p:cBhvr>
                                        <p:cTn id="317" dur="1" fill="hold">
                                          <p:stCondLst>
                                            <p:cond delay="0"/>
                                          </p:stCondLst>
                                        </p:cTn>
                                        <p:tgtEl>
                                          <p:spTgt spid="22"/>
                                        </p:tgtEl>
                                        <p:attrNameLst>
                                          <p:attrName>style.visibility</p:attrName>
                                        </p:attrNameLst>
                                      </p:cBhvr>
                                      <p:to>
                                        <p:strVal val="visible"/>
                                      </p:to>
                                    </p:set>
                                    <p:animEffect transition="in" filter="blinds(horizontal)">
                                      <p:cBhvr>
                                        <p:cTn id="318" dur="3000"/>
                                        <p:tgtEl>
                                          <p:spTgt spid="22"/>
                                        </p:tgtEl>
                                      </p:cBhvr>
                                    </p:animEffect>
                                  </p:childTnLst>
                                </p:cTn>
                              </p:par>
                              <p:par>
                                <p:cTn id="319" presetID="3" presetClass="entr" presetSubtype="10" fill="hold" grpId="2" nodeType="withEffect">
                                  <p:stCondLst>
                                    <p:cond delay="0"/>
                                  </p:stCondLst>
                                  <p:childTnLst>
                                    <p:set>
                                      <p:cBhvr>
                                        <p:cTn id="320" dur="1" fill="hold">
                                          <p:stCondLst>
                                            <p:cond delay="0"/>
                                          </p:stCondLst>
                                        </p:cTn>
                                        <p:tgtEl>
                                          <p:spTgt spid="23"/>
                                        </p:tgtEl>
                                        <p:attrNameLst>
                                          <p:attrName>style.visibility</p:attrName>
                                        </p:attrNameLst>
                                      </p:cBhvr>
                                      <p:to>
                                        <p:strVal val="visible"/>
                                      </p:to>
                                    </p:set>
                                    <p:animEffect transition="in" filter="blinds(horizontal)">
                                      <p:cBhvr>
                                        <p:cTn id="321" dur="3000"/>
                                        <p:tgtEl>
                                          <p:spTgt spid="23"/>
                                        </p:tgtEl>
                                      </p:cBhvr>
                                    </p:animEffect>
                                  </p:childTnLst>
                                </p:cTn>
                              </p:par>
                              <p:par>
                                <p:cTn id="322" presetID="3" presetClass="entr" presetSubtype="10" fill="hold" grpId="2" nodeType="withEffect">
                                  <p:stCondLst>
                                    <p:cond delay="0"/>
                                  </p:stCondLst>
                                  <p:childTnLst>
                                    <p:set>
                                      <p:cBhvr>
                                        <p:cTn id="323" dur="1" fill="hold">
                                          <p:stCondLst>
                                            <p:cond delay="0"/>
                                          </p:stCondLst>
                                        </p:cTn>
                                        <p:tgtEl>
                                          <p:spTgt spid="24"/>
                                        </p:tgtEl>
                                        <p:attrNameLst>
                                          <p:attrName>style.visibility</p:attrName>
                                        </p:attrNameLst>
                                      </p:cBhvr>
                                      <p:to>
                                        <p:strVal val="visible"/>
                                      </p:to>
                                    </p:set>
                                    <p:animEffect transition="in" filter="blinds(horizontal)">
                                      <p:cBhvr>
                                        <p:cTn id="324" dur="3000"/>
                                        <p:tgtEl>
                                          <p:spTgt spid="24"/>
                                        </p:tgtEl>
                                      </p:cBhvr>
                                    </p:animEffect>
                                  </p:childTnLst>
                                </p:cTn>
                              </p:par>
                              <p:par>
                                <p:cTn id="325" presetID="3" presetClass="entr" presetSubtype="10" fill="hold" grpId="2" nodeType="withEffect">
                                  <p:stCondLst>
                                    <p:cond delay="0"/>
                                  </p:stCondLst>
                                  <p:childTnLst>
                                    <p:set>
                                      <p:cBhvr>
                                        <p:cTn id="326" dur="1" fill="hold">
                                          <p:stCondLst>
                                            <p:cond delay="0"/>
                                          </p:stCondLst>
                                        </p:cTn>
                                        <p:tgtEl>
                                          <p:spTgt spid="25"/>
                                        </p:tgtEl>
                                        <p:attrNameLst>
                                          <p:attrName>style.visibility</p:attrName>
                                        </p:attrNameLst>
                                      </p:cBhvr>
                                      <p:to>
                                        <p:strVal val="visible"/>
                                      </p:to>
                                    </p:set>
                                    <p:animEffect transition="in" filter="blinds(horizontal)">
                                      <p:cBhvr>
                                        <p:cTn id="327" dur="3000"/>
                                        <p:tgtEl>
                                          <p:spTgt spid="25"/>
                                        </p:tgtEl>
                                      </p:cBhvr>
                                    </p:animEffect>
                                  </p:childTnLst>
                                </p:cTn>
                              </p:par>
                              <p:par>
                                <p:cTn id="328" presetID="3" presetClass="entr" presetSubtype="10" fill="hold" grpId="2" nodeType="withEffect">
                                  <p:stCondLst>
                                    <p:cond delay="0"/>
                                  </p:stCondLst>
                                  <p:childTnLst>
                                    <p:set>
                                      <p:cBhvr>
                                        <p:cTn id="329" dur="1" fill="hold">
                                          <p:stCondLst>
                                            <p:cond delay="0"/>
                                          </p:stCondLst>
                                        </p:cTn>
                                        <p:tgtEl>
                                          <p:spTgt spid="26"/>
                                        </p:tgtEl>
                                        <p:attrNameLst>
                                          <p:attrName>style.visibility</p:attrName>
                                        </p:attrNameLst>
                                      </p:cBhvr>
                                      <p:to>
                                        <p:strVal val="visible"/>
                                      </p:to>
                                    </p:set>
                                    <p:animEffect transition="in" filter="blinds(horizontal)">
                                      <p:cBhvr>
                                        <p:cTn id="330" dur="3000"/>
                                        <p:tgtEl>
                                          <p:spTgt spid="26"/>
                                        </p:tgtEl>
                                      </p:cBhvr>
                                    </p:animEffect>
                                  </p:childTnLst>
                                </p:cTn>
                              </p:par>
                              <p:par>
                                <p:cTn id="331" presetID="3" presetClass="entr" presetSubtype="10" fill="hold" grpId="2" nodeType="withEffect">
                                  <p:stCondLst>
                                    <p:cond delay="0"/>
                                  </p:stCondLst>
                                  <p:childTnLst>
                                    <p:set>
                                      <p:cBhvr>
                                        <p:cTn id="332" dur="1" fill="hold">
                                          <p:stCondLst>
                                            <p:cond delay="0"/>
                                          </p:stCondLst>
                                        </p:cTn>
                                        <p:tgtEl>
                                          <p:spTgt spid="27"/>
                                        </p:tgtEl>
                                        <p:attrNameLst>
                                          <p:attrName>style.visibility</p:attrName>
                                        </p:attrNameLst>
                                      </p:cBhvr>
                                      <p:to>
                                        <p:strVal val="visible"/>
                                      </p:to>
                                    </p:set>
                                    <p:animEffect transition="in" filter="blinds(horizontal)">
                                      <p:cBhvr>
                                        <p:cTn id="333" dur="3000"/>
                                        <p:tgtEl>
                                          <p:spTgt spid="27"/>
                                        </p:tgtEl>
                                      </p:cBhvr>
                                    </p:animEffect>
                                  </p:childTnLst>
                                </p:cTn>
                              </p:par>
                              <p:par>
                                <p:cTn id="334" presetID="3" presetClass="entr" presetSubtype="10" fill="hold" grpId="2" nodeType="withEffect">
                                  <p:stCondLst>
                                    <p:cond delay="0"/>
                                  </p:stCondLst>
                                  <p:childTnLst>
                                    <p:set>
                                      <p:cBhvr>
                                        <p:cTn id="335" dur="1" fill="hold">
                                          <p:stCondLst>
                                            <p:cond delay="0"/>
                                          </p:stCondLst>
                                        </p:cTn>
                                        <p:tgtEl>
                                          <p:spTgt spid="28"/>
                                        </p:tgtEl>
                                        <p:attrNameLst>
                                          <p:attrName>style.visibility</p:attrName>
                                        </p:attrNameLst>
                                      </p:cBhvr>
                                      <p:to>
                                        <p:strVal val="visible"/>
                                      </p:to>
                                    </p:set>
                                    <p:animEffect transition="in" filter="blinds(horizontal)">
                                      <p:cBhvr>
                                        <p:cTn id="336" dur="3000"/>
                                        <p:tgtEl>
                                          <p:spTgt spid="28"/>
                                        </p:tgtEl>
                                      </p:cBhvr>
                                    </p:animEffect>
                                  </p:childTnLst>
                                </p:cTn>
                              </p:par>
                              <p:par>
                                <p:cTn id="337" presetID="3" presetClass="entr" presetSubtype="10" fill="hold" grpId="2" nodeType="withEffect">
                                  <p:stCondLst>
                                    <p:cond delay="0"/>
                                  </p:stCondLst>
                                  <p:childTnLst>
                                    <p:set>
                                      <p:cBhvr>
                                        <p:cTn id="338" dur="1" fill="hold">
                                          <p:stCondLst>
                                            <p:cond delay="0"/>
                                          </p:stCondLst>
                                        </p:cTn>
                                        <p:tgtEl>
                                          <p:spTgt spid="29"/>
                                        </p:tgtEl>
                                        <p:attrNameLst>
                                          <p:attrName>style.visibility</p:attrName>
                                        </p:attrNameLst>
                                      </p:cBhvr>
                                      <p:to>
                                        <p:strVal val="visible"/>
                                      </p:to>
                                    </p:set>
                                    <p:animEffect transition="in" filter="blinds(horizontal)">
                                      <p:cBhvr>
                                        <p:cTn id="339" dur="3000"/>
                                        <p:tgtEl>
                                          <p:spTgt spid="29"/>
                                        </p:tgtEl>
                                      </p:cBhvr>
                                    </p:animEffect>
                                  </p:childTnLst>
                                </p:cTn>
                              </p:par>
                              <p:par>
                                <p:cTn id="340" presetID="3" presetClass="entr" presetSubtype="1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blinds(horizontal)">
                                      <p:cBhvr>
                                        <p:cTn id="342" dur="3000"/>
                                        <p:tgtEl>
                                          <p:spTgt spid="30"/>
                                        </p:tgtEl>
                                      </p:cBhvr>
                                    </p:animEffect>
                                  </p:childTnLst>
                                </p:cTn>
                              </p:par>
                              <p:par>
                                <p:cTn id="343" presetID="3" presetClass="entr" presetSubtype="10" fill="hold" grpId="2" nodeType="withEffect">
                                  <p:stCondLst>
                                    <p:cond delay="0"/>
                                  </p:stCondLst>
                                  <p:childTnLst>
                                    <p:set>
                                      <p:cBhvr>
                                        <p:cTn id="344" dur="1" fill="hold">
                                          <p:stCondLst>
                                            <p:cond delay="0"/>
                                          </p:stCondLst>
                                        </p:cTn>
                                        <p:tgtEl>
                                          <p:spTgt spid="31"/>
                                        </p:tgtEl>
                                        <p:attrNameLst>
                                          <p:attrName>style.visibility</p:attrName>
                                        </p:attrNameLst>
                                      </p:cBhvr>
                                      <p:to>
                                        <p:strVal val="visible"/>
                                      </p:to>
                                    </p:set>
                                    <p:animEffect transition="in" filter="blinds(horizontal)">
                                      <p:cBhvr>
                                        <p:cTn id="345" dur="3000"/>
                                        <p:tgtEl>
                                          <p:spTgt spid="31"/>
                                        </p:tgtEl>
                                      </p:cBhvr>
                                    </p:animEffect>
                                  </p:childTnLst>
                                </p:cTn>
                              </p:par>
                              <p:par>
                                <p:cTn id="346" presetID="3" presetClass="entr" presetSubtype="10" fill="hold" grpId="2" nodeType="withEffect">
                                  <p:stCondLst>
                                    <p:cond delay="0"/>
                                  </p:stCondLst>
                                  <p:childTnLst>
                                    <p:set>
                                      <p:cBhvr>
                                        <p:cTn id="347" dur="1" fill="hold">
                                          <p:stCondLst>
                                            <p:cond delay="0"/>
                                          </p:stCondLst>
                                        </p:cTn>
                                        <p:tgtEl>
                                          <p:spTgt spid="32"/>
                                        </p:tgtEl>
                                        <p:attrNameLst>
                                          <p:attrName>style.visibility</p:attrName>
                                        </p:attrNameLst>
                                      </p:cBhvr>
                                      <p:to>
                                        <p:strVal val="visible"/>
                                      </p:to>
                                    </p:set>
                                    <p:animEffect transition="in" filter="blinds(horizontal)">
                                      <p:cBhvr>
                                        <p:cTn id="348" dur="3000"/>
                                        <p:tgtEl>
                                          <p:spTgt spid="32"/>
                                        </p:tgtEl>
                                      </p:cBhvr>
                                    </p:animEffect>
                                  </p:childTnLst>
                                </p:cTn>
                              </p:par>
                              <p:par>
                                <p:cTn id="349" presetID="3" presetClass="entr" presetSubtype="10" fill="hold" grpId="2" nodeType="withEffect">
                                  <p:stCondLst>
                                    <p:cond delay="0"/>
                                  </p:stCondLst>
                                  <p:childTnLst>
                                    <p:set>
                                      <p:cBhvr>
                                        <p:cTn id="350" dur="1" fill="hold">
                                          <p:stCondLst>
                                            <p:cond delay="0"/>
                                          </p:stCondLst>
                                        </p:cTn>
                                        <p:tgtEl>
                                          <p:spTgt spid="33"/>
                                        </p:tgtEl>
                                        <p:attrNameLst>
                                          <p:attrName>style.visibility</p:attrName>
                                        </p:attrNameLst>
                                      </p:cBhvr>
                                      <p:to>
                                        <p:strVal val="visible"/>
                                      </p:to>
                                    </p:set>
                                    <p:animEffect transition="in" filter="blinds(horizontal)">
                                      <p:cBhvr>
                                        <p:cTn id="351" dur="3000"/>
                                        <p:tgtEl>
                                          <p:spTgt spid="33"/>
                                        </p:tgtEl>
                                      </p:cBhvr>
                                    </p:animEffect>
                                  </p:childTnLst>
                                </p:cTn>
                              </p:par>
                              <p:par>
                                <p:cTn id="352" presetID="3" presetClass="entr" presetSubtype="10" fill="hold" grpId="2" nodeType="withEffect">
                                  <p:stCondLst>
                                    <p:cond delay="0"/>
                                  </p:stCondLst>
                                  <p:childTnLst>
                                    <p:set>
                                      <p:cBhvr>
                                        <p:cTn id="353" dur="1" fill="hold">
                                          <p:stCondLst>
                                            <p:cond delay="0"/>
                                          </p:stCondLst>
                                        </p:cTn>
                                        <p:tgtEl>
                                          <p:spTgt spid="34"/>
                                        </p:tgtEl>
                                        <p:attrNameLst>
                                          <p:attrName>style.visibility</p:attrName>
                                        </p:attrNameLst>
                                      </p:cBhvr>
                                      <p:to>
                                        <p:strVal val="visible"/>
                                      </p:to>
                                    </p:set>
                                    <p:animEffect transition="in" filter="blinds(horizontal)">
                                      <p:cBhvr>
                                        <p:cTn id="354" dur="3000"/>
                                        <p:tgtEl>
                                          <p:spTgt spid="34"/>
                                        </p:tgtEl>
                                      </p:cBhvr>
                                    </p:animEffect>
                                  </p:childTnLst>
                                </p:cTn>
                              </p:par>
                              <p:par>
                                <p:cTn id="355" presetID="3" presetClass="entr" presetSubtype="10" fill="hold" grpId="2" nodeType="withEffect">
                                  <p:stCondLst>
                                    <p:cond delay="0"/>
                                  </p:stCondLst>
                                  <p:childTnLst>
                                    <p:set>
                                      <p:cBhvr>
                                        <p:cTn id="356" dur="1" fill="hold">
                                          <p:stCondLst>
                                            <p:cond delay="0"/>
                                          </p:stCondLst>
                                        </p:cTn>
                                        <p:tgtEl>
                                          <p:spTgt spid="35"/>
                                        </p:tgtEl>
                                        <p:attrNameLst>
                                          <p:attrName>style.visibility</p:attrName>
                                        </p:attrNameLst>
                                      </p:cBhvr>
                                      <p:to>
                                        <p:strVal val="visible"/>
                                      </p:to>
                                    </p:set>
                                    <p:animEffect transition="in" filter="blinds(horizontal)">
                                      <p:cBhvr>
                                        <p:cTn id="357" dur="3000"/>
                                        <p:tgtEl>
                                          <p:spTgt spid="35"/>
                                        </p:tgtEl>
                                      </p:cBhvr>
                                    </p:animEffect>
                                  </p:childTnLst>
                                </p:cTn>
                              </p:par>
                              <p:par>
                                <p:cTn id="358" presetID="3" presetClass="entr" presetSubtype="10" fill="hold" grpId="2" nodeType="withEffect">
                                  <p:stCondLst>
                                    <p:cond delay="0"/>
                                  </p:stCondLst>
                                  <p:childTnLst>
                                    <p:set>
                                      <p:cBhvr>
                                        <p:cTn id="359" dur="1" fill="hold">
                                          <p:stCondLst>
                                            <p:cond delay="0"/>
                                          </p:stCondLst>
                                        </p:cTn>
                                        <p:tgtEl>
                                          <p:spTgt spid="36"/>
                                        </p:tgtEl>
                                        <p:attrNameLst>
                                          <p:attrName>style.visibility</p:attrName>
                                        </p:attrNameLst>
                                      </p:cBhvr>
                                      <p:to>
                                        <p:strVal val="visible"/>
                                      </p:to>
                                    </p:set>
                                    <p:animEffect transition="in" filter="blinds(horizontal)">
                                      <p:cBhvr>
                                        <p:cTn id="360" dur="3000"/>
                                        <p:tgtEl>
                                          <p:spTgt spid="36"/>
                                        </p:tgtEl>
                                      </p:cBhvr>
                                    </p:animEffect>
                                  </p:childTnLst>
                                </p:cTn>
                              </p:par>
                              <p:par>
                                <p:cTn id="361" presetID="3" presetClass="entr" presetSubtype="10" fill="hold" grpId="2" nodeType="withEffect">
                                  <p:stCondLst>
                                    <p:cond delay="0"/>
                                  </p:stCondLst>
                                  <p:childTnLst>
                                    <p:set>
                                      <p:cBhvr>
                                        <p:cTn id="362" dur="1" fill="hold">
                                          <p:stCondLst>
                                            <p:cond delay="0"/>
                                          </p:stCondLst>
                                        </p:cTn>
                                        <p:tgtEl>
                                          <p:spTgt spid="37"/>
                                        </p:tgtEl>
                                        <p:attrNameLst>
                                          <p:attrName>style.visibility</p:attrName>
                                        </p:attrNameLst>
                                      </p:cBhvr>
                                      <p:to>
                                        <p:strVal val="visible"/>
                                      </p:to>
                                    </p:set>
                                    <p:animEffect transition="in" filter="blinds(horizontal)">
                                      <p:cBhvr>
                                        <p:cTn id="363" dur="3000"/>
                                        <p:tgtEl>
                                          <p:spTgt spid="37"/>
                                        </p:tgtEl>
                                      </p:cBhvr>
                                    </p:animEffect>
                                  </p:childTnLst>
                                </p:cTn>
                              </p:par>
                              <p:par>
                                <p:cTn id="364" presetID="3" presetClass="entr" presetSubtype="10" fill="hold" grpId="2" nodeType="withEffect">
                                  <p:stCondLst>
                                    <p:cond delay="0"/>
                                  </p:stCondLst>
                                  <p:childTnLst>
                                    <p:set>
                                      <p:cBhvr>
                                        <p:cTn id="365" dur="1" fill="hold">
                                          <p:stCondLst>
                                            <p:cond delay="0"/>
                                          </p:stCondLst>
                                        </p:cTn>
                                        <p:tgtEl>
                                          <p:spTgt spid="38"/>
                                        </p:tgtEl>
                                        <p:attrNameLst>
                                          <p:attrName>style.visibility</p:attrName>
                                        </p:attrNameLst>
                                      </p:cBhvr>
                                      <p:to>
                                        <p:strVal val="visible"/>
                                      </p:to>
                                    </p:set>
                                    <p:animEffect transition="in" filter="blinds(horizontal)">
                                      <p:cBhvr>
                                        <p:cTn id="366" dur="3000"/>
                                        <p:tgtEl>
                                          <p:spTgt spid="38"/>
                                        </p:tgtEl>
                                      </p:cBhvr>
                                    </p:animEffect>
                                  </p:childTnLst>
                                </p:cTn>
                              </p:par>
                              <p:par>
                                <p:cTn id="367" presetID="3" presetClass="entr" presetSubtype="10" fill="hold" grpId="2" nodeType="withEffect">
                                  <p:stCondLst>
                                    <p:cond delay="0"/>
                                  </p:stCondLst>
                                  <p:childTnLst>
                                    <p:set>
                                      <p:cBhvr>
                                        <p:cTn id="368" dur="1" fill="hold">
                                          <p:stCondLst>
                                            <p:cond delay="0"/>
                                          </p:stCondLst>
                                        </p:cTn>
                                        <p:tgtEl>
                                          <p:spTgt spid="39"/>
                                        </p:tgtEl>
                                        <p:attrNameLst>
                                          <p:attrName>style.visibility</p:attrName>
                                        </p:attrNameLst>
                                      </p:cBhvr>
                                      <p:to>
                                        <p:strVal val="visible"/>
                                      </p:to>
                                    </p:set>
                                    <p:animEffect transition="in" filter="blinds(horizontal)">
                                      <p:cBhvr>
                                        <p:cTn id="369" dur="3000"/>
                                        <p:tgtEl>
                                          <p:spTgt spid="39"/>
                                        </p:tgtEl>
                                      </p:cBhvr>
                                    </p:animEffect>
                                  </p:childTnLst>
                                </p:cTn>
                              </p:par>
                              <p:par>
                                <p:cTn id="370" presetID="3" presetClass="entr" presetSubtype="10" fill="hold" grpId="2" nodeType="withEffect">
                                  <p:stCondLst>
                                    <p:cond delay="0"/>
                                  </p:stCondLst>
                                  <p:childTnLst>
                                    <p:set>
                                      <p:cBhvr>
                                        <p:cTn id="371" dur="1" fill="hold">
                                          <p:stCondLst>
                                            <p:cond delay="0"/>
                                          </p:stCondLst>
                                        </p:cTn>
                                        <p:tgtEl>
                                          <p:spTgt spid="40"/>
                                        </p:tgtEl>
                                        <p:attrNameLst>
                                          <p:attrName>style.visibility</p:attrName>
                                        </p:attrNameLst>
                                      </p:cBhvr>
                                      <p:to>
                                        <p:strVal val="visible"/>
                                      </p:to>
                                    </p:set>
                                    <p:animEffect transition="in" filter="blinds(horizontal)">
                                      <p:cBhvr>
                                        <p:cTn id="372" dur="3000"/>
                                        <p:tgtEl>
                                          <p:spTgt spid="40"/>
                                        </p:tgtEl>
                                      </p:cBhvr>
                                    </p:animEffect>
                                  </p:childTnLst>
                                </p:cTn>
                              </p:par>
                              <p:par>
                                <p:cTn id="373" presetID="3" presetClass="entr" presetSubtype="10" fill="hold" grpId="2" nodeType="withEffect">
                                  <p:stCondLst>
                                    <p:cond delay="0"/>
                                  </p:stCondLst>
                                  <p:childTnLst>
                                    <p:set>
                                      <p:cBhvr>
                                        <p:cTn id="374" dur="1" fill="hold">
                                          <p:stCondLst>
                                            <p:cond delay="0"/>
                                          </p:stCondLst>
                                        </p:cTn>
                                        <p:tgtEl>
                                          <p:spTgt spid="41"/>
                                        </p:tgtEl>
                                        <p:attrNameLst>
                                          <p:attrName>style.visibility</p:attrName>
                                        </p:attrNameLst>
                                      </p:cBhvr>
                                      <p:to>
                                        <p:strVal val="visible"/>
                                      </p:to>
                                    </p:set>
                                    <p:animEffect transition="in" filter="blinds(horizontal)">
                                      <p:cBhvr>
                                        <p:cTn id="375" dur="3000"/>
                                        <p:tgtEl>
                                          <p:spTgt spid="41"/>
                                        </p:tgtEl>
                                      </p:cBhvr>
                                    </p:animEffect>
                                  </p:childTnLst>
                                </p:cTn>
                              </p:par>
                              <p:par>
                                <p:cTn id="376" presetID="3" presetClass="entr" presetSubtype="10" fill="hold" grpId="2" nodeType="withEffect">
                                  <p:stCondLst>
                                    <p:cond delay="0"/>
                                  </p:stCondLst>
                                  <p:childTnLst>
                                    <p:set>
                                      <p:cBhvr>
                                        <p:cTn id="377" dur="1" fill="hold">
                                          <p:stCondLst>
                                            <p:cond delay="0"/>
                                          </p:stCondLst>
                                        </p:cTn>
                                        <p:tgtEl>
                                          <p:spTgt spid="42"/>
                                        </p:tgtEl>
                                        <p:attrNameLst>
                                          <p:attrName>style.visibility</p:attrName>
                                        </p:attrNameLst>
                                      </p:cBhvr>
                                      <p:to>
                                        <p:strVal val="visible"/>
                                      </p:to>
                                    </p:set>
                                    <p:animEffect transition="in" filter="blinds(horizontal)">
                                      <p:cBhvr>
                                        <p:cTn id="378" dur="3000"/>
                                        <p:tgtEl>
                                          <p:spTgt spid="42"/>
                                        </p:tgtEl>
                                      </p:cBhvr>
                                    </p:animEffect>
                                  </p:childTnLst>
                                </p:cTn>
                              </p:par>
                              <p:par>
                                <p:cTn id="379" presetID="3" presetClass="entr" presetSubtype="10" fill="hold" grpId="2" nodeType="withEffect">
                                  <p:stCondLst>
                                    <p:cond delay="0"/>
                                  </p:stCondLst>
                                  <p:childTnLst>
                                    <p:set>
                                      <p:cBhvr>
                                        <p:cTn id="380" dur="1" fill="hold">
                                          <p:stCondLst>
                                            <p:cond delay="0"/>
                                          </p:stCondLst>
                                        </p:cTn>
                                        <p:tgtEl>
                                          <p:spTgt spid="43"/>
                                        </p:tgtEl>
                                        <p:attrNameLst>
                                          <p:attrName>style.visibility</p:attrName>
                                        </p:attrNameLst>
                                      </p:cBhvr>
                                      <p:to>
                                        <p:strVal val="visible"/>
                                      </p:to>
                                    </p:set>
                                    <p:animEffect transition="in" filter="blinds(horizontal)">
                                      <p:cBhvr>
                                        <p:cTn id="381" dur="3000"/>
                                        <p:tgtEl>
                                          <p:spTgt spid="43"/>
                                        </p:tgtEl>
                                      </p:cBhvr>
                                    </p:animEffect>
                                  </p:childTnLst>
                                </p:cTn>
                              </p:par>
                              <p:par>
                                <p:cTn id="382" presetID="3" presetClass="entr" presetSubtype="10" fill="hold" grpId="2" nodeType="withEffect">
                                  <p:stCondLst>
                                    <p:cond delay="0"/>
                                  </p:stCondLst>
                                  <p:childTnLst>
                                    <p:set>
                                      <p:cBhvr>
                                        <p:cTn id="383" dur="1" fill="hold">
                                          <p:stCondLst>
                                            <p:cond delay="0"/>
                                          </p:stCondLst>
                                        </p:cTn>
                                        <p:tgtEl>
                                          <p:spTgt spid="44"/>
                                        </p:tgtEl>
                                        <p:attrNameLst>
                                          <p:attrName>style.visibility</p:attrName>
                                        </p:attrNameLst>
                                      </p:cBhvr>
                                      <p:to>
                                        <p:strVal val="visible"/>
                                      </p:to>
                                    </p:set>
                                    <p:animEffect transition="in" filter="blinds(horizontal)">
                                      <p:cBhvr>
                                        <p:cTn id="384" dur="3000"/>
                                        <p:tgtEl>
                                          <p:spTgt spid="44"/>
                                        </p:tgtEl>
                                      </p:cBhvr>
                                    </p:animEffect>
                                  </p:childTnLst>
                                </p:cTn>
                              </p:par>
                              <p:par>
                                <p:cTn id="385" presetID="2" presetClass="exit" presetSubtype="4" fill="hold" grpId="3" nodeType="withEffect">
                                  <p:stCondLst>
                                    <p:cond delay="0"/>
                                  </p:stCondLst>
                                  <p:childTnLst>
                                    <p:anim calcmode="lin" valueType="num">
                                      <p:cBhvr additive="base">
                                        <p:cTn id="386" dur="3000"/>
                                        <p:tgtEl>
                                          <p:spTgt spid="3"/>
                                        </p:tgtEl>
                                        <p:attrNameLst>
                                          <p:attrName>ppt_x</p:attrName>
                                        </p:attrNameLst>
                                      </p:cBhvr>
                                      <p:tavLst>
                                        <p:tav tm="0">
                                          <p:val>
                                            <p:strVal val="ppt_x"/>
                                          </p:val>
                                        </p:tav>
                                        <p:tav tm="100000">
                                          <p:val>
                                            <p:strVal val="ppt_x"/>
                                          </p:val>
                                        </p:tav>
                                      </p:tavLst>
                                    </p:anim>
                                    <p:anim calcmode="lin" valueType="num">
                                      <p:cBhvr additive="base">
                                        <p:cTn id="387" dur="3000"/>
                                        <p:tgtEl>
                                          <p:spTgt spid="3"/>
                                        </p:tgtEl>
                                        <p:attrNameLst>
                                          <p:attrName>ppt_y</p:attrName>
                                        </p:attrNameLst>
                                      </p:cBhvr>
                                      <p:tavLst>
                                        <p:tav tm="0">
                                          <p:val>
                                            <p:strVal val="ppt_y"/>
                                          </p:val>
                                        </p:tav>
                                        <p:tav tm="100000">
                                          <p:val>
                                            <p:strVal val="1+ppt_h/2"/>
                                          </p:val>
                                        </p:tav>
                                      </p:tavLst>
                                    </p:anim>
                                    <p:set>
                                      <p:cBhvr>
                                        <p:cTn id="388" dur="1" fill="hold">
                                          <p:stCondLst>
                                            <p:cond delay="2999"/>
                                          </p:stCondLst>
                                        </p:cTn>
                                        <p:tgtEl>
                                          <p:spTgt spid="3"/>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4"/>
                                        </p:tgtEl>
                                        <p:attrNameLst>
                                          <p:attrName>ppt_x</p:attrName>
                                        </p:attrNameLst>
                                      </p:cBhvr>
                                      <p:tavLst>
                                        <p:tav tm="0">
                                          <p:val>
                                            <p:strVal val="ppt_x"/>
                                          </p:val>
                                        </p:tav>
                                        <p:tav tm="100000">
                                          <p:val>
                                            <p:strVal val="ppt_x"/>
                                          </p:val>
                                        </p:tav>
                                      </p:tavLst>
                                    </p:anim>
                                    <p:anim calcmode="lin" valueType="num">
                                      <p:cBhvr additive="base">
                                        <p:cTn id="391" dur="3000"/>
                                        <p:tgtEl>
                                          <p:spTgt spid="4"/>
                                        </p:tgtEl>
                                        <p:attrNameLst>
                                          <p:attrName>ppt_y</p:attrName>
                                        </p:attrNameLst>
                                      </p:cBhvr>
                                      <p:tavLst>
                                        <p:tav tm="0">
                                          <p:val>
                                            <p:strVal val="ppt_y"/>
                                          </p:val>
                                        </p:tav>
                                        <p:tav tm="100000">
                                          <p:val>
                                            <p:strVal val="1+ppt_h/2"/>
                                          </p:val>
                                        </p:tav>
                                      </p:tavLst>
                                    </p:anim>
                                    <p:set>
                                      <p:cBhvr>
                                        <p:cTn id="392" dur="1" fill="hold">
                                          <p:stCondLst>
                                            <p:cond delay="2999"/>
                                          </p:stCondLst>
                                        </p:cTn>
                                        <p:tgtEl>
                                          <p:spTgt spid="4"/>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5"/>
                                        </p:tgtEl>
                                        <p:attrNameLst>
                                          <p:attrName>ppt_x</p:attrName>
                                        </p:attrNameLst>
                                      </p:cBhvr>
                                      <p:tavLst>
                                        <p:tav tm="0">
                                          <p:val>
                                            <p:strVal val="ppt_x"/>
                                          </p:val>
                                        </p:tav>
                                        <p:tav tm="100000">
                                          <p:val>
                                            <p:strVal val="ppt_x"/>
                                          </p:val>
                                        </p:tav>
                                      </p:tavLst>
                                    </p:anim>
                                    <p:anim calcmode="lin" valueType="num">
                                      <p:cBhvr additive="base">
                                        <p:cTn id="395" dur="3000"/>
                                        <p:tgtEl>
                                          <p:spTgt spid="5"/>
                                        </p:tgtEl>
                                        <p:attrNameLst>
                                          <p:attrName>ppt_y</p:attrName>
                                        </p:attrNameLst>
                                      </p:cBhvr>
                                      <p:tavLst>
                                        <p:tav tm="0">
                                          <p:val>
                                            <p:strVal val="ppt_y"/>
                                          </p:val>
                                        </p:tav>
                                        <p:tav tm="100000">
                                          <p:val>
                                            <p:strVal val="1+ppt_h/2"/>
                                          </p:val>
                                        </p:tav>
                                      </p:tavLst>
                                    </p:anim>
                                    <p:set>
                                      <p:cBhvr>
                                        <p:cTn id="396" dur="1" fill="hold">
                                          <p:stCondLst>
                                            <p:cond delay="2999"/>
                                          </p:stCondLst>
                                        </p:cTn>
                                        <p:tgtEl>
                                          <p:spTgt spid="5"/>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6"/>
                                        </p:tgtEl>
                                        <p:attrNameLst>
                                          <p:attrName>ppt_x</p:attrName>
                                        </p:attrNameLst>
                                      </p:cBhvr>
                                      <p:tavLst>
                                        <p:tav tm="0">
                                          <p:val>
                                            <p:strVal val="ppt_x"/>
                                          </p:val>
                                        </p:tav>
                                        <p:tav tm="100000">
                                          <p:val>
                                            <p:strVal val="ppt_x"/>
                                          </p:val>
                                        </p:tav>
                                      </p:tavLst>
                                    </p:anim>
                                    <p:anim calcmode="lin" valueType="num">
                                      <p:cBhvr additive="base">
                                        <p:cTn id="399" dur="3000"/>
                                        <p:tgtEl>
                                          <p:spTgt spid="6"/>
                                        </p:tgtEl>
                                        <p:attrNameLst>
                                          <p:attrName>ppt_y</p:attrName>
                                        </p:attrNameLst>
                                      </p:cBhvr>
                                      <p:tavLst>
                                        <p:tav tm="0">
                                          <p:val>
                                            <p:strVal val="ppt_y"/>
                                          </p:val>
                                        </p:tav>
                                        <p:tav tm="100000">
                                          <p:val>
                                            <p:strVal val="1+ppt_h/2"/>
                                          </p:val>
                                        </p:tav>
                                      </p:tavLst>
                                    </p:anim>
                                    <p:set>
                                      <p:cBhvr>
                                        <p:cTn id="400" dur="1" fill="hold">
                                          <p:stCondLst>
                                            <p:cond delay="2999"/>
                                          </p:stCondLst>
                                        </p:cTn>
                                        <p:tgtEl>
                                          <p:spTgt spid="6"/>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7"/>
                                        </p:tgtEl>
                                        <p:attrNameLst>
                                          <p:attrName>ppt_x</p:attrName>
                                        </p:attrNameLst>
                                      </p:cBhvr>
                                      <p:tavLst>
                                        <p:tav tm="0">
                                          <p:val>
                                            <p:strVal val="ppt_x"/>
                                          </p:val>
                                        </p:tav>
                                        <p:tav tm="100000">
                                          <p:val>
                                            <p:strVal val="ppt_x"/>
                                          </p:val>
                                        </p:tav>
                                      </p:tavLst>
                                    </p:anim>
                                    <p:anim calcmode="lin" valueType="num">
                                      <p:cBhvr additive="base">
                                        <p:cTn id="403" dur="3000"/>
                                        <p:tgtEl>
                                          <p:spTgt spid="7"/>
                                        </p:tgtEl>
                                        <p:attrNameLst>
                                          <p:attrName>ppt_y</p:attrName>
                                        </p:attrNameLst>
                                      </p:cBhvr>
                                      <p:tavLst>
                                        <p:tav tm="0">
                                          <p:val>
                                            <p:strVal val="ppt_y"/>
                                          </p:val>
                                        </p:tav>
                                        <p:tav tm="100000">
                                          <p:val>
                                            <p:strVal val="1+ppt_h/2"/>
                                          </p:val>
                                        </p:tav>
                                      </p:tavLst>
                                    </p:anim>
                                    <p:set>
                                      <p:cBhvr>
                                        <p:cTn id="404" dur="1" fill="hold">
                                          <p:stCondLst>
                                            <p:cond delay="2999"/>
                                          </p:stCondLst>
                                        </p:cTn>
                                        <p:tgtEl>
                                          <p:spTgt spid="7"/>
                                        </p:tgtEl>
                                        <p:attrNameLst>
                                          <p:attrName>style.visibility</p:attrName>
                                        </p:attrNameLst>
                                      </p:cBhvr>
                                      <p:to>
                                        <p:strVal val="hidden"/>
                                      </p:to>
                                    </p:set>
                                  </p:childTnLst>
                                </p:cTn>
                              </p:par>
                              <p:par>
                                <p:cTn id="405" presetID="2" presetClass="exit" presetSubtype="4" fill="hold" grpId="3" nodeType="withEffect">
                                  <p:stCondLst>
                                    <p:cond delay="0"/>
                                  </p:stCondLst>
                                  <p:childTnLst>
                                    <p:anim calcmode="lin" valueType="num">
                                      <p:cBhvr additive="base">
                                        <p:cTn id="406" dur="3000"/>
                                        <p:tgtEl>
                                          <p:spTgt spid="8"/>
                                        </p:tgtEl>
                                        <p:attrNameLst>
                                          <p:attrName>ppt_x</p:attrName>
                                        </p:attrNameLst>
                                      </p:cBhvr>
                                      <p:tavLst>
                                        <p:tav tm="0">
                                          <p:val>
                                            <p:strVal val="ppt_x"/>
                                          </p:val>
                                        </p:tav>
                                        <p:tav tm="100000">
                                          <p:val>
                                            <p:strVal val="ppt_x"/>
                                          </p:val>
                                        </p:tav>
                                      </p:tavLst>
                                    </p:anim>
                                    <p:anim calcmode="lin" valueType="num">
                                      <p:cBhvr additive="base">
                                        <p:cTn id="407" dur="3000"/>
                                        <p:tgtEl>
                                          <p:spTgt spid="8"/>
                                        </p:tgtEl>
                                        <p:attrNameLst>
                                          <p:attrName>ppt_y</p:attrName>
                                        </p:attrNameLst>
                                      </p:cBhvr>
                                      <p:tavLst>
                                        <p:tav tm="0">
                                          <p:val>
                                            <p:strVal val="ppt_y"/>
                                          </p:val>
                                        </p:tav>
                                        <p:tav tm="100000">
                                          <p:val>
                                            <p:strVal val="1+ppt_h/2"/>
                                          </p:val>
                                        </p:tav>
                                      </p:tavLst>
                                    </p:anim>
                                    <p:set>
                                      <p:cBhvr>
                                        <p:cTn id="408" dur="1" fill="hold">
                                          <p:stCondLst>
                                            <p:cond delay="2999"/>
                                          </p:stCondLst>
                                        </p:cTn>
                                        <p:tgtEl>
                                          <p:spTgt spid="8"/>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3000"/>
                                        <p:tgtEl>
                                          <p:spTgt spid="9"/>
                                        </p:tgtEl>
                                        <p:attrNameLst>
                                          <p:attrName>ppt_x</p:attrName>
                                        </p:attrNameLst>
                                      </p:cBhvr>
                                      <p:tavLst>
                                        <p:tav tm="0">
                                          <p:val>
                                            <p:strVal val="ppt_x"/>
                                          </p:val>
                                        </p:tav>
                                        <p:tav tm="100000">
                                          <p:val>
                                            <p:strVal val="ppt_x"/>
                                          </p:val>
                                        </p:tav>
                                      </p:tavLst>
                                    </p:anim>
                                    <p:anim calcmode="lin" valueType="num">
                                      <p:cBhvr additive="base">
                                        <p:cTn id="411" dur="3000"/>
                                        <p:tgtEl>
                                          <p:spTgt spid="9"/>
                                        </p:tgtEl>
                                        <p:attrNameLst>
                                          <p:attrName>ppt_y</p:attrName>
                                        </p:attrNameLst>
                                      </p:cBhvr>
                                      <p:tavLst>
                                        <p:tav tm="0">
                                          <p:val>
                                            <p:strVal val="ppt_y"/>
                                          </p:val>
                                        </p:tav>
                                        <p:tav tm="100000">
                                          <p:val>
                                            <p:strVal val="1+ppt_h/2"/>
                                          </p:val>
                                        </p:tav>
                                      </p:tavLst>
                                    </p:anim>
                                    <p:set>
                                      <p:cBhvr>
                                        <p:cTn id="412" dur="1" fill="hold">
                                          <p:stCondLst>
                                            <p:cond delay="2999"/>
                                          </p:stCondLst>
                                        </p:cTn>
                                        <p:tgtEl>
                                          <p:spTgt spid="9"/>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3000"/>
                                        <p:tgtEl>
                                          <p:spTgt spid="10"/>
                                        </p:tgtEl>
                                        <p:attrNameLst>
                                          <p:attrName>ppt_x</p:attrName>
                                        </p:attrNameLst>
                                      </p:cBhvr>
                                      <p:tavLst>
                                        <p:tav tm="0">
                                          <p:val>
                                            <p:strVal val="ppt_x"/>
                                          </p:val>
                                        </p:tav>
                                        <p:tav tm="100000">
                                          <p:val>
                                            <p:strVal val="ppt_x"/>
                                          </p:val>
                                        </p:tav>
                                      </p:tavLst>
                                    </p:anim>
                                    <p:anim calcmode="lin" valueType="num">
                                      <p:cBhvr additive="base">
                                        <p:cTn id="415" dur="3000"/>
                                        <p:tgtEl>
                                          <p:spTgt spid="10"/>
                                        </p:tgtEl>
                                        <p:attrNameLst>
                                          <p:attrName>ppt_y</p:attrName>
                                        </p:attrNameLst>
                                      </p:cBhvr>
                                      <p:tavLst>
                                        <p:tav tm="0">
                                          <p:val>
                                            <p:strVal val="ppt_y"/>
                                          </p:val>
                                        </p:tav>
                                        <p:tav tm="100000">
                                          <p:val>
                                            <p:strVal val="1+ppt_h/2"/>
                                          </p:val>
                                        </p:tav>
                                      </p:tavLst>
                                    </p:anim>
                                    <p:set>
                                      <p:cBhvr>
                                        <p:cTn id="416" dur="1" fill="hold">
                                          <p:stCondLst>
                                            <p:cond delay="2999"/>
                                          </p:stCondLst>
                                        </p:cTn>
                                        <p:tgtEl>
                                          <p:spTgt spid="10"/>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3000"/>
                                        <p:tgtEl>
                                          <p:spTgt spid="11"/>
                                        </p:tgtEl>
                                        <p:attrNameLst>
                                          <p:attrName>ppt_x</p:attrName>
                                        </p:attrNameLst>
                                      </p:cBhvr>
                                      <p:tavLst>
                                        <p:tav tm="0">
                                          <p:val>
                                            <p:strVal val="ppt_x"/>
                                          </p:val>
                                        </p:tav>
                                        <p:tav tm="100000">
                                          <p:val>
                                            <p:strVal val="ppt_x"/>
                                          </p:val>
                                        </p:tav>
                                      </p:tavLst>
                                    </p:anim>
                                    <p:anim calcmode="lin" valueType="num">
                                      <p:cBhvr additive="base">
                                        <p:cTn id="419" dur="3000"/>
                                        <p:tgtEl>
                                          <p:spTgt spid="11"/>
                                        </p:tgtEl>
                                        <p:attrNameLst>
                                          <p:attrName>ppt_y</p:attrName>
                                        </p:attrNameLst>
                                      </p:cBhvr>
                                      <p:tavLst>
                                        <p:tav tm="0">
                                          <p:val>
                                            <p:strVal val="ppt_y"/>
                                          </p:val>
                                        </p:tav>
                                        <p:tav tm="100000">
                                          <p:val>
                                            <p:strVal val="1+ppt_h/2"/>
                                          </p:val>
                                        </p:tav>
                                      </p:tavLst>
                                    </p:anim>
                                    <p:set>
                                      <p:cBhvr>
                                        <p:cTn id="420" dur="1" fill="hold">
                                          <p:stCondLst>
                                            <p:cond delay="2999"/>
                                          </p:stCondLst>
                                        </p:cTn>
                                        <p:tgtEl>
                                          <p:spTgt spid="11"/>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3000"/>
                                        <p:tgtEl>
                                          <p:spTgt spid="12"/>
                                        </p:tgtEl>
                                        <p:attrNameLst>
                                          <p:attrName>ppt_x</p:attrName>
                                        </p:attrNameLst>
                                      </p:cBhvr>
                                      <p:tavLst>
                                        <p:tav tm="0">
                                          <p:val>
                                            <p:strVal val="ppt_x"/>
                                          </p:val>
                                        </p:tav>
                                        <p:tav tm="100000">
                                          <p:val>
                                            <p:strVal val="ppt_x"/>
                                          </p:val>
                                        </p:tav>
                                      </p:tavLst>
                                    </p:anim>
                                    <p:anim calcmode="lin" valueType="num">
                                      <p:cBhvr additive="base">
                                        <p:cTn id="423" dur="3000"/>
                                        <p:tgtEl>
                                          <p:spTgt spid="12"/>
                                        </p:tgtEl>
                                        <p:attrNameLst>
                                          <p:attrName>ppt_y</p:attrName>
                                        </p:attrNameLst>
                                      </p:cBhvr>
                                      <p:tavLst>
                                        <p:tav tm="0">
                                          <p:val>
                                            <p:strVal val="ppt_y"/>
                                          </p:val>
                                        </p:tav>
                                        <p:tav tm="100000">
                                          <p:val>
                                            <p:strVal val="1+ppt_h/2"/>
                                          </p:val>
                                        </p:tav>
                                      </p:tavLst>
                                    </p:anim>
                                    <p:set>
                                      <p:cBhvr>
                                        <p:cTn id="424" dur="1" fill="hold">
                                          <p:stCondLst>
                                            <p:cond delay="2999"/>
                                          </p:stCondLst>
                                        </p:cTn>
                                        <p:tgtEl>
                                          <p:spTgt spid="12"/>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3000"/>
                                        <p:tgtEl>
                                          <p:spTgt spid="13"/>
                                        </p:tgtEl>
                                        <p:attrNameLst>
                                          <p:attrName>ppt_x</p:attrName>
                                        </p:attrNameLst>
                                      </p:cBhvr>
                                      <p:tavLst>
                                        <p:tav tm="0">
                                          <p:val>
                                            <p:strVal val="ppt_x"/>
                                          </p:val>
                                        </p:tav>
                                        <p:tav tm="100000">
                                          <p:val>
                                            <p:strVal val="ppt_x"/>
                                          </p:val>
                                        </p:tav>
                                      </p:tavLst>
                                    </p:anim>
                                    <p:anim calcmode="lin" valueType="num">
                                      <p:cBhvr additive="base">
                                        <p:cTn id="427" dur="3000"/>
                                        <p:tgtEl>
                                          <p:spTgt spid="13"/>
                                        </p:tgtEl>
                                        <p:attrNameLst>
                                          <p:attrName>ppt_y</p:attrName>
                                        </p:attrNameLst>
                                      </p:cBhvr>
                                      <p:tavLst>
                                        <p:tav tm="0">
                                          <p:val>
                                            <p:strVal val="ppt_y"/>
                                          </p:val>
                                        </p:tav>
                                        <p:tav tm="100000">
                                          <p:val>
                                            <p:strVal val="1+ppt_h/2"/>
                                          </p:val>
                                        </p:tav>
                                      </p:tavLst>
                                    </p:anim>
                                    <p:set>
                                      <p:cBhvr>
                                        <p:cTn id="428" dur="1" fill="hold">
                                          <p:stCondLst>
                                            <p:cond delay="2999"/>
                                          </p:stCondLst>
                                        </p:cTn>
                                        <p:tgtEl>
                                          <p:spTgt spid="13"/>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3000"/>
                                        <p:tgtEl>
                                          <p:spTgt spid="14"/>
                                        </p:tgtEl>
                                        <p:attrNameLst>
                                          <p:attrName>ppt_x</p:attrName>
                                        </p:attrNameLst>
                                      </p:cBhvr>
                                      <p:tavLst>
                                        <p:tav tm="0">
                                          <p:val>
                                            <p:strVal val="ppt_x"/>
                                          </p:val>
                                        </p:tav>
                                        <p:tav tm="100000">
                                          <p:val>
                                            <p:strVal val="ppt_x"/>
                                          </p:val>
                                        </p:tav>
                                      </p:tavLst>
                                    </p:anim>
                                    <p:anim calcmode="lin" valueType="num">
                                      <p:cBhvr additive="base">
                                        <p:cTn id="431" dur="3000"/>
                                        <p:tgtEl>
                                          <p:spTgt spid="14"/>
                                        </p:tgtEl>
                                        <p:attrNameLst>
                                          <p:attrName>ppt_y</p:attrName>
                                        </p:attrNameLst>
                                      </p:cBhvr>
                                      <p:tavLst>
                                        <p:tav tm="0">
                                          <p:val>
                                            <p:strVal val="ppt_y"/>
                                          </p:val>
                                        </p:tav>
                                        <p:tav tm="100000">
                                          <p:val>
                                            <p:strVal val="1+ppt_h/2"/>
                                          </p:val>
                                        </p:tav>
                                      </p:tavLst>
                                    </p:anim>
                                    <p:set>
                                      <p:cBhvr>
                                        <p:cTn id="432" dur="1" fill="hold">
                                          <p:stCondLst>
                                            <p:cond delay="2999"/>
                                          </p:stCondLst>
                                        </p:cTn>
                                        <p:tgtEl>
                                          <p:spTgt spid="14"/>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3000"/>
                                        <p:tgtEl>
                                          <p:spTgt spid="15"/>
                                        </p:tgtEl>
                                        <p:attrNameLst>
                                          <p:attrName>ppt_x</p:attrName>
                                        </p:attrNameLst>
                                      </p:cBhvr>
                                      <p:tavLst>
                                        <p:tav tm="0">
                                          <p:val>
                                            <p:strVal val="ppt_x"/>
                                          </p:val>
                                        </p:tav>
                                        <p:tav tm="100000">
                                          <p:val>
                                            <p:strVal val="ppt_x"/>
                                          </p:val>
                                        </p:tav>
                                      </p:tavLst>
                                    </p:anim>
                                    <p:anim calcmode="lin" valueType="num">
                                      <p:cBhvr additive="base">
                                        <p:cTn id="435" dur="3000"/>
                                        <p:tgtEl>
                                          <p:spTgt spid="15"/>
                                        </p:tgtEl>
                                        <p:attrNameLst>
                                          <p:attrName>ppt_y</p:attrName>
                                        </p:attrNameLst>
                                      </p:cBhvr>
                                      <p:tavLst>
                                        <p:tav tm="0">
                                          <p:val>
                                            <p:strVal val="ppt_y"/>
                                          </p:val>
                                        </p:tav>
                                        <p:tav tm="100000">
                                          <p:val>
                                            <p:strVal val="1+ppt_h/2"/>
                                          </p:val>
                                        </p:tav>
                                      </p:tavLst>
                                    </p:anim>
                                    <p:set>
                                      <p:cBhvr>
                                        <p:cTn id="436" dur="1" fill="hold">
                                          <p:stCondLst>
                                            <p:cond delay="2999"/>
                                          </p:stCondLst>
                                        </p:cTn>
                                        <p:tgtEl>
                                          <p:spTgt spid="15"/>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3000"/>
                                        <p:tgtEl>
                                          <p:spTgt spid="16"/>
                                        </p:tgtEl>
                                        <p:attrNameLst>
                                          <p:attrName>ppt_x</p:attrName>
                                        </p:attrNameLst>
                                      </p:cBhvr>
                                      <p:tavLst>
                                        <p:tav tm="0">
                                          <p:val>
                                            <p:strVal val="ppt_x"/>
                                          </p:val>
                                        </p:tav>
                                        <p:tav tm="100000">
                                          <p:val>
                                            <p:strVal val="ppt_x"/>
                                          </p:val>
                                        </p:tav>
                                      </p:tavLst>
                                    </p:anim>
                                    <p:anim calcmode="lin" valueType="num">
                                      <p:cBhvr additive="base">
                                        <p:cTn id="439" dur="3000"/>
                                        <p:tgtEl>
                                          <p:spTgt spid="16"/>
                                        </p:tgtEl>
                                        <p:attrNameLst>
                                          <p:attrName>ppt_y</p:attrName>
                                        </p:attrNameLst>
                                      </p:cBhvr>
                                      <p:tavLst>
                                        <p:tav tm="0">
                                          <p:val>
                                            <p:strVal val="ppt_y"/>
                                          </p:val>
                                        </p:tav>
                                        <p:tav tm="100000">
                                          <p:val>
                                            <p:strVal val="1+ppt_h/2"/>
                                          </p:val>
                                        </p:tav>
                                      </p:tavLst>
                                    </p:anim>
                                    <p:set>
                                      <p:cBhvr>
                                        <p:cTn id="440" dur="1" fill="hold">
                                          <p:stCondLst>
                                            <p:cond delay="2999"/>
                                          </p:stCondLst>
                                        </p:cTn>
                                        <p:tgtEl>
                                          <p:spTgt spid="16"/>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3000"/>
                                        <p:tgtEl>
                                          <p:spTgt spid="17"/>
                                        </p:tgtEl>
                                        <p:attrNameLst>
                                          <p:attrName>ppt_x</p:attrName>
                                        </p:attrNameLst>
                                      </p:cBhvr>
                                      <p:tavLst>
                                        <p:tav tm="0">
                                          <p:val>
                                            <p:strVal val="ppt_x"/>
                                          </p:val>
                                        </p:tav>
                                        <p:tav tm="100000">
                                          <p:val>
                                            <p:strVal val="ppt_x"/>
                                          </p:val>
                                        </p:tav>
                                      </p:tavLst>
                                    </p:anim>
                                    <p:anim calcmode="lin" valueType="num">
                                      <p:cBhvr additive="base">
                                        <p:cTn id="443" dur="3000"/>
                                        <p:tgtEl>
                                          <p:spTgt spid="17"/>
                                        </p:tgtEl>
                                        <p:attrNameLst>
                                          <p:attrName>ppt_y</p:attrName>
                                        </p:attrNameLst>
                                      </p:cBhvr>
                                      <p:tavLst>
                                        <p:tav tm="0">
                                          <p:val>
                                            <p:strVal val="ppt_y"/>
                                          </p:val>
                                        </p:tav>
                                        <p:tav tm="100000">
                                          <p:val>
                                            <p:strVal val="1+ppt_h/2"/>
                                          </p:val>
                                        </p:tav>
                                      </p:tavLst>
                                    </p:anim>
                                    <p:set>
                                      <p:cBhvr>
                                        <p:cTn id="444" dur="1" fill="hold">
                                          <p:stCondLst>
                                            <p:cond delay="2999"/>
                                          </p:stCondLst>
                                        </p:cTn>
                                        <p:tgtEl>
                                          <p:spTgt spid="1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3000"/>
                                        <p:tgtEl>
                                          <p:spTgt spid="18"/>
                                        </p:tgtEl>
                                        <p:attrNameLst>
                                          <p:attrName>ppt_x</p:attrName>
                                        </p:attrNameLst>
                                      </p:cBhvr>
                                      <p:tavLst>
                                        <p:tav tm="0">
                                          <p:val>
                                            <p:strVal val="ppt_x"/>
                                          </p:val>
                                        </p:tav>
                                        <p:tav tm="100000">
                                          <p:val>
                                            <p:strVal val="ppt_x"/>
                                          </p:val>
                                        </p:tav>
                                      </p:tavLst>
                                    </p:anim>
                                    <p:anim calcmode="lin" valueType="num">
                                      <p:cBhvr additive="base">
                                        <p:cTn id="447" dur="3000"/>
                                        <p:tgtEl>
                                          <p:spTgt spid="18"/>
                                        </p:tgtEl>
                                        <p:attrNameLst>
                                          <p:attrName>ppt_y</p:attrName>
                                        </p:attrNameLst>
                                      </p:cBhvr>
                                      <p:tavLst>
                                        <p:tav tm="0">
                                          <p:val>
                                            <p:strVal val="ppt_y"/>
                                          </p:val>
                                        </p:tav>
                                        <p:tav tm="100000">
                                          <p:val>
                                            <p:strVal val="1+ppt_h/2"/>
                                          </p:val>
                                        </p:tav>
                                      </p:tavLst>
                                    </p:anim>
                                    <p:set>
                                      <p:cBhvr>
                                        <p:cTn id="448" dur="1" fill="hold">
                                          <p:stCondLst>
                                            <p:cond delay="2999"/>
                                          </p:stCondLst>
                                        </p:cTn>
                                        <p:tgtEl>
                                          <p:spTgt spid="18"/>
                                        </p:tgtEl>
                                        <p:attrNameLst>
                                          <p:attrName>style.visibility</p:attrName>
                                        </p:attrNameLst>
                                      </p:cBhvr>
                                      <p:to>
                                        <p:strVal val="hidden"/>
                                      </p:to>
                                    </p:set>
                                  </p:childTnLst>
                                </p:cTn>
                              </p:par>
                              <p:par>
                                <p:cTn id="449" presetID="2" presetClass="exit" presetSubtype="4" fill="hold" grpId="3" nodeType="withEffect">
                                  <p:stCondLst>
                                    <p:cond delay="0"/>
                                  </p:stCondLst>
                                  <p:childTnLst>
                                    <p:anim calcmode="lin" valueType="num">
                                      <p:cBhvr additive="base">
                                        <p:cTn id="450" dur="3000"/>
                                        <p:tgtEl>
                                          <p:spTgt spid="19"/>
                                        </p:tgtEl>
                                        <p:attrNameLst>
                                          <p:attrName>ppt_x</p:attrName>
                                        </p:attrNameLst>
                                      </p:cBhvr>
                                      <p:tavLst>
                                        <p:tav tm="0">
                                          <p:val>
                                            <p:strVal val="ppt_x"/>
                                          </p:val>
                                        </p:tav>
                                        <p:tav tm="100000">
                                          <p:val>
                                            <p:strVal val="ppt_x"/>
                                          </p:val>
                                        </p:tav>
                                      </p:tavLst>
                                    </p:anim>
                                    <p:anim calcmode="lin" valueType="num">
                                      <p:cBhvr additive="base">
                                        <p:cTn id="451" dur="3000"/>
                                        <p:tgtEl>
                                          <p:spTgt spid="19"/>
                                        </p:tgtEl>
                                        <p:attrNameLst>
                                          <p:attrName>ppt_y</p:attrName>
                                        </p:attrNameLst>
                                      </p:cBhvr>
                                      <p:tavLst>
                                        <p:tav tm="0">
                                          <p:val>
                                            <p:strVal val="ppt_y"/>
                                          </p:val>
                                        </p:tav>
                                        <p:tav tm="100000">
                                          <p:val>
                                            <p:strVal val="1+ppt_h/2"/>
                                          </p:val>
                                        </p:tav>
                                      </p:tavLst>
                                    </p:anim>
                                    <p:set>
                                      <p:cBhvr>
                                        <p:cTn id="452" dur="1" fill="hold">
                                          <p:stCondLst>
                                            <p:cond delay="2999"/>
                                          </p:stCondLst>
                                        </p:cTn>
                                        <p:tgtEl>
                                          <p:spTgt spid="19"/>
                                        </p:tgtEl>
                                        <p:attrNameLst>
                                          <p:attrName>style.visibility</p:attrName>
                                        </p:attrNameLst>
                                      </p:cBhvr>
                                      <p:to>
                                        <p:strVal val="hidden"/>
                                      </p:to>
                                    </p:set>
                                  </p:childTnLst>
                                </p:cTn>
                              </p:par>
                              <p:par>
                                <p:cTn id="453" presetID="2" presetClass="exit" presetSubtype="4" fill="hold" grpId="3" nodeType="withEffect">
                                  <p:stCondLst>
                                    <p:cond delay="0"/>
                                  </p:stCondLst>
                                  <p:childTnLst>
                                    <p:anim calcmode="lin" valueType="num">
                                      <p:cBhvr additive="base">
                                        <p:cTn id="454" dur="3000"/>
                                        <p:tgtEl>
                                          <p:spTgt spid="20"/>
                                        </p:tgtEl>
                                        <p:attrNameLst>
                                          <p:attrName>ppt_x</p:attrName>
                                        </p:attrNameLst>
                                      </p:cBhvr>
                                      <p:tavLst>
                                        <p:tav tm="0">
                                          <p:val>
                                            <p:strVal val="ppt_x"/>
                                          </p:val>
                                        </p:tav>
                                        <p:tav tm="100000">
                                          <p:val>
                                            <p:strVal val="ppt_x"/>
                                          </p:val>
                                        </p:tav>
                                      </p:tavLst>
                                    </p:anim>
                                    <p:anim calcmode="lin" valueType="num">
                                      <p:cBhvr additive="base">
                                        <p:cTn id="455" dur="3000"/>
                                        <p:tgtEl>
                                          <p:spTgt spid="20"/>
                                        </p:tgtEl>
                                        <p:attrNameLst>
                                          <p:attrName>ppt_y</p:attrName>
                                        </p:attrNameLst>
                                      </p:cBhvr>
                                      <p:tavLst>
                                        <p:tav tm="0">
                                          <p:val>
                                            <p:strVal val="ppt_y"/>
                                          </p:val>
                                        </p:tav>
                                        <p:tav tm="100000">
                                          <p:val>
                                            <p:strVal val="1+ppt_h/2"/>
                                          </p:val>
                                        </p:tav>
                                      </p:tavLst>
                                    </p:anim>
                                    <p:set>
                                      <p:cBhvr>
                                        <p:cTn id="456" dur="1" fill="hold">
                                          <p:stCondLst>
                                            <p:cond delay="2999"/>
                                          </p:stCondLst>
                                        </p:cTn>
                                        <p:tgtEl>
                                          <p:spTgt spid="20"/>
                                        </p:tgtEl>
                                        <p:attrNameLst>
                                          <p:attrName>style.visibility</p:attrName>
                                        </p:attrNameLst>
                                      </p:cBhvr>
                                      <p:to>
                                        <p:strVal val="hidden"/>
                                      </p:to>
                                    </p:set>
                                  </p:childTnLst>
                                </p:cTn>
                              </p:par>
                              <p:par>
                                <p:cTn id="457" presetID="2" presetClass="exit" presetSubtype="4" fill="hold" grpId="3" nodeType="withEffect">
                                  <p:stCondLst>
                                    <p:cond delay="0"/>
                                  </p:stCondLst>
                                  <p:childTnLst>
                                    <p:anim calcmode="lin" valueType="num">
                                      <p:cBhvr additive="base">
                                        <p:cTn id="458" dur="3000"/>
                                        <p:tgtEl>
                                          <p:spTgt spid="21"/>
                                        </p:tgtEl>
                                        <p:attrNameLst>
                                          <p:attrName>ppt_x</p:attrName>
                                        </p:attrNameLst>
                                      </p:cBhvr>
                                      <p:tavLst>
                                        <p:tav tm="0">
                                          <p:val>
                                            <p:strVal val="ppt_x"/>
                                          </p:val>
                                        </p:tav>
                                        <p:tav tm="100000">
                                          <p:val>
                                            <p:strVal val="ppt_x"/>
                                          </p:val>
                                        </p:tav>
                                      </p:tavLst>
                                    </p:anim>
                                    <p:anim calcmode="lin" valueType="num">
                                      <p:cBhvr additive="base">
                                        <p:cTn id="459" dur="3000"/>
                                        <p:tgtEl>
                                          <p:spTgt spid="21"/>
                                        </p:tgtEl>
                                        <p:attrNameLst>
                                          <p:attrName>ppt_y</p:attrName>
                                        </p:attrNameLst>
                                      </p:cBhvr>
                                      <p:tavLst>
                                        <p:tav tm="0">
                                          <p:val>
                                            <p:strVal val="ppt_y"/>
                                          </p:val>
                                        </p:tav>
                                        <p:tav tm="100000">
                                          <p:val>
                                            <p:strVal val="1+ppt_h/2"/>
                                          </p:val>
                                        </p:tav>
                                      </p:tavLst>
                                    </p:anim>
                                    <p:set>
                                      <p:cBhvr>
                                        <p:cTn id="460" dur="1" fill="hold">
                                          <p:stCondLst>
                                            <p:cond delay="2999"/>
                                          </p:stCondLst>
                                        </p:cTn>
                                        <p:tgtEl>
                                          <p:spTgt spid="21"/>
                                        </p:tgtEl>
                                        <p:attrNameLst>
                                          <p:attrName>style.visibility</p:attrName>
                                        </p:attrNameLst>
                                      </p:cBhvr>
                                      <p:to>
                                        <p:strVal val="hidden"/>
                                      </p:to>
                                    </p:set>
                                  </p:childTnLst>
                                </p:cTn>
                              </p:par>
                              <p:par>
                                <p:cTn id="461" presetID="2" presetClass="exit" presetSubtype="4" fill="hold" grpId="3" nodeType="withEffect">
                                  <p:stCondLst>
                                    <p:cond delay="0"/>
                                  </p:stCondLst>
                                  <p:childTnLst>
                                    <p:anim calcmode="lin" valueType="num">
                                      <p:cBhvr additive="base">
                                        <p:cTn id="462" dur="3000"/>
                                        <p:tgtEl>
                                          <p:spTgt spid="22"/>
                                        </p:tgtEl>
                                        <p:attrNameLst>
                                          <p:attrName>ppt_x</p:attrName>
                                        </p:attrNameLst>
                                      </p:cBhvr>
                                      <p:tavLst>
                                        <p:tav tm="0">
                                          <p:val>
                                            <p:strVal val="ppt_x"/>
                                          </p:val>
                                        </p:tav>
                                        <p:tav tm="100000">
                                          <p:val>
                                            <p:strVal val="ppt_x"/>
                                          </p:val>
                                        </p:tav>
                                      </p:tavLst>
                                    </p:anim>
                                    <p:anim calcmode="lin" valueType="num">
                                      <p:cBhvr additive="base">
                                        <p:cTn id="463" dur="3000"/>
                                        <p:tgtEl>
                                          <p:spTgt spid="22"/>
                                        </p:tgtEl>
                                        <p:attrNameLst>
                                          <p:attrName>ppt_y</p:attrName>
                                        </p:attrNameLst>
                                      </p:cBhvr>
                                      <p:tavLst>
                                        <p:tav tm="0">
                                          <p:val>
                                            <p:strVal val="ppt_y"/>
                                          </p:val>
                                        </p:tav>
                                        <p:tav tm="100000">
                                          <p:val>
                                            <p:strVal val="1+ppt_h/2"/>
                                          </p:val>
                                        </p:tav>
                                      </p:tavLst>
                                    </p:anim>
                                    <p:set>
                                      <p:cBhvr>
                                        <p:cTn id="464" dur="1" fill="hold">
                                          <p:stCondLst>
                                            <p:cond delay="2999"/>
                                          </p:stCondLst>
                                        </p:cTn>
                                        <p:tgtEl>
                                          <p:spTgt spid="22"/>
                                        </p:tgtEl>
                                        <p:attrNameLst>
                                          <p:attrName>style.visibility</p:attrName>
                                        </p:attrNameLst>
                                      </p:cBhvr>
                                      <p:to>
                                        <p:strVal val="hidden"/>
                                      </p:to>
                                    </p:set>
                                  </p:childTnLst>
                                </p:cTn>
                              </p:par>
                              <p:par>
                                <p:cTn id="465" presetID="2" presetClass="exit" presetSubtype="4" fill="hold" grpId="3" nodeType="withEffect">
                                  <p:stCondLst>
                                    <p:cond delay="0"/>
                                  </p:stCondLst>
                                  <p:childTnLst>
                                    <p:anim calcmode="lin" valueType="num">
                                      <p:cBhvr additive="base">
                                        <p:cTn id="466" dur="3000"/>
                                        <p:tgtEl>
                                          <p:spTgt spid="23"/>
                                        </p:tgtEl>
                                        <p:attrNameLst>
                                          <p:attrName>ppt_x</p:attrName>
                                        </p:attrNameLst>
                                      </p:cBhvr>
                                      <p:tavLst>
                                        <p:tav tm="0">
                                          <p:val>
                                            <p:strVal val="ppt_x"/>
                                          </p:val>
                                        </p:tav>
                                        <p:tav tm="100000">
                                          <p:val>
                                            <p:strVal val="ppt_x"/>
                                          </p:val>
                                        </p:tav>
                                      </p:tavLst>
                                    </p:anim>
                                    <p:anim calcmode="lin" valueType="num">
                                      <p:cBhvr additive="base">
                                        <p:cTn id="467" dur="3000"/>
                                        <p:tgtEl>
                                          <p:spTgt spid="23"/>
                                        </p:tgtEl>
                                        <p:attrNameLst>
                                          <p:attrName>ppt_y</p:attrName>
                                        </p:attrNameLst>
                                      </p:cBhvr>
                                      <p:tavLst>
                                        <p:tav tm="0">
                                          <p:val>
                                            <p:strVal val="ppt_y"/>
                                          </p:val>
                                        </p:tav>
                                        <p:tav tm="100000">
                                          <p:val>
                                            <p:strVal val="1+ppt_h/2"/>
                                          </p:val>
                                        </p:tav>
                                      </p:tavLst>
                                    </p:anim>
                                    <p:set>
                                      <p:cBhvr>
                                        <p:cTn id="468" dur="1" fill="hold">
                                          <p:stCondLst>
                                            <p:cond delay="2999"/>
                                          </p:stCondLst>
                                        </p:cTn>
                                        <p:tgtEl>
                                          <p:spTgt spid="23"/>
                                        </p:tgtEl>
                                        <p:attrNameLst>
                                          <p:attrName>style.visibility</p:attrName>
                                        </p:attrNameLst>
                                      </p:cBhvr>
                                      <p:to>
                                        <p:strVal val="hidden"/>
                                      </p:to>
                                    </p:set>
                                  </p:childTnLst>
                                </p:cTn>
                              </p:par>
                              <p:par>
                                <p:cTn id="469" presetID="2" presetClass="exit" presetSubtype="4" fill="hold" grpId="3" nodeType="withEffect">
                                  <p:stCondLst>
                                    <p:cond delay="0"/>
                                  </p:stCondLst>
                                  <p:childTnLst>
                                    <p:anim calcmode="lin" valueType="num">
                                      <p:cBhvr additive="base">
                                        <p:cTn id="470" dur="3000"/>
                                        <p:tgtEl>
                                          <p:spTgt spid="24"/>
                                        </p:tgtEl>
                                        <p:attrNameLst>
                                          <p:attrName>ppt_x</p:attrName>
                                        </p:attrNameLst>
                                      </p:cBhvr>
                                      <p:tavLst>
                                        <p:tav tm="0">
                                          <p:val>
                                            <p:strVal val="ppt_x"/>
                                          </p:val>
                                        </p:tav>
                                        <p:tav tm="100000">
                                          <p:val>
                                            <p:strVal val="ppt_x"/>
                                          </p:val>
                                        </p:tav>
                                      </p:tavLst>
                                    </p:anim>
                                    <p:anim calcmode="lin" valueType="num">
                                      <p:cBhvr additive="base">
                                        <p:cTn id="471" dur="3000"/>
                                        <p:tgtEl>
                                          <p:spTgt spid="24"/>
                                        </p:tgtEl>
                                        <p:attrNameLst>
                                          <p:attrName>ppt_y</p:attrName>
                                        </p:attrNameLst>
                                      </p:cBhvr>
                                      <p:tavLst>
                                        <p:tav tm="0">
                                          <p:val>
                                            <p:strVal val="ppt_y"/>
                                          </p:val>
                                        </p:tav>
                                        <p:tav tm="100000">
                                          <p:val>
                                            <p:strVal val="1+ppt_h/2"/>
                                          </p:val>
                                        </p:tav>
                                      </p:tavLst>
                                    </p:anim>
                                    <p:set>
                                      <p:cBhvr>
                                        <p:cTn id="472" dur="1" fill="hold">
                                          <p:stCondLst>
                                            <p:cond delay="2999"/>
                                          </p:stCondLst>
                                        </p:cTn>
                                        <p:tgtEl>
                                          <p:spTgt spid="24"/>
                                        </p:tgtEl>
                                        <p:attrNameLst>
                                          <p:attrName>style.visibility</p:attrName>
                                        </p:attrNameLst>
                                      </p:cBhvr>
                                      <p:to>
                                        <p:strVal val="hidden"/>
                                      </p:to>
                                    </p:set>
                                  </p:childTnLst>
                                </p:cTn>
                              </p:par>
                              <p:par>
                                <p:cTn id="473" presetID="2" presetClass="exit" presetSubtype="4" fill="hold" grpId="3" nodeType="withEffect">
                                  <p:stCondLst>
                                    <p:cond delay="0"/>
                                  </p:stCondLst>
                                  <p:childTnLst>
                                    <p:anim calcmode="lin" valueType="num">
                                      <p:cBhvr additive="base">
                                        <p:cTn id="474" dur="3000"/>
                                        <p:tgtEl>
                                          <p:spTgt spid="25"/>
                                        </p:tgtEl>
                                        <p:attrNameLst>
                                          <p:attrName>ppt_x</p:attrName>
                                        </p:attrNameLst>
                                      </p:cBhvr>
                                      <p:tavLst>
                                        <p:tav tm="0">
                                          <p:val>
                                            <p:strVal val="ppt_x"/>
                                          </p:val>
                                        </p:tav>
                                        <p:tav tm="100000">
                                          <p:val>
                                            <p:strVal val="ppt_x"/>
                                          </p:val>
                                        </p:tav>
                                      </p:tavLst>
                                    </p:anim>
                                    <p:anim calcmode="lin" valueType="num">
                                      <p:cBhvr additive="base">
                                        <p:cTn id="475" dur="3000"/>
                                        <p:tgtEl>
                                          <p:spTgt spid="25"/>
                                        </p:tgtEl>
                                        <p:attrNameLst>
                                          <p:attrName>ppt_y</p:attrName>
                                        </p:attrNameLst>
                                      </p:cBhvr>
                                      <p:tavLst>
                                        <p:tav tm="0">
                                          <p:val>
                                            <p:strVal val="ppt_y"/>
                                          </p:val>
                                        </p:tav>
                                        <p:tav tm="100000">
                                          <p:val>
                                            <p:strVal val="1+ppt_h/2"/>
                                          </p:val>
                                        </p:tav>
                                      </p:tavLst>
                                    </p:anim>
                                    <p:set>
                                      <p:cBhvr>
                                        <p:cTn id="476" dur="1" fill="hold">
                                          <p:stCondLst>
                                            <p:cond delay="2999"/>
                                          </p:stCondLst>
                                        </p:cTn>
                                        <p:tgtEl>
                                          <p:spTgt spid="25"/>
                                        </p:tgtEl>
                                        <p:attrNameLst>
                                          <p:attrName>style.visibility</p:attrName>
                                        </p:attrNameLst>
                                      </p:cBhvr>
                                      <p:to>
                                        <p:strVal val="hidden"/>
                                      </p:to>
                                    </p:set>
                                  </p:childTnLst>
                                </p:cTn>
                              </p:par>
                              <p:par>
                                <p:cTn id="477" presetID="2" presetClass="exit" presetSubtype="4" fill="hold" grpId="3" nodeType="withEffect">
                                  <p:stCondLst>
                                    <p:cond delay="0"/>
                                  </p:stCondLst>
                                  <p:childTnLst>
                                    <p:anim calcmode="lin" valueType="num">
                                      <p:cBhvr additive="base">
                                        <p:cTn id="478" dur="3000"/>
                                        <p:tgtEl>
                                          <p:spTgt spid="26"/>
                                        </p:tgtEl>
                                        <p:attrNameLst>
                                          <p:attrName>ppt_x</p:attrName>
                                        </p:attrNameLst>
                                      </p:cBhvr>
                                      <p:tavLst>
                                        <p:tav tm="0">
                                          <p:val>
                                            <p:strVal val="ppt_x"/>
                                          </p:val>
                                        </p:tav>
                                        <p:tav tm="100000">
                                          <p:val>
                                            <p:strVal val="ppt_x"/>
                                          </p:val>
                                        </p:tav>
                                      </p:tavLst>
                                    </p:anim>
                                    <p:anim calcmode="lin" valueType="num">
                                      <p:cBhvr additive="base">
                                        <p:cTn id="479" dur="3000"/>
                                        <p:tgtEl>
                                          <p:spTgt spid="26"/>
                                        </p:tgtEl>
                                        <p:attrNameLst>
                                          <p:attrName>ppt_y</p:attrName>
                                        </p:attrNameLst>
                                      </p:cBhvr>
                                      <p:tavLst>
                                        <p:tav tm="0">
                                          <p:val>
                                            <p:strVal val="ppt_y"/>
                                          </p:val>
                                        </p:tav>
                                        <p:tav tm="100000">
                                          <p:val>
                                            <p:strVal val="1+ppt_h/2"/>
                                          </p:val>
                                        </p:tav>
                                      </p:tavLst>
                                    </p:anim>
                                    <p:set>
                                      <p:cBhvr>
                                        <p:cTn id="480" dur="1" fill="hold">
                                          <p:stCondLst>
                                            <p:cond delay="2999"/>
                                          </p:stCondLst>
                                        </p:cTn>
                                        <p:tgtEl>
                                          <p:spTgt spid="26"/>
                                        </p:tgtEl>
                                        <p:attrNameLst>
                                          <p:attrName>style.visibility</p:attrName>
                                        </p:attrNameLst>
                                      </p:cBhvr>
                                      <p:to>
                                        <p:strVal val="hidden"/>
                                      </p:to>
                                    </p:set>
                                  </p:childTnLst>
                                </p:cTn>
                              </p:par>
                              <p:par>
                                <p:cTn id="481" presetID="2" presetClass="exit" presetSubtype="4" fill="hold" grpId="3" nodeType="withEffect">
                                  <p:stCondLst>
                                    <p:cond delay="0"/>
                                  </p:stCondLst>
                                  <p:childTnLst>
                                    <p:anim calcmode="lin" valueType="num">
                                      <p:cBhvr additive="base">
                                        <p:cTn id="482" dur="3000"/>
                                        <p:tgtEl>
                                          <p:spTgt spid="27"/>
                                        </p:tgtEl>
                                        <p:attrNameLst>
                                          <p:attrName>ppt_x</p:attrName>
                                        </p:attrNameLst>
                                      </p:cBhvr>
                                      <p:tavLst>
                                        <p:tav tm="0">
                                          <p:val>
                                            <p:strVal val="ppt_x"/>
                                          </p:val>
                                        </p:tav>
                                        <p:tav tm="100000">
                                          <p:val>
                                            <p:strVal val="ppt_x"/>
                                          </p:val>
                                        </p:tav>
                                      </p:tavLst>
                                    </p:anim>
                                    <p:anim calcmode="lin" valueType="num">
                                      <p:cBhvr additive="base">
                                        <p:cTn id="483" dur="3000"/>
                                        <p:tgtEl>
                                          <p:spTgt spid="27"/>
                                        </p:tgtEl>
                                        <p:attrNameLst>
                                          <p:attrName>ppt_y</p:attrName>
                                        </p:attrNameLst>
                                      </p:cBhvr>
                                      <p:tavLst>
                                        <p:tav tm="0">
                                          <p:val>
                                            <p:strVal val="ppt_y"/>
                                          </p:val>
                                        </p:tav>
                                        <p:tav tm="100000">
                                          <p:val>
                                            <p:strVal val="1+ppt_h/2"/>
                                          </p:val>
                                        </p:tav>
                                      </p:tavLst>
                                    </p:anim>
                                    <p:set>
                                      <p:cBhvr>
                                        <p:cTn id="484" dur="1" fill="hold">
                                          <p:stCondLst>
                                            <p:cond delay="2999"/>
                                          </p:stCondLst>
                                        </p:cTn>
                                        <p:tgtEl>
                                          <p:spTgt spid="27"/>
                                        </p:tgtEl>
                                        <p:attrNameLst>
                                          <p:attrName>style.visibility</p:attrName>
                                        </p:attrNameLst>
                                      </p:cBhvr>
                                      <p:to>
                                        <p:strVal val="hidden"/>
                                      </p:to>
                                    </p:set>
                                  </p:childTnLst>
                                </p:cTn>
                              </p:par>
                              <p:par>
                                <p:cTn id="485" presetID="2" presetClass="exit" presetSubtype="4" fill="hold" grpId="3" nodeType="withEffect">
                                  <p:stCondLst>
                                    <p:cond delay="0"/>
                                  </p:stCondLst>
                                  <p:childTnLst>
                                    <p:anim calcmode="lin" valueType="num">
                                      <p:cBhvr additive="base">
                                        <p:cTn id="486" dur="3000"/>
                                        <p:tgtEl>
                                          <p:spTgt spid="28"/>
                                        </p:tgtEl>
                                        <p:attrNameLst>
                                          <p:attrName>ppt_x</p:attrName>
                                        </p:attrNameLst>
                                      </p:cBhvr>
                                      <p:tavLst>
                                        <p:tav tm="0">
                                          <p:val>
                                            <p:strVal val="ppt_x"/>
                                          </p:val>
                                        </p:tav>
                                        <p:tav tm="100000">
                                          <p:val>
                                            <p:strVal val="ppt_x"/>
                                          </p:val>
                                        </p:tav>
                                      </p:tavLst>
                                    </p:anim>
                                    <p:anim calcmode="lin" valueType="num">
                                      <p:cBhvr additive="base">
                                        <p:cTn id="487" dur="3000"/>
                                        <p:tgtEl>
                                          <p:spTgt spid="28"/>
                                        </p:tgtEl>
                                        <p:attrNameLst>
                                          <p:attrName>ppt_y</p:attrName>
                                        </p:attrNameLst>
                                      </p:cBhvr>
                                      <p:tavLst>
                                        <p:tav tm="0">
                                          <p:val>
                                            <p:strVal val="ppt_y"/>
                                          </p:val>
                                        </p:tav>
                                        <p:tav tm="100000">
                                          <p:val>
                                            <p:strVal val="1+ppt_h/2"/>
                                          </p:val>
                                        </p:tav>
                                      </p:tavLst>
                                    </p:anim>
                                    <p:set>
                                      <p:cBhvr>
                                        <p:cTn id="488" dur="1" fill="hold">
                                          <p:stCondLst>
                                            <p:cond delay="2999"/>
                                          </p:stCondLst>
                                        </p:cTn>
                                        <p:tgtEl>
                                          <p:spTgt spid="28"/>
                                        </p:tgtEl>
                                        <p:attrNameLst>
                                          <p:attrName>style.visibility</p:attrName>
                                        </p:attrNameLst>
                                      </p:cBhvr>
                                      <p:to>
                                        <p:strVal val="hidden"/>
                                      </p:to>
                                    </p:set>
                                  </p:childTnLst>
                                </p:cTn>
                              </p:par>
                              <p:par>
                                <p:cTn id="489" presetID="2" presetClass="exit" presetSubtype="4" fill="hold" grpId="3" nodeType="withEffect">
                                  <p:stCondLst>
                                    <p:cond delay="0"/>
                                  </p:stCondLst>
                                  <p:childTnLst>
                                    <p:anim calcmode="lin" valueType="num">
                                      <p:cBhvr additive="base">
                                        <p:cTn id="490" dur="3000"/>
                                        <p:tgtEl>
                                          <p:spTgt spid="29"/>
                                        </p:tgtEl>
                                        <p:attrNameLst>
                                          <p:attrName>ppt_x</p:attrName>
                                        </p:attrNameLst>
                                      </p:cBhvr>
                                      <p:tavLst>
                                        <p:tav tm="0">
                                          <p:val>
                                            <p:strVal val="ppt_x"/>
                                          </p:val>
                                        </p:tav>
                                        <p:tav tm="100000">
                                          <p:val>
                                            <p:strVal val="ppt_x"/>
                                          </p:val>
                                        </p:tav>
                                      </p:tavLst>
                                    </p:anim>
                                    <p:anim calcmode="lin" valueType="num">
                                      <p:cBhvr additive="base">
                                        <p:cTn id="491" dur="3000"/>
                                        <p:tgtEl>
                                          <p:spTgt spid="29"/>
                                        </p:tgtEl>
                                        <p:attrNameLst>
                                          <p:attrName>ppt_y</p:attrName>
                                        </p:attrNameLst>
                                      </p:cBhvr>
                                      <p:tavLst>
                                        <p:tav tm="0">
                                          <p:val>
                                            <p:strVal val="ppt_y"/>
                                          </p:val>
                                        </p:tav>
                                        <p:tav tm="100000">
                                          <p:val>
                                            <p:strVal val="1+ppt_h/2"/>
                                          </p:val>
                                        </p:tav>
                                      </p:tavLst>
                                    </p:anim>
                                    <p:set>
                                      <p:cBhvr>
                                        <p:cTn id="492" dur="1" fill="hold">
                                          <p:stCondLst>
                                            <p:cond delay="2999"/>
                                          </p:stCondLst>
                                        </p:cTn>
                                        <p:tgtEl>
                                          <p:spTgt spid="29"/>
                                        </p:tgtEl>
                                        <p:attrNameLst>
                                          <p:attrName>style.visibility</p:attrName>
                                        </p:attrNameLst>
                                      </p:cBhvr>
                                      <p:to>
                                        <p:strVal val="hidden"/>
                                      </p:to>
                                    </p:set>
                                  </p:childTnLst>
                                </p:cTn>
                              </p:par>
                              <p:par>
                                <p:cTn id="493" presetID="2" presetClass="exit" presetSubtype="4" fill="hold" grpId="3" nodeType="withEffect">
                                  <p:stCondLst>
                                    <p:cond delay="0"/>
                                  </p:stCondLst>
                                  <p:childTnLst>
                                    <p:anim calcmode="lin" valueType="num">
                                      <p:cBhvr additive="base">
                                        <p:cTn id="494" dur="3000"/>
                                        <p:tgtEl>
                                          <p:spTgt spid="30"/>
                                        </p:tgtEl>
                                        <p:attrNameLst>
                                          <p:attrName>ppt_x</p:attrName>
                                        </p:attrNameLst>
                                      </p:cBhvr>
                                      <p:tavLst>
                                        <p:tav tm="0">
                                          <p:val>
                                            <p:strVal val="ppt_x"/>
                                          </p:val>
                                        </p:tav>
                                        <p:tav tm="100000">
                                          <p:val>
                                            <p:strVal val="ppt_x"/>
                                          </p:val>
                                        </p:tav>
                                      </p:tavLst>
                                    </p:anim>
                                    <p:anim calcmode="lin" valueType="num">
                                      <p:cBhvr additive="base">
                                        <p:cTn id="495" dur="3000"/>
                                        <p:tgtEl>
                                          <p:spTgt spid="30"/>
                                        </p:tgtEl>
                                        <p:attrNameLst>
                                          <p:attrName>ppt_y</p:attrName>
                                        </p:attrNameLst>
                                      </p:cBhvr>
                                      <p:tavLst>
                                        <p:tav tm="0">
                                          <p:val>
                                            <p:strVal val="ppt_y"/>
                                          </p:val>
                                        </p:tav>
                                        <p:tav tm="100000">
                                          <p:val>
                                            <p:strVal val="1+ppt_h/2"/>
                                          </p:val>
                                        </p:tav>
                                      </p:tavLst>
                                    </p:anim>
                                    <p:set>
                                      <p:cBhvr>
                                        <p:cTn id="496" dur="1" fill="hold">
                                          <p:stCondLst>
                                            <p:cond delay="2999"/>
                                          </p:stCondLst>
                                        </p:cTn>
                                        <p:tgtEl>
                                          <p:spTgt spid="30"/>
                                        </p:tgtEl>
                                        <p:attrNameLst>
                                          <p:attrName>style.visibility</p:attrName>
                                        </p:attrNameLst>
                                      </p:cBhvr>
                                      <p:to>
                                        <p:strVal val="hidden"/>
                                      </p:to>
                                    </p:set>
                                  </p:childTnLst>
                                </p:cTn>
                              </p:par>
                              <p:par>
                                <p:cTn id="497" presetID="2" presetClass="exit" presetSubtype="4" fill="hold" grpId="3" nodeType="withEffect">
                                  <p:stCondLst>
                                    <p:cond delay="0"/>
                                  </p:stCondLst>
                                  <p:childTnLst>
                                    <p:anim calcmode="lin" valueType="num">
                                      <p:cBhvr additive="base">
                                        <p:cTn id="498" dur="3000"/>
                                        <p:tgtEl>
                                          <p:spTgt spid="31"/>
                                        </p:tgtEl>
                                        <p:attrNameLst>
                                          <p:attrName>ppt_x</p:attrName>
                                        </p:attrNameLst>
                                      </p:cBhvr>
                                      <p:tavLst>
                                        <p:tav tm="0">
                                          <p:val>
                                            <p:strVal val="ppt_x"/>
                                          </p:val>
                                        </p:tav>
                                        <p:tav tm="100000">
                                          <p:val>
                                            <p:strVal val="ppt_x"/>
                                          </p:val>
                                        </p:tav>
                                      </p:tavLst>
                                    </p:anim>
                                    <p:anim calcmode="lin" valueType="num">
                                      <p:cBhvr additive="base">
                                        <p:cTn id="499" dur="3000"/>
                                        <p:tgtEl>
                                          <p:spTgt spid="31"/>
                                        </p:tgtEl>
                                        <p:attrNameLst>
                                          <p:attrName>ppt_y</p:attrName>
                                        </p:attrNameLst>
                                      </p:cBhvr>
                                      <p:tavLst>
                                        <p:tav tm="0">
                                          <p:val>
                                            <p:strVal val="ppt_y"/>
                                          </p:val>
                                        </p:tav>
                                        <p:tav tm="100000">
                                          <p:val>
                                            <p:strVal val="1+ppt_h/2"/>
                                          </p:val>
                                        </p:tav>
                                      </p:tavLst>
                                    </p:anim>
                                    <p:set>
                                      <p:cBhvr>
                                        <p:cTn id="500" dur="1" fill="hold">
                                          <p:stCondLst>
                                            <p:cond delay="2999"/>
                                          </p:stCondLst>
                                        </p:cTn>
                                        <p:tgtEl>
                                          <p:spTgt spid="31"/>
                                        </p:tgtEl>
                                        <p:attrNameLst>
                                          <p:attrName>style.visibility</p:attrName>
                                        </p:attrNameLst>
                                      </p:cBhvr>
                                      <p:to>
                                        <p:strVal val="hidden"/>
                                      </p:to>
                                    </p:set>
                                  </p:childTnLst>
                                </p:cTn>
                              </p:par>
                              <p:par>
                                <p:cTn id="501" presetID="2" presetClass="exit" presetSubtype="4" fill="hold" grpId="3" nodeType="withEffect">
                                  <p:stCondLst>
                                    <p:cond delay="0"/>
                                  </p:stCondLst>
                                  <p:childTnLst>
                                    <p:anim calcmode="lin" valueType="num">
                                      <p:cBhvr additive="base">
                                        <p:cTn id="502" dur="3000"/>
                                        <p:tgtEl>
                                          <p:spTgt spid="32"/>
                                        </p:tgtEl>
                                        <p:attrNameLst>
                                          <p:attrName>ppt_x</p:attrName>
                                        </p:attrNameLst>
                                      </p:cBhvr>
                                      <p:tavLst>
                                        <p:tav tm="0">
                                          <p:val>
                                            <p:strVal val="ppt_x"/>
                                          </p:val>
                                        </p:tav>
                                        <p:tav tm="100000">
                                          <p:val>
                                            <p:strVal val="ppt_x"/>
                                          </p:val>
                                        </p:tav>
                                      </p:tavLst>
                                    </p:anim>
                                    <p:anim calcmode="lin" valueType="num">
                                      <p:cBhvr additive="base">
                                        <p:cTn id="503" dur="3000"/>
                                        <p:tgtEl>
                                          <p:spTgt spid="32"/>
                                        </p:tgtEl>
                                        <p:attrNameLst>
                                          <p:attrName>ppt_y</p:attrName>
                                        </p:attrNameLst>
                                      </p:cBhvr>
                                      <p:tavLst>
                                        <p:tav tm="0">
                                          <p:val>
                                            <p:strVal val="ppt_y"/>
                                          </p:val>
                                        </p:tav>
                                        <p:tav tm="100000">
                                          <p:val>
                                            <p:strVal val="1+ppt_h/2"/>
                                          </p:val>
                                        </p:tav>
                                      </p:tavLst>
                                    </p:anim>
                                    <p:set>
                                      <p:cBhvr>
                                        <p:cTn id="504" dur="1" fill="hold">
                                          <p:stCondLst>
                                            <p:cond delay="2999"/>
                                          </p:stCondLst>
                                        </p:cTn>
                                        <p:tgtEl>
                                          <p:spTgt spid="32"/>
                                        </p:tgtEl>
                                        <p:attrNameLst>
                                          <p:attrName>style.visibility</p:attrName>
                                        </p:attrNameLst>
                                      </p:cBhvr>
                                      <p:to>
                                        <p:strVal val="hidden"/>
                                      </p:to>
                                    </p:set>
                                  </p:childTnLst>
                                </p:cTn>
                              </p:par>
                              <p:par>
                                <p:cTn id="505" presetID="2" presetClass="exit" presetSubtype="4" fill="hold" grpId="3" nodeType="withEffect">
                                  <p:stCondLst>
                                    <p:cond delay="0"/>
                                  </p:stCondLst>
                                  <p:childTnLst>
                                    <p:anim calcmode="lin" valueType="num">
                                      <p:cBhvr additive="base">
                                        <p:cTn id="506" dur="3000"/>
                                        <p:tgtEl>
                                          <p:spTgt spid="33"/>
                                        </p:tgtEl>
                                        <p:attrNameLst>
                                          <p:attrName>ppt_x</p:attrName>
                                        </p:attrNameLst>
                                      </p:cBhvr>
                                      <p:tavLst>
                                        <p:tav tm="0">
                                          <p:val>
                                            <p:strVal val="ppt_x"/>
                                          </p:val>
                                        </p:tav>
                                        <p:tav tm="100000">
                                          <p:val>
                                            <p:strVal val="ppt_x"/>
                                          </p:val>
                                        </p:tav>
                                      </p:tavLst>
                                    </p:anim>
                                    <p:anim calcmode="lin" valueType="num">
                                      <p:cBhvr additive="base">
                                        <p:cTn id="507" dur="3000"/>
                                        <p:tgtEl>
                                          <p:spTgt spid="33"/>
                                        </p:tgtEl>
                                        <p:attrNameLst>
                                          <p:attrName>ppt_y</p:attrName>
                                        </p:attrNameLst>
                                      </p:cBhvr>
                                      <p:tavLst>
                                        <p:tav tm="0">
                                          <p:val>
                                            <p:strVal val="ppt_y"/>
                                          </p:val>
                                        </p:tav>
                                        <p:tav tm="100000">
                                          <p:val>
                                            <p:strVal val="1+ppt_h/2"/>
                                          </p:val>
                                        </p:tav>
                                      </p:tavLst>
                                    </p:anim>
                                    <p:set>
                                      <p:cBhvr>
                                        <p:cTn id="508" dur="1" fill="hold">
                                          <p:stCondLst>
                                            <p:cond delay="2999"/>
                                          </p:stCondLst>
                                        </p:cTn>
                                        <p:tgtEl>
                                          <p:spTgt spid="33"/>
                                        </p:tgtEl>
                                        <p:attrNameLst>
                                          <p:attrName>style.visibility</p:attrName>
                                        </p:attrNameLst>
                                      </p:cBhvr>
                                      <p:to>
                                        <p:strVal val="hidden"/>
                                      </p:to>
                                    </p:set>
                                  </p:childTnLst>
                                </p:cTn>
                              </p:par>
                              <p:par>
                                <p:cTn id="509" presetID="2" presetClass="exit" presetSubtype="4" fill="hold" grpId="3" nodeType="withEffect">
                                  <p:stCondLst>
                                    <p:cond delay="0"/>
                                  </p:stCondLst>
                                  <p:childTnLst>
                                    <p:anim calcmode="lin" valueType="num">
                                      <p:cBhvr additive="base">
                                        <p:cTn id="510" dur="3000"/>
                                        <p:tgtEl>
                                          <p:spTgt spid="34"/>
                                        </p:tgtEl>
                                        <p:attrNameLst>
                                          <p:attrName>ppt_x</p:attrName>
                                        </p:attrNameLst>
                                      </p:cBhvr>
                                      <p:tavLst>
                                        <p:tav tm="0">
                                          <p:val>
                                            <p:strVal val="ppt_x"/>
                                          </p:val>
                                        </p:tav>
                                        <p:tav tm="100000">
                                          <p:val>
                                            <p:strVal val="ppt_x"/>
                                          </p:val>
                                        </p:tav>
                                      </p:tavLst>
                                    </p:anim>
                                    <p:anim calcmode="lin" valueType="num">
                                      <p:cBhvr additive="base">
                                        <p:cTn id="511" dur="3000"/>
                                        <p:tgtEl>
                                          <p:spTgt spid="34"/>
                                        </p:tgtEl>
                                        <p:attrNameLst>
                                          <p:attrName>ppt_y</p:attrName>
                                        </p:attrNameLst>
                                      </p:cBhvr>
                                      <p:tavLst>
                                        <p:tav tm="0">
                                          <p:val>
                                            <p:strVal val="ppt_y"/>
                                          </p:val>
                                        </p:tav>
                                        <p:tav tm="100000">
                                          <p:val>
                                            <p:strVal val="1+ppt_h/2"/>
                                          </p:val>
                                        </p:tav>
                                      </p:tavLst>
                                    </p:anim>
                                    <p:set>
                                      <p:cBhvr>
                                        <p:cTn id="512" dur="1" fill="hold">
                                          <p:stCondLst>
                                            <p:cond delay="2999"/>
                                          </p:stCondLst>
                                        </p:cTn>
                                        <p:tgtEl>
                                          <p:spTgt spid="34"/>
                                        </p:tgtEl>
                                        <p:attrNameLst>
                                          <p:attrName>style.visibility</p:attrName>
                                        </p:attrNameLst>
                                      </p:cBhvr>
                                      <p:to>
                                        <p:strVal val="hidden"/>
                                      </p:to>
                                    </p:set>
                                  </p:childTnLst>
                                </p:cTn>
                              </p:par>
                              <p:par>
                                <p:cTn id="513" presetID="2" presetClass="exit" presetSubtype="4" fill="hold" grpId="3" nodeType="withEffect">
                                  <p:stCondLst>
                                    <p:cond delay="0"/>
                                  </p:stCondLst>
                                  <p:childTnLst>
                                    <p:anim calcmode="lin" valueType="num">
                                      <p:cBhvr additive="base">
                                        <p:cTn id="514" dur="3000"/>
                                        <p:tgtEl>
                                          <p:spTgt spid="35"/>
                                        </p:tgtEl>
                                        <p:attrNameLst>
                                          <p:attrName>ppt_x</p:attrName>
                                        </p:attrNameLst>
                                      </p:cBhvr>
                                      <p:tavLst>
                                        <p:tav tm="0">
                                          <p:val>
                                            <p:strVal val="ppt_x"/>
                                          </p:val>
                                        </p:tav>
                                        <p:tav tm="100000">
                                          <p:val>
                                            <p:strVal val="ppt_x"/>
                                          </p:val>
                                        </p:tav>
                                      </p:tavLst>
                                    </p:anim>
                                    <p:anim calcmode="lin" valueType="num">
                                      <p:cBhvr additive="base">
                                        <p:cTn id="515" dur="3000"/>
                                        <p:tgtEl>
                                          <p:spTgt spid="35"/>
                                        </p:tgtEl>
                                        <p:attrNameLst>
                                          <p:attrName>ppt_y</p:attrName>
                                        </p:attrNameLst>
                                      </p:cBhvr>
                                      <p:tavLst>
                                        <p:tav tm="0">
                                          <p:val>
                                            <p:strVal val="ppt_y"/>
                                          </p:val>
                                        </p:tav>
                                        <p:tav tm="100000">
                                          <p:val>
                                            <p:strVal val="1+ppt_h/2"/>
                                          </p:val>
                                        </p:tav>
                                      </p:tavLst>
                                    </p:anim>
                                    <p:set>
                                      <p:cBhvr>
                                        <p:cTn id="516" dur="1" fill="hold">
                                          <p:stCondLst>
                                            <p:cond delay="2999"/>
                                          </p:stCondLst>
                                        </p:cTn>
                                        <p:tgtEl>
                                          <p:spTgt spid="35"/>
                                        </p:tgtEl>
                                        <p:attrNameLst>
                                          <p:attrName>style.visibility</p:attrName>
                                        </p:attrNameLst>
                                      </p:cBhvr>
                                      <p:to>
                                        <p:strVal val="hidden"/>
                                      </p:to>
                                    </p:set>
                                  </p:childTnLst>
                                </p:cTn>
                              </p:par>
                              <p:par>
                                <p:cTn id="517" presetID="2" presetClass="exit" presetSubtype="4" fill="hold" grpId="3" nodeType="withEffect">
                                  <p:stCondLst>
                                    <p:cond delay="0"/>
                                  </p:stCondLst>
                                  <p:childTnLst>
                                    <p:anim calcmode="lin" valueType="num">
                                      <p:cBhvr additive="base">
                                        <p:cTn id="518" dur="3000"/>
                                        <p:tgtEl>
                                          <p:spTgt spid="36"/>
                                        </p:tgtEl>
                                        <p:attrNameLst>
                                          <p:attrName>ppt_x</p:attrName>
                                        </p:attrNameLst>
                                      </p:cBhvr>
                                      <p:tavLst>
                                        <p:tav tm="0">
                                          <p:val>
                                            <p:strVal val="ppt_x"/>
                                          </p:val>
                                        </p:tav>
                                        <p:tav tm="100000">
                                          <p:val>
                                            <p:strVal val="ppt_x"/>
                                          </p:val>
                                        </p:tav>
                                      </p:tavLst>
                                    </p:anim>
                                    <p:anim calcmode="lin" valueType="num">
                                      <p:cBhvr additive="base">
                                        <p:cTn id="519" dur="3000"/>
                                        <p:tgtEl>
                                          <p:spTgt spid="36"/>
                                        </p:tgtEl>
                                        <p:attrNameLst>
                                          <p:attrName>ppt_y</p:attrName>
                                        </p:attrNameLst>
                                      </p:cBhvr>
                                      <p:tavLst>
                                        <p:tav tm="0">
                                          <p:val>
                                            <p:strVal val="ppt_y"/>
                                          </p:val>
                                        </p:tav>
                                        <p:tav tm="100000">
                                          <p:val>
                                            <p:strVal val="1+ppt_h/2"/>
                                          </p:val>
                                        </p:tav>
                                      </p:tavLst>
                                    </p:anim>
                                    <p:set>
                                      <p:cBhvr>
                                        <p:cTn id="520" dur="1" fill="hold">
                                          <p:stCondLst>
                                            <p:cond delay="2999"/>
                                          </p:stCondLst>
                                        </p:cTn>
                                        <p:tgtEl>
                                          <p:spTgt spid="36"/>
                                        </p:tgtEl>
                                        <p:attrNameLst>
                                          <p:attrName>style.visibility</p:attrName>
                                        </p:attrNameLst>
                                      </p:cBhvr>
                                      <p:to>
                                        <p:strVal val="hidden"/>
                                      </p:to>
                                    </p:set>
                                  </p:childTnLst>
                                </p:cTn>
                              </p:par>
                              <p:par>
                                <p:cTn id="521" presetID="2" presetClass="exit" presetSubtype="4" fill="hold" grpId="3" nodeType="withEffect">
                                  <p:stCondLst>
                                    <p:cond delay="0"/>
                                  </p:stCondLst>
                                  <p:childTnLst>
                                    <p:anim calcmode="lin" valueType="num">
                                      <p:cBhvr additive="base">
                                        <p:cTn id="522" dur="3000"/>
                                        <p:tgtEl>
                                          <p:spTgt spid="37"/>
                                        </p:tgtEl>
                                        <p:attrNameLst>
                                          <p:attrName>ppt_x</p:attrName>
                                        </p:attrNameLst>
                                      </p:cBhvr>
                                      <p:tavLst>
                                        <p:tav tm="0">
                                          <p:val>
                                            <p:strVal val="ppt_x"/>
                                          </p:val>
                                        </p:tav>
                                        <p:tav tm="100000">
                                          <p:val>
                                            <p:strVal val="ppt_x"/>
                                          </p:val>
                                        </p:tav>
                                      </p:tavLst>
                                    </p:anim>
                                    <p:anim calcmode="lin" valueType="num">
                                      <p:cBhvr additive="base">
                                        <p:cTn id="523" dur="3000"/>
                                        <p:tgtEl>
                                          <p:spTgt spid="37"/>
                                        </p:tgtEl>
                                        <p:attrNameLst>
                                          <p:attrName>ppt_y</p:attrName>
                                        </p:attrNameLst>
                                      </p:cBhvr>
                                      <p:tavLst>
                                        <p:tav tm="0">
                                          <p:val>
                                            <p:strVal val="ppt_y"/>
                                          </p:val>
                                        </p:tav>
                                        <p:tav tm="100000">
                                          <p:val>
                                            <p:strVal val="1+ppt_h/2"/>
                                          </p:val>
                                        </p:tav>
                                      </p:tavLst>
                                    </p:anim>
                                    <p:set>
                                      <p:cBhvr>
                                        <p:cTn id="524" dur="1" fill="hold">
                                          <p:stCondLst>
                                            <p:cond delay="2999"/>
                                          </p:stCondLst>
                                        </p:cTn>
                                        <p:tgtEl>
                                          <p:spTgt spid="37"/>
                                        </p:tgtEl>
                                        <p:attrNameLst>
                                          <p:attrName>style.visibility</p:attrName>
                                        </p:attrNameLst>
                                      </p:cBhvr>
                                      <p:to>
                                        <p:strVal val="hidden"/>
                                      </p:to>
                                    </p:set>
                                  </p:childTnLst>
                                </p:cTn>
                              </p:par>
                              <p:par>
                                <p:cTn id="525" presetID="2" presetClass="exit" presetSubtype="4" fill="hold" grpId="3" nodeType="withEffect">
                                  <p:stCondLst>
                                    <p:cond delay="0"/>
                                  </p:stCondLst>
                                  <p:childTnLst>
                                    <p:anim calcmode="lin" valueType="num">
                                      <p:cBhvr additive="base">
                                        <p:cTn id="526" dur="3000"/>
                                        <p:tgtEl>
                                          <p:spTgt spid="38"/>
                                        </p:tgtEl>
                                        <p:attrNameLst>
                                          <p:attrName>ppt_x</p:attrName>
                                        </p:attrNameLst>
                                      </p:cBhvr>
                                      <p:tavLst>
                                        <p:tav tm="0">
                                          <p:val>
                                            <p:strVal val="ppt_x"/>
                                          </p:val>
                                        </p:tav>
                                        <p:tav tm="100000">
                                          <p:val>
                                            <p:strVal val="ppt_x"/>
                                          </p:val>
                                        </p:tav>
                                      </p:tavLst>
                                    </p:anim>
                                    <p:anim calcmode="lin" valueType="num">
                                      <p:cBhvr additive="base">
                                        <p:cTn id="527" dur="3000"/>
                                        <p:tgtEl>
                                          <p:spTgt spid="38"/>
                                        </p:tgtEl>
                                        <p:attrNameLst>
                                          <p:attrName>ppt_y</p:attrName>
                                        </p:attrNameLst>
                                      </p:cBhvr>
                                      <p:tavLst>
                                        <p:tav tm="0">
                                          <p:val>
                                            <p:strVal val="ppt_y"/>
                                          </p:val>
                                        </p:tav>
                                        <p:tav tm="100000">
                                          <p:val>
                                            <p:strVal val="1+ppt_h/2"/>
                                          </p:val>
                                        </p:tav>
                                      </p:tavLst>
                                    </p:anim>
                                    <p:set>
                                      <p:cBhvr>
                                        <p:cTn id="528" dur="1" fill="hold">
                                          <p:stCondLst>
                                            <p:cond delay="2999"/>
                                          </p:stCondLst>
                                        </p:cTn>
                                        <p:tgtEl>
                                          <p:spTgt spid="38"/>
                                        </p:tgtEl>
                                        <p:attrNameLst>
                                          <p:attrName>style.visibility</p:attrName>
                                        </p:attrNameLst>
                                      </p:cBhvr>
                                      <p:to>
                                        <p:strVal val="hidden"/>
                                      </p:to>
                                    </p:set>
                                  </p:childTnLst>
                                </p:cTn>
                              </p:par>
                              <p:par>
                                <p:cTn id="529" presetID="2" presetClass="exit" presetSubtype="4" fill="hold" grpId="3" nodeType="withEffect">
                                  <p:stCondLst>
                                    <p:cond delay="0"/>
                                  </p:stCondLst>
                                  <p:childTnLst>
                                    <p:anim calcmode="lin" valueType="num">
                                      <p:cBhvr additive="base">
                                        <p:cTn id="530" dur="3000"/>
                                        <p:tgtEl>
                                          <p:spTgt spid="39"/>
                                        </p:tgtEl>
                                        <p:attrNameLst>
                                          <p:attrName>ppt_x</p:attrName>
                                        </p:attrNameLst>
                                      </p:cBhvr>
                                      <p:tavLst>
                                        <p:tav tm="0">
                                          <p:val>
                                            <p:strVal val="ppt_x"/>
                                          </p:val>
                                        </p:tav>
                                        <p:tav tm="100000">
                                          <p:val>
                                            <p:strVal val="ppt_x"/>
                                          </p:val>
                                        </p:tav>
                                      </p:tavLst>
                                    </p:anim>
                                    <p:anim calcmode="lin" valueType="num">
                                      <p:cBhvr additive="base">
                                        <p:cTn id="531" dur="3000"/>
                                        <p:tgtEl>
                                          <p:spTgt spid="39"/>
                                        </p:tgtEl>
                                        <p:attrNameLst>
                                          <p:attrName>ppt_y</p:attrName>
                                        </p:attrNameLst>
                                      </p:cBhvr>
                                      <p:tavLst>
                                        <p:tav tm="0">
                                          <p:val>
                                            <p:strVal val="ppt_y"/>
                                          </p:val>
                                        </p:tav>
                                        <p:tav tm="100000">
                                          <p:val>
                                            <p:strVal val="1+ppt_h/2"/>
                                          </p:val>
                                        </p:tav>
                                      </p:tavLst>
                                    </p:anim>
                                    <p:set>
                                      <p:cBhvr>
                                        <p:cTn id="532" dur="1" fill="hold">
                                          <p:stCondLst>
                                            <p:cond delay="2999"/>
                                          </p:stCondLst>
                                        </p:cTn>
                                        <p:tgtEl>
                                          <p:spTgt spid="39"/>
                                        </p:tgtEl>
                                        <p:attrNameLst>
                                          <p:attrName>style.visibility</p:attrName>
                                        </p:attrNameLst>
                                      </p:cBhvr>
                                      <p:to>
                                        <p:strVal val="hidden"/>
                                      </p:to>
                                    </p:set>
                                  </p:childTnLst>
                                </p:cTn>
                              </p:par>
                              <p:par>
                                <p:cTn id="533" presetID="2" presetClass="exit" presetSubtype="4" fill="hold" grpId="3" nodeType="withEffect">
                                  <p:stCondLst>
                                    <p:cond delay="0"/>
                                  </p:stCondLst>
                                  <p:childTnLst>
                                    <p:anim calcmode="lin" valueType="num">
                                      <p:cBhvr additive="base">
                                        <p:cTn id="534" dur="3000"/>
                                        <p:tgtEl>
                                          <p:spTgt spid="40"/>
                                        </p:tgtEl>
                                        <p:attrNameLst>
                                          <p:attrName>ppt_x</p:attrName>
                                        </p:attrNameLst>
                                      </p:cBhvr>
                                      <p:tavLst>
                                        <p:tav tm="0">
                                          <p:val>
                                            <p:strVal val="ppt_x"/>
                                          </p:val>
                                        </p:tav>
                                        <p:tav tm="100000">
                                          <p:val>
                                            <p:strVal val="ppt_x"/>
                                          </p:val>
                                        </p:tav>
                                      </p:tavLst>
                                    </p:anim>
                                    <p:anim calcmode="lin" valueType="num">
                                      <p:cBhvr additive="base">
                                        <p:cTn id="535" dur="3000"/>
                                        <p:tgtEl>
                                          <p:spTgt spid="40"/>
                                        </p:tgtEl>
                                        <p:attrNameLst>
                                          <p:attrName>ppt_y</p:attrName>
                                        </p:attrNameLst>
                                      </p:cBhvr>
                                      <p:tavLst>
                                        <p:tav tm="0">
                                          <p:val>
                                            <p:strVal val="ppt_y"/>
                                          </p:val>
                                        </p:tav>
                                        <p:tav tm="100000">
                                          <p:val>
                                            <p:strVal val="1+ppt_h/2"/>
                                          </p:val>
                                        </p:tav>
                                      </p:tavLst>
                                    </p:anim>
                                    <p:set>
                                      <p:cBhvr>
                                        <p:cTn id="536" dur="1" fill="hold">
                                          <p:stCondLst>
                                            <p:cond delay="2999"/>
                                          </p:stCondLst>
                                        </p:cTn>
                                        <p:tgtEl>
                                          <p:spTgt spid="40"/>
                                        </p:tgtEl>
                                        <p:attrNameLst>
                                          <p:attrName>style.visibility</p:attrName>
                                        </p:attrNameLst>
                                      </p:cBhvr>
                                      <p:to>
                                        <p:strVal val="hidden"/>
                                      </p:to>
                                    </p:set>
                                  </p:childTnLst>
                                </p:cTn>
                              </p:par>
                              <p:par>
                                <p:cTn id="537" presetID="2" presetClass="exit" presetSubtype="4" fill="hold" grpId="3" nodeType="withEffect">
                                  <p:stCondLst>
                                    <p:cond delay="0"/>
                                  </p:stCondLst>
                                  <p:childTnLst>
                                    <p:anim calcmode="lin" valueType="num">
                                      <p:cBhvr additive="base">
                                        <p:cTn id="538" dur="3000"/>
                                        <p:tgtEl>
                                          <p:spTgt spid="41"/>
                                        </p:tgtEl>
                                        <p:attrNameLst>
                                          <p:attrName>ppt_x</p:attrName>
                                        </p:attrNameLst>
                                      </p:cBhvr>
                                      <p:tavLst>
                                        <p:tav tm="0">
                                          <p:val>
                                            <p:strVal val="ppt_x"/>
                                          </p:val>
                                        </p:tav>
                                        <p:tav tm="100000">
                                          <p:val>
                                            <p:strVal val="ppt_x"/>
                                          </p:val>
                                        </p:tav>
                                      </p:tavLst>
                                    </p:anim>
                                    <p:anim calcmode="lin" valueType="num">
                                      <p:cBhvr additive="base">
                                        <p:cTn id="539" dur="3000"/>
                                        <p:tgtEl>
                                          <p:spTgt spid="41"/>
                                        </p:tgtEl>
                                        <p:attrNameLst>
                                          <p:attrName>ppt_y</p:attrName>
                                        </p:attrNameLst>
                                      </p:cBhvr>
                                      <p:tavLst>
                                        <p:tav tm="0">
                                          <p:val>
                                            <p:strVal val="ppt_y"/>
                                          </p:val>
                                        </p:tav>
                                        <p:tav tm="100000">
                                          <p:val>
                                            <p:strVal val="1+ppt_h/2"/>
                                          </p:val>
                                        </p:tav>
                                      </p:tavLst>
                                    </p:anim>
                                    <p:set>
                                      <p:cBhvr>
                                        <p:cTn id="540" dur="1" fill="hold">
                                          <p:stCondLst>
                                            <p:cond delay="2999"/>
                                          </p:stCondLst>
                                        </p:cTn>
                                        <p:tgtEl>
                                          <p:spTgt spid="41"/>
                                        </p:tgtEl>
                                        <p:attrNameLst>
                                          <p:attrName>style.visibility</p:attrName>
                                        </p:attrNameLst>
                                      </p:cBhvr>
                                      <p:to>
                                        <p:strVal val="hidden"/>
                                      </p:to>
                                    </p:set>
                                  </p:childTnLst>
                                </p:cTn>
                              </p:par>
                              <p:par>
                                <p:cTn id="541" presetID="2" presetClass="exit" presetSubtype="4" fill="hold" grpId="3" nodeType="withEffect">
                                  <p:stCondLst>
                                    <p:cond delay="0"/>
                                  </p:stCondLst>
                                  <p:childTnLst>
                                    <p:anim calcmode="lin" valueType="num">
                                      <p:cBhvr additive="base">
                                        <p:cTn id="542" dur="3000"/>
                                        <p:tgtEl>
                                          <p:spTgt spid="42"/>
                                        </p:tgtEl>
                                        <p:attrNameLst>
                                          <p:attrName>ppt_x</p:attrName>
                                        </p:attrNameLst>
                                      </p:cBhvr>
                                      <p:tavLst>
                                        <p:tav tm="0">
                                          <p:val>
                                            <p:strVal val="ppt_x"/>
                                          </p:val>
                                        </p:tav>
                                        <p:tav tm="100000">
                                          <p:val>
                                            <p:strVal val="ppt_x"/>
                                          </p:val>
                                        </p:tav>
                                      </p:tavLst>
                                    </p:anim>
                                    <p:anim calcmode="lin" valueType="num">
                                      <p:cBhvr additive="base">
                                        <p:cTn id="543" dur="3000"/>
                                        <p:tgtEl>
                                          <p:spTgt spid="42"/>
                                        </p:tgtEl>
                                        <p:attrNameLst>
                                          <p:attrName>ppt_y</p:attrName>
                                        </p:attrNameLst>
                                      </p:cBhvr>
                                      <p:tavLst>
                                        <p:tav tm="0">
                                          <p:val>
                                            <p:strVal val="ppt_y"/>
                                          </p:val>
                                        </p:tav>
                                        <p:tav tm="100000">
                                          <p:val>
                                            <p:strVal val="1+ppt_h/2"/>
                                          </p:val>
                                        </p:tav>
                                      </p:tavLst>
                                    </p:anim>
                                    <p:set>
                                      <p:cBhvr>
                                        <p:cTn id="544" dur="1" fill="hold">
                                          <p:stCondLst>
                                            <p:cond delay="2999"/>
                                          </p:stCondLst>
                                        </p:cTn>
                                        <p:tgtEl>
                                          <p:spTgt spid="42"/>
                                        </p:tgtEl>
                                        <p:attrNameLst>
                                          <p:attrName>style.visibility</p:attrName>
                                        </p:attrNameLst>
                                      </p:cBhvr>
                                      <p:to>
                                        <p:strVal val="hidden"/>
                                      </p:to>
                                    </p:set>
                                  </p:childTnLst>
                                </p:cTn>
                              </p:par>
                              <p:par>
                                <p:cTn id="545" presetID="2" presetClass="exit" presetSubtype="4" fill="hold" grpId="3" nodeType="withEffect">
                                  <p:stCondLst>
                                    <p:cond delay="0"/>
                                  </p:stCondLst>
                                  <p:childTnLst>
                                    <p:anim calcmode="lin" valueType="num">
                                      <p:cBhvr additive="base">
                                        <p:cTn id="546" dur="3000"/>
                                        <p:tgtEl>
                                          <p:spTgt spid="43"/>
                                        </p:tgtEl>
                                        <p:attrNameLst>
                                          <p:attrName>ppt_x</p:attrName>
                                        </p:attrNameLst>
                                      </p:cBhvr>
                                      <p:tavLst>
                                        <p:tav tm="0">
                                          <p:val>
                                            <p:strVal val="ppt_x"/>
                                          </p:val>
                                        </p:tav>
                                        <p:tav tm="100000">
                                          <p:val>
                                            <p:strVal val="ppt_x"/>
                                          </p:val>
                                        </p:tav>
                                      </p:tavLst>
                                    </p:anim>
                                    <p:anim calcmode="lin" valueType="num">
                                      <p:cBhvr additive="base">
                                        <p:cTn id="547" dur="3000"/>
                                        <p:tgtEl>
                                          <p:spTgt spid="43"/>
                                        </p:tgtEl>
                                        <p:attrNameLst>
                                          <p:attrName>ppt_y</p:attrName>
                                        </p:attrNameLst>
                                      </p:cBhvr>
                                      <p:tavLst>
                                        <p:tav tm="0">
                                          <p:val>
                                            <p:strVal val="ppt_y"/>
                                          </p:val>
                                        </p:tav>
                                        <p:tav tm="100000">
                                          <p:val>
                                            <p:strVal val="1+ppt_h/2"/>
                                          </p:val>
                                        </p:tav>
                                      </p:tavLst>
                                    </p:anim>
                                    <p:set>
                                      <p:cBhvr>
                                        <p:cTn id="548" dur="1" fill="hold">
                                          <p:stCondLst>
                                            <p:cond delay="2999"/>
                                          </p:stCondLst>
                                        </p:cTn>
                                        <p:tgtEl>
                                          <p:spTgt spid="43"/>
                                        </p:tgtEl>
                                        <p:attrNameLst>
                                          <p:attrName>style.visibility</p:attrName>
                                        </p:attrNameLst>
                                      </p:cBhvr>
                                      <p:to>
                                        <p:strVal val="hidden"/>
                                      </p:to>
                                    </p:set>
                                  </p:childTnLst>
                                </p:cTn>
                              </p:par>
                              <p:par>
                                <p:cTn id="549" presetID="2" presetClass="exit" presetSubtype="4" fill="hold" grpId="3" nodeType="withEffect">
                                  <p:stCondLst>
                                    <p:cond delay="0"/>
                                  </p:stCondLst>
                                  <p:childTnLst>
                                    <p:anim calcmode="lin" valueType="num">
                                      <p:cBhvr additive="base">
                                        <p:cTn id="550" dur="3000"/>
                                        <p:tgtEl>
                                          <p:spTgt spid="44"/>
                                        </p:tgtEl>
                                        <p:attrNameLst>
                                          <p:attrName>ppt_x</p:attrName>
                                        </p:attrNameLst>
                                      </p:cBhvr>
                                      <p:tavLst>
                                        <p:tav tm="0">
                                          <p:val>
                                            <p:strVal val="ppt_x"/>
                                          </p:val>
                                        </p:tav>
                                        <p:tav tm="100000">
                                          <p:val>
                                            <p:strVal val="ppt_x"/>
                                          </p:val>
                                        </p:tav>
                                      </p:tavLst>
                                    </p:anim>
                                    <p:anim calcmode="lin" valueType="num">
                                      <p:cBhvr additive="base">
                                        <p:cTn id="551" dur="3000"/>
                                        <p:tgtEl>
                                          <p:spTgt spid="44"/>
                                        </p:tgtEl>
                                        <p:attrNameLst>
                                          <p:attrName>ppt_y</p:attrName>
                                        </p:attrNameLst>
                                      </p:cBhvr>
                                      <p:tavLst>
                                        <p:tav tm="0">
                                          <p:val>
                                            <p:strVal val="ppt_y"/>
                                          </p:val>
                                        </p:tav>
                                        <p:tav tm="100000">
                                          <p:val>
                                            <p:strVal val="1+ppt_h/2"/>
                                          </p:val>
                                        </p:tav>
                                      </p:tavLst>
                                    </p:anim>
                                    <p:set>
                                      <p:cBhvr>
                                        <p:cTn id="552" dur="1" fill="hold">
                                          <p:stCondLst>
                                            <p:cond delay="2999"/>
                                          </p:stCondLst>
                                        </p:cTn>
                                        <p:tgtEl>
                                          <p:spTgt spid="44"/>
                                        </p:tgtEl>
                                        <p:attrNameLst>
                                          <p:attrName>style.visibility</p:attrName>
                                        </p:attrNameLst>
                                      </p:cBhvr>
                                      <p:to>
                                        <p:strVal val="hidden"/>
                                      </p:to>
                                    </p:set>
                                  </p:childTnLst>
                                </p:cTn>
                              </p:par>
                              <p:par>
                                <p:cTn id="553" presetID="3" presetClass="exit" presetSubtype="10" fill="hold" grpId="4" nodeType="withEffect">
                                  <p:stCondLst>
                                    <p:cond delay="0"/>
                                  </p:stCondLst>
                                  <p:childTnLst>
                                    <p:animEffect transition="out" filter="blinds(horizontal)">
                                      <p:cBhvr>
                                        <p:cTn id="554" dur="3000"/>
                                        <p:tgtEl>
                                          <p:spTgt spid="3"/>
                                        </p:tgtEl>
                                      </p:cBhvr>
                                    </p:animEffect>
                                    <p:set>
                                      <p:cBhvr>
                                        <p:cTn id="555" dur="1" fill="hold">
                                          <p:stCondLst>
                                            <p:cond delay="2999"/>
                                          </p:stCondLst>
                                        </p:cTn>
                                        <p:tgtEl>
                                          <p:spTgt spid="3"/>
                                        </p:tgtEl>
                                        <p:attrNameLst>
                                          <p:attrName>style.visibility</p:attrName>
                                        </p:attrNameLst>
                                      </p:cBhvr>
                                      <p:to>
                                        <p:strVal val="hidden"/>
                                      </p:to>
                                    </p:set>
                                  </p:childTnLst>
                                </p:cTn>
                              </p:par>
                              <p:par>
                                <p:cTn id="556" presetID="3" presetClass="exit" presetSubtype="10" fill="hold" grpId="4" nodeType="withEffect">
                                  <p:stCondLst>
                                    <p:cond delay="0"/>
                                  </p:stCondLst>
                                  <p:childTnLst>
                                    <p:animEffect transition="out" filter="blinds(horizontal)">
                                      <p:cBhvr>
                                        <p:cTn id="557" dur="3000"/>
                                        <p:tgtEl>
                                          <p:spTgt spid="4"/>
                                        </p:tgtEl>
                                      </p:cBhvr>
                                    </p:animEffect>
                                    <p:set>
                                      <p:cBhvr>
                                        <p:cTn id="558" dur="1" fill="hold">
                                          <p:stCondLst>
                                            <p:cond delay="2999"/>
                                          </p:stCondLst>
                                        </p:cTn>
                                        <p:tgtEl>
                                          <p:spTgt spid="4"/>
                                        </p:tgtEl>
                                        <p:attrNameLst>
                                          <p:attrName>style.visibility</p:attrName>
                                        </p:attrNameLst>
                                      </p:cBhvr>
                                      <p:to>
                                        <p:strVal val="hidden"/>
                                      </p:to>
                                    </p:set>
                                  </p:childTnLst>
                                </p:cTn>
                              </p:par>
                              <p:par>
                                <p:cTn id="559" presetID="3" presetClass="exit" presetSubtype="10" fill="hold" grpId="4" nodeType="withEffect">
                                  <p:stCondLst>
                                    <p:cond delay="0"/>
                                  </p:stCondLst>
                                  <p:childTnLst>
                                    <p:animEffect transition="out" filter="blinds(horizontal)">
                                      <p:cBhvr>
                                        <p:cTn id="560" dur="3000"/>
                                        <p:tgtEl>
                                          <p:spTgt spid="5"/>
                                        </p:tgtEl>
                                      </p:cBhvr>
                                    </p:animEffect>
                                    <p:set>
                                      <p:cBhvr>
                                        <p:cTn id="561" dur="1" fill="hold">
                                          <p:stCondLst>
                                            <p:cond delay="2999"/>
                                          </p:stCondLst>
                                        </p:cTn>
                                        <p:tgtEl>
                                          <p:spTgt spid="5"/>
                                        </p:tgtEl>
                                        <p:attrNameLst>
                                          <p:attrName>style.visibility</p:attrName>
                                        </p:attrNameLst>
                                      </p:cBhvr>
                                      <p:to>
                                        <p:strVal val="hidden"/>
                                      </p:to>
                                    </p:set>
                                  </p:childTnLst>
                                </p:cTn>
                              </p:par>
                              <p:par>
                                <p:cTn id="562" presetID="3" presetClass="exit" presetSubtype="10" fill="hold" grpId="4" nodeType="withEffect">
                                  <p:stCondLst>
                                    <p:cond delay="0"/>
                                  </p:stCondLst>
                                  <p:childTnLst>
                                    <p:animEffect transition="out" filter="blinds(horizontal)">
                                      <p:cBhvr>
                                        <p:cTn id="563" dur="3000"/>
                                        <p:tgtEl>
                                          <p:spTgt spid="6"/>
                                        </p:tgtEl>
                                      </p:cBhvr>
                                    </p:animEffect>
                                    <p:set>
                                      <p:cBhvr>
                                        <p:cTn id="564" dur="1" fill="hold">
                                          <p:stCondLst>
                                            <p:cond delay="2999"/>
                                          </p:stCondLst>
                                        </p:cTn>
                                        <p:tgtEl>
                                          <p:spTgt spid="6"/>
                                        </p:tgtEl>
                                        <p:attrNameLst>
                                          <p:attrName>style.visibility</p:attrName>
                                        </p:attrNameLst>
                                      </p:cBhvr>
                                      <p:to>
                                        <p:strVal val="hidden"/>
                                      </p:to>
                                    </p:set>
                                  </p:childTnLst>
                                </p:cTn>
                              </p:par>
                              <p:par>
                                <p:cTn id="565" presetID="3" presetClass="exit" presetSubtype="10" fill="hold" grpId="4" nodeType="withEffect">
                                  <p:stCondLst>
                                    <p:cond delay="0"/>
                                  </p:stCondLst>
                                  <p:childTnLst>
                                    <p:animEffect transition="out" filter="blinds(horizontal)">
                                      <p:cBhvr>
                                        <p:cTn id="566" dur="3000"/>
                                        <p:tgtEl>
                                          <p:spTgt spid="7"/>
                                        </p:tgtEl>
                                      </p:cBhvr>
                                    </p:animEffect>
                                    <p:set>
                                      <p:cBhvr>
                                        <p:cTn id="567" dur="1" fill="hold">
                                          <p:stCondLst>
                                            <p:cond delay="2999"/>
                                          </p:stCondLst>
                                        </p:cTn>
                                        <p:tgtEl>
                                          <p:spTgt spid="7"/>
                                        </p:tgtEl>
                                        <p:attrNameLst>
                                          <p:attrName>style.visibility</p:attrName>
                                        </p:attrNameLst>
                                      </p:cBhvr>
                                      <p:to>
                                        <p:strVal val="hidden"/>
                                      </p:to>
                                    </p:set>
                                  </p:childTnLst>
                                </p:cTn>
                              </p:par>
                              <p:par>
                                <p:cTn id="568" presetID="3" presetClass="exit" presetSubtype="10" fill="hold" grpId="4" nodeType="withEffect">
                                  <p:stCondLst>
                                    <p:cond delay="0"/>
                                  </p:stCondLst>
                                  <p:childTnLst>
                                    <p:animEffect transition="out" filter="blinds(horizontal)">
                                      <p:cBhvr>
                                        <p:cTn id="569" dur="3000"/>
                                        <p:tgtEl>
                                          <p:spTgt spid="8"/>
                                        </p:tgtEl>
                                      </p:cBhvr>
                                    </p:animEffect>
                                    <p:set>
                                      <p:cBhvr>
                                        <p:cTn id="570" dur="1" fill="hold">
                                          <p:stCondLst>
                                            <p:cond delay="2999"/>
                                          </p:stCondLst>
                                        </p:cTn>
                                        <p:tgtEl>
                                          <p:spTgt spid="8"/>
                                        </p:tgtEl>
                                        <p:attrNameLst>
                                          <p:attrName>style.visibility</p:attrName>
                                        </p:attrNameLst>
                                      </p:cBhvr>
                                      <p:to>
                                        <p:strVal val="hidden"/>
                                      </p:to>
                                    </p:set>
                                  </p:childTnLst>
                                </p:cTn>
                              </p:par>
                              <p:par>
                                <p:cTn id="571" presetID="3" presetClass="exit" presetSubtype="10" fill="hold" grpId="4" nodeType="withEffect">
                                  <p:stCondLst>
                                    <p:cond delay="0"/>
                                  </p:stCondLst>
                                  <p:childTnLst>
                                    <p:animEffect transition="out" filter="blinds(horizontal)">
                                      <p:cBhvr>
                                        <p:cTn id="572" dur="3000"/>
                                        <p:tgtEl>
                                          <p:spTgt spid="9"/>
                                        </p:tgtEl>
                                      </p:cBhvr>
                                    </p:animEffect>
                                    <p:set>
                                      <p:cBhvr>
                                        <p:cTn id="573" dur="1" fill="hold">
                                          <p:stCondLst>
                                            <p:cond delay="2999"/>
                                          </p:stCondLst>
                                        </p:cTn>
                                        <p:tgtEl>
                                          <p:spTgt spid="9"/>
                                        </p:tgtEl>
                                        <p:attrNameLst>
                                          <p:attrName>style.visibility</p:attrName>
                                        </p:attrNameLst>
                                      </p:cBhvr>
                                      <p:to>
                                        <p:strVal val="hidden"/>
                                      </p:to>
                                    </p:set>
                                  </p:childTnLst>
                                </p:cTn>
                              </p:par>
                              <p:par>
                                <p:cTn id="574" presetID="3" presetClass="exit" presetSubtype="10" fill="hold" grpId="4" nodeType="withEffect">
                                  <p:stCondLst>
                                    <p:cond delay="0"/>
                                  </p:stCondLst>
                                  <p:childTnLst>
                                    <p:animEffect transition="out" filter="blinds(horizontal)">
                                      <p:cBhvr>
                                        <p:cTn id="575" dur="3000"/>
                                        <p:tgtEl>
                                          <p:spTgt spid="10"/>
                                        </p:tgtEl>
                                      </p:cBhvr>
                                    </p:animEffect>
                                    <p:set>
                                      <p:cBhvr>
                                        <p:cTn id="576" dur="1" fill="hold">
                                          <p:stCondLst>
                                            <p:cond delay="2999"/>
                                          </p:stCondLst>
                                        </p:cTn>
                                        <p:tgtEl>
                                          <p:spTgt spid="10"/>
                                        </p:tgtEl>
                                        <p:attrNameLst>
                                          <p:attrName>style.visibility</p:attrName>
                                        </p:attrNameLst>
                                      </p:cBhvr>
                                      <p:to>
                                        <p:strVal val="hidden"/>
                                      </p:to>
                                    </p:set>
                                  </p:childTnLst>
                                </p:cTn>
                              </p:par>
                              <p:par>
                                <p:cTn id="577" presetID="3" presetClass="exit" presetSubtype="10" fill="hold" grpId="4" nodeType="withEffect">
                                  <p:stCondLst>
                                    <p:cond delay="0"/>
                                  </p:stCondLst>
                                  <p:childTnLst>
                                    <p:animEffect transition="out" filter="blinds(horizontal)">
                                      <p:cBhvr>
                                        <p:cTn id="578" dur="3000"/>
                                        <p:tgtEl>
                                          <p:spTgt spid="11"/>
                                        </p:tgtEl>
                                      </p:cBhvr>
                                    </p:animEffect>
                                    <p:set>
                                      <p:cBhvr>
                                        <p:cTn id="579" dur="1" fill="hold">
                                          <p:stCondLst>
                                            <p:cond delay="2999"/>
                                          </p:stCondLst>
                                        </p:cTn>
                                        <p:tgtEl>
                                          <p:spTgt spid="11"/>
                                        </p:tgtEl>
                                        <p:attrNameLst>
                                          <p:attrName>style.visibility</p:attrName>
                                        </p:attrNameLst>
                                      </p:cBhvr>
                                      <p:to>
                                        <p:strVal val="hidden"/>
                                      </p:to>
                                    </p:set>
                                  </p:childTnLst>
                                </p:cTn>
                              </p:par>
                              <p:par>
                                <p:cTn id="580" presetID="3" presetClass="exit" presetSubtype="10" fill="hold" grpId="4" nodeType="withEffect">
                                  <p:stCondLst>
                                    <p:cond delay="0"/>
                                  </p:stCondLst>
                                  <p:childTnLst>
                                    <p:animEffect transition="out" filter="blinds(horizontal)">
                                      <p:cBhvr>
                                        <p:cTn id="581" dur="3000"/>
                                        <p:tgtEl>
                                          <p:spTgt spid="12"/>
                                        </p:tgtEl>
                                      </p:cBhvr>
                                    </p:animEffect>
                                    <p:set>
                                      <p:cBhvr>
                                        <p:cTn id="582" dur="1" fill="hold">
                                          <p:stCondLst>
                                            <p:cond delay="2999"/>
                                          </p:stCondLst>
                                        </p:cTn>
                                        <p:tgtEl>
                                          <p:spTgt spid="12"/>
                                        </p:tgtEl>
                                        <p:attrNameLst>
                                          <p:attrName>style.visibility</p:attrName>
                                        </p:attrNameLst>
                                      </p:cBhvr>
                                      <p:to>
                                        <p:strVal val="hidden"/>
                                      </p:to>
                                    </p:set>
                                  </p:childTnLst>
                                </p:cTn>
                              </p:par>
                              <p:par>
                                <p:cTn id="583" presetID="3" presetClass="exit" presetSubtype="10" fill="hold" grpId="4" nodeType="withEffect">
                                  <p:stCondLst>
                                    <p:cond delay="0"/>
                                  </p:stCondLst>
                                  <p:childTnLst>
                                    <p:animEffect transition="out" filter="blinds(horizontal)">
                                      <p:cBhvr>
                                        <p:cTn id="584" dur="3000"/>
                                        <p:tgtEl>
                                          <p:spTgt spid="13"/>
                                        </p:tgtEl>
                                      </p:cBhvr>
                                    </p:animEffect>
                                    <p:set>
                                      <p:cBhvr>
                                        <p:cTn id="585" dur="1" fill="hold">
                                          <p:stCondLst>
                                            <p:cond delay="2999"/>
                                          </p:stCondLst>
                                        </p:cTn>
                                        <p:tgtEl>
                                          <p:spTgt spid="13"/>
                                        </p:tgtEl>
                                        <p:attrNameLst>
                                          <p:attrName>style.visibility</p:attrName>
                                        </p:attrNameLst>
                                      </p:cBhvr>
                                      <p:to>
                                        <p:strVal val="hidden"/>
                                      </p:to>
                                    </p:set>
                                  </p:childTnLst>
                                </p:cTn>
                              </p:par>
                              <p:par>
                                <p:cTn id="586" presetID="3" presetClass="exit" presetSubtype="10" fill="hold" grpId="4" nodeType="withEffect">
                                  <p:stCondLst>
                                    <p:cond delay="0"/>
                                  </p:stCondLst>
                                  <p:childTnLst>
                                    <p:animEffect transition="out" filter="blinds(horizontal)">
                                      <p:cBhvr>
                                        <p:cTn id="587" dur="3000"/>
                                        <p:tgtEl>
                                          <p:spTgt spid="14"/>
                                        </p:tgtEl>
                                      </p:cBhvr>
                                    </p:animEffect>
                                    <p:set>
                                      <p:cBhvr>
                                        <p:cTn id="588" dur="1" fill="hold">
                                          <p:stCondLst>
                                            <p:cond delay="2999"/>
                                          </p:stCondLst>
                                        </p:cTn>
                                        <p:tgtEl>
                                          <p:spTgt spid="14"/>
                                        </p:tgtEl>
                                        <p:attrNameLst>
                                          <p:attrName>style.visibility</p:attrName>
                                        </p:attrNameLst>
                                      </p:cBhvr>
                                      <p:to>
                                        <p:strVal val="hidden"/>
                                      </p:to>
                                    </p:set>
                                  </p:childTnLst>
                                </p:cTn>
                              </p:par>
                              <p:par>
                                <p:cTn id="589" presetID="3" presetClass="exit" presetSubtype="10" fill="hold" grpId="4" nodeType="withEffect">
                                  <p:stCondLst>
                                    <p:cond delay="0"/>
                                  </p:stCondLst>
                                  <p:childTnLst>
                                    <p:animEffect transition="out" filter="blinds(horizontal)">
                                      <p:cBhvr>
                                        <p:cTn id="590" dur="3000"/>
                                        <p:tgtEl>
                                          <p:spTgt spid="15"/>
                                        </p:tgtEl>
                                      </p:cBhvr>
                                    </p:animEffect>
                                    <p:set>
                                      <p:cBhvr>
                                        <p:cTn id="591" dur="1" fill="hold">
                                          <p:stCondLst>
                                            <p:cond delay="2999"/>
                                          </p:stCondLst>
                                        </p:cTn>
                                        <p:tgtEl>
                                          <p:spTgt spid="15"/>
                                        </p:tgtEl>
                                        <p:attrNameLst>
                                          <p:attrName>style.visibility</p:attrName>
                                        </p:attrNameLst>
                                      </p:cBhvr>
                                      <p:to>
                                        <p:strVal val="hidden"/>
                                      </p:to>
                                    </p:set>
                                  </p:childTnLst>
                                </p:cTn>
                              </p:par>
                              <p:par>
                                <p:cTn id="592" presetID="3" presetClass="exit" presetSubtype="10" fill="hold" grpId="4" nodeType="withEffect">
                                  <p:stCondLst>
                                    <p:cond delay="0"/>
                                  </p:stCondLst>
                                  <p:childTnLst>
                                    <p:animEffect transition="out" filter="blinds(horizontal)">
                                      <p:cBhvr>
                                        <p:cTn id="593" dur="3000"/>
                                        <p:tgtEl>
                                          <p:spTgt spid="16"/>
                                        </p:tgtEl>
                                      </p:cBhvr>
                                    </p:animEffect>
                                    <p:set>
                                      <p:cBhvr>
                                        <p:cTn id="594" dur="1" fill="hold">
                                          <p:stCondLst>
                                            <p:cond delay="2999"/>
                                          </p:stCondLst>
                                        </p:cTn>
                                        <p:tgtEl>
                                          <p:spTgt spid="16"/>
                                        </p:tgtEl>
                                        <p:attrNameLst>
                                          <p:attrName>style.visibility</p:attrName>
                                        </p:attrNameLst>
                                      </p:cBhvr>
                                      <p:to>
                                        <p:strVal val="hidden"/>
                                      </p:to>
                                    </p:set>
                                  </p:childTnLst>
                                </p:cTn>
                              </p:par>
                              <p:par>
                                <p:cTn id="595" presetID="3" presetClass="exit" presetSubtype="10" fill="hold" grpId="4" nodeType="withEffect">
                                  <p:stCondLst>
                                    <p:cond delay="0"/>
                                  </p:stCondLst>
                                  <p:childTnLst>
                                    <p:animEffect transition="out" filter="blinds(horizontal)">
                                      <p:cBhvr>
                                        <p:cTn id="596" dur="3000"/>
                                        <p:tgtEl>
                                          <p:spTgt spid="17"/>
                                        </p:tgtEl>
                                      </p:cBhvr>
                                    </p:animEffect>
                                    <p:set>
                                      <p:cBhvr>
                                        <p:cTn id="597" dur="1" fill="hold">
                                          <p:stCondLst>
                                            <p:cond delay="2999"/>
                                          </p:stCondLst>
                                        </p:cTn>
                                        <p:tgtEl>
                                          <p:spTgt spid="17"/>
                                        </p:tgtEl>
                                        <p:attrNameLst>
                                          <p:attrName>style.visibility</p:attrName>
                                        </p:attrNameLst>
                                      </p:cBhvr>
                                      <p:to>
                                        <p:strVal val="hidden"/>
                                      </p:to>
                                    </p:set>
                                  </p:childTnLst>
                                </p:cTn>
                              </p:par>
                              <p:par>
                                <p:cTn id="598" presetID="3" presetClass="exit" presetSubtype="10" fill="hold" grpId="4" nodeType="withEffect">
                                  <p:stCondLst>
                                    <p:cond delay="0"/>
                                  </p:stCondLst>
                                  <p:childTnLst>
                                    <p:animEffect transition="out" filter="blinds(horizontal)">
                                      <p:cBhvr>
                                        <p:cTn id="599" dur="3000"/>
                                        <p:tgtEl>
                                          <p:spTgt spid="18"/>
                                        </p:tgtEl>
                                      </p:cBhvr>
                                    </p:animEffect>
                                    <p:set>
                                      <p:cBhvr>
                                        <p:cTn id="600" dur="1" fill="hold">
                                          <p:stCondLst>
                                            <p:cond delay="2999"/>
                                          </p:stCondLst>
                                        </p:cTn>
                                        <p:tgtEl>
                                          <p:spTgt spid="18"/>
                                        </p:tgtEl>
                                        <p:attrNameLst>
                                          <p:attrName>style.visibility</p:attrName>
                                        </p:attrNameLst>
                                      </p:cBhvr>
                                      <p:to>
                                        <p:strVal val="hidden"/>
                                      </p:to>
                                    </p:set>
                                  </p:childTnLst>
                                </p:cTn>
                              </p:par>
                              <p:par>
                                <p:cTn id="601" presetID="3" presetClass="exit" presetSubtype="10" fill="hold" grpId="4" nodeType="withEffect">
                                  <p:stCondLst>
                                    <p:cond delay="0"/>
                                  </p:stCondLst>
                                  <p:childTnLst>
                                    <p:animEffect transition="out" filter="blinds(horizontal)">
                                      <p:cBhvr>
                                        <p:cTn id="602" dur="3000"/>
                                        <p:tgtEl>
                                          <p:spTgt spid="19"/>
                                        </p:tgtEl>
                                      </p:cBhvr>
                                    </p:animEffect>
                                    <p:set>
                                      <p:cBhvr>
                                        <p:cTn id="603" dur="1" fill="hold">
                                          <p:stCondLst>
                                            <p:cond delay="2999"/>
                                          </p:stCondLst>
                                        </p:cTn>
                                        <p:tgtEl>
                                          <p:spTgt spid="19"/>
                                        </p:tgtEl>
                                        <p:attrNameLst>
                                          <p:attrName>style.visibility</p:attrName>
                                        </p:attrNameLst>
                                      </p:cBhvr>
                                      <p:to>
                                        <p:strVal val="hidden"/>
                                      </p:to>
                                    </p:set>
                                  </p:childTnLst>
                                </p:cTn>
                              </p:par>
                              <p:par>
                                <p:cTn id="604" presetID="3" presetClass="exit" presetSubtype="10" fill="hold" grpId="4" nodeType="withEffect">
                                  <p:stCondLst>
                                    <p:cond delay="0"/>
                                  </p:stCondLst>
                                  <p:childTnLst>
                                    <p:animEffect transition="out" filter="blinds(horizontal)">
                                      <p:cBhvr>
                                        <p:cTn id="605" dur="3000"/>
                                        <p:tgtEl>
                                          <p:spTgt spid="20"/>
                                        </p:tgtEl>
                                      </p:cBhvr>
                                    </p:animEffect>
                                    <p:set>
                                      <p:cBhvr>
                                        <p:cTn id="606" dur="1" fill="hold">
                                          <p:stCondLst>
                                            <p:cond delay="2999"/>
                                          </p:stCondLst>
                                        </p:cTn>
                                        <p:tgtEl>
                                          <p:spTgt spid="20"/>
                                        </p:tgtEl>
                                        <p:attrNameLst>
                                          <p:attrName>style.visibility</p:attrName>
                                        </p:attrNameLst>
                                      </p:cBhvr>
                                      <p:to>
                                        <p:strVal val="hidden"/>
                                      </p:to>
                                    </p:set>
                                  </p:childTnLst>
                                </p:cTn>
                              </p:par>
                              <p:par>
                                <p:cTn id="607" presetID="3" presetClass="exit" presetSubtype="10" fill="hold" grpId="4" nodeType="withEffect">
                                  <p:stCondLst>
                                    <p:cond delay="0"/>
                                  </p:stCondLst>
                                  <p:childTnLst>
                                    <p:animEffect transition="out" filter="blinds(horizontal)">
                                      <p:cBhvr>
                                        <p:cTn id="608" dur="3000"/>
                                        <p:tgtEl>
                                          <p:spTgt spid="21"/>
                                        </p:tgtEl>
                                      </p:cBhvr>
                                    </p:animEffect>
                                    <p:set>
                                      <p:cBhvr>
                                        <p:cTn id="609" dur="1" fill="hold">
                                          <p:stCondLst>
                                            <p:cond delay="2999"/>
                                          </p:stCondLst>
                                        </p:cTn>
                                        <p:tgtEl>
                                          <p:spTgt spid="21"/>
                                        </p:tgtEl>
                                        <p:attrNameLst>
                                          <p:attrName>style.visibility</p:attrName>
                                        </p:attrNameLst>
                                      </p:cBhvr>
                                      <p:to>
                                        <p:strVal val="hidden"/>
                                      </p:to>
                                    </p:set>
                                  </p:childTnLst>
                                </p:cTn>
                              </p:par>
                              <p:par>
                                <p:cTn id="610" presetID="3" presetClass="exit" presetSubtype="10" fill="hold" grpId="4" nodeType="withEffect">
                                  <p:stCondLst>
                                    <p:cond delay="0"/>
                                  </p:stCondLst>
                                  <p:childTnLst>
                                    <p:animEffect transition="out" filter="blinds(horizontal)">
                                      <p:cBhvr>
                                        <p:cTn id="611" dur="3000"/>
                                        <p:tgtEl>
                                          <p:spTgt spid="22"/>
                                        </p:tgtEl>
                                      </p:cBhvr>
                                    </p:animEffect>
                                    <p:set>
                                      <p:cBhvr>
                                        <p:cTn id="612" dur="1" fill="hold">
                                          <p:stCondLst>
                                            <p:cond delay="2999"/>
                                          </p:stCondLst>
                                        </p:cTn>
                                        <p:tgtEl>
                                          <p:spTgt spid="22"/>
                                        </p:tgtEl>
                                        <p:attrNameLst>
                                          <p:attrName>style.visibility</p:attrName>
                                        </p:attrNameLst>
                                      </p:cBhvr>
                                      <p:to>
                                        <p:strVal val="hidden"/>
                                      </p:to>
                                    </p:set>
                                  </p:childTnLst>
                                </p:cTn>
                              </p:par>
                              <p:par>
                                <p:cTn id="613" presetID="3" presetClass="exit" presetSubtype="10" fill="hold" grpId="4" nodeType="withEffect">
                                  <p:stCondLst>
                                    <p:cond delay="0"/>
                                  </p:stCondLst>
                                  <p:childTnLst>
                                    <p:animEffect transition="out" filter="blinds(horizontal)">
                                      <p:cBhvr>
                                        <p:cTn id="614" dur="3000"/>
                                        <p:tgtEl>
                                          <p:spTgt spid="23"/>
                                        </p:tgtEl>
                                      </p:cBhvr>
                                    </p:animEffect>
                                    <p:set>
                                      <p:cBhvr>
                                        <p:cTn id="615" dur="1" fill="hold">
                                          <p:stCondLst>
                                            <p:cond delay="2999"/>
                                          </p:stCondLst>
                                        </p:cTn>
                                        <p:tgtEl>
                                          <p:spTgt spid="23"/>
                                        </p:tgtEl>
                                        <p:attrNameLst>
                                          <p:attrName>style.visibility</p:attrName>
                                        </p:attrNameLst>
                                      </p:cBhvr>
                                      <p:to>
                                        <p:strVal val="hidden"/>
                                      </p:to>
                                    </p:set>
                                  </p:childTnLst>
                                </p:cTn>
                              </p:par>
                              <p:par>
                                <p:cTn id="616" presetID="3" presetClass="exit" presetSubtype="10" fill="hold" grpId="4" nodeType="withEffect">
                                  <p:stCondLst>
                                    <p:cond delay="0"/>
                                  </p:stCondLst>
                                  <p:childTnLst>
                                    <p:animEffect transition="out" filter="blinds(horizontal)">
                                      <p:cBhvr>
                                        <p:cTn id="617" dur="3000"/>
                                        <p:tgtEl>
                                          <p:spTgt spid="24"/>
                                        </p:tgtEl>
                                      </p:cBhvr>
                                    </p:animEffect>
                                    <p:set>
                                      <p:cBhvr>
                                        <p:cTn id="618" dur="1" fill="hold">
                                          <p:stCondLst>
                                            <p:cond delay="2999"/>
                                          </p:stCondLst>
                                        </p:cTn>
                                        <p:tgtEl>
                                          <p:spTgt spid="24"/>
                                        </p:tgtEl>
                                        <p:attrNameLst>
                                          <p:attrName>style.visibility</p:attrName>
                                        </p:attrNameLst>
                                      </p:cBhvr>
                                      <p:to>
                                        <p:strVal val="hidden"/>
                                      </p:to>
                                    </p:set>
                                  </p:childTnLst>
                                </p:cTn>
                              </p:par>
                              <p:par>
                                <p:cTn id="619" presetID="3" presetClass="exit" presetSubtype="10" fill="hold" grpId="4" nodeType="withEffect">
                                  <p:stCondLst>
                                    <p:cond delay="0"/>
                                  </p:stCondLst>
                                  <p:childTnLst>
                                    <p:animEffect transition="out" filter="blinds(horizontal)">
                                      <p:cBhvr>
                                        <p:cTn id="620" dur="3000"/>
                                        <p:tgtEl>
                                          <p:spTgt spid="25"/>
                                        </p:tgtEl>
                                      </p:cBhvr>
                                    </p:animEffect>
                                    <p:set>
                                      <p:cBhvr>
                                        <p:cTn id="621" dur="1" fill="hold">
                                          <p:stCondLst>
                                            <p:cond delay="2999"/>
                                          </p:stCondLst>
                                        </p:cTn>
                                        <p:tgtEl>
                                          <p:spTgt spid="25"/>
                                        </p:tgtEl>
                                        <p:attrNameLst>
                                          <p:attrName>style.visibility</p:attrName>
                                        </p:attrNameLst>
                                      </p:cBhvr>
                                      <p:to>
                                        <p:strVal val="hidden"/>
                                      </p:to>
                                    </p:set>
                                  </p:childTnLst>
                                </p:cTn>
                              </p:par>
                              <p:par>
                                <p:cTn id="622" presetID="3" presetClass="exit" presetSubtype="10" fill="hold" grpId="4" nodeType="withEffect">
                                  <p:stCondLst>
                                    <p:cond delay="0"/>
                                  </p:stCondLst>
                                  <p:childTnLst>
                                    <p:animEffect transition="out" filter="blinds(horizontal)">
                                      <p:cBhvr>
                                        <p:cTn id="623" dur="3000"/>
                                        <p:tgtEl>
                                          <p:spTgt spid="26"/>
                                        </p:tgtEl>
                                      </p:cBhvr>
                                    </p:animEffect>
                                    <p:set>
                                      <p:cBhvr>
                                        <p:cTn id="624" dur="1" fill="hold">
                                          <p:stCondLst>
                                            <p:cond delay="2999"/>
                                          </p:stCondLst>
                                        </p:cTn>
                                        <p:tgtEl>
                                          <p:spTgt spid="26"/>
                                        </p:tgtEl>
                                        <p:attrNameLst>
                                          <p:attrName>style.visibility</p:attrName>
                                        </p:attrNameLst>
                                      </p:cBhvr>
                                      <p:to>
                                        <p:strVal val="hidden"/>
                                      </p:to>
                                    </p:set>
                                  </p:childTnLst>
                                </p:cTn>
                              </p:par>
                              <p:par>
                                <p:cTn id="625" presetID="3" presetClass="exit" presetSubtype="10" fill="hold" grpId="4" nodeType="withEffect">
                                  <p:stCondLst>
                                    <p:cond delay="0"/>
                                  </p:stCondLst>
                                  <p:childTnLst>
                                    <p:animEffect transition="out" filter="blinds(horizontal)">
                                      <p:cBhvr>
                                        <p:cTn id="626" dur="3000"/>
                                        <p:tgtEl>
                                          <p:spTgt spid="27"/>
                                        </p:tgtEl>
                                      </p:cBhvr>
                                    </p:animEffect>
                                    <p:set>
                                      <p:cBhvr>
                                        <p:cTn id="627" dur="1" fill="hold">
                                          <p:stCondLst>
                                            <p:cond delay="2999"/>
                                          </p:stCondLst>
                                        </p:cTn>
                                        <p:tgtEl>
                                          <p:spTgt spid="27"/>
                                        </p:tgtEl>
                                        <p:attrNameLst>
                                          <p:attrName>style.visibility</p:attrName>
                                        </p:attrNameLst>
                                      </p:cBhvr>
                                      <p:to>
                                        <p:strVal val="hidden"/>
                                      </p:to>
                                    </p:set>
                                  </p:childTnLst>
                                </p:cTn>
                              </p:par>
                              <p:par>
                                <p:cTn id="628" presetID="3" presetClass="exit" presetSubtype="10" fill="hold" grpId="4" nodeType="withEffect">
                                  <p:stCondLst>
                                    <p:cond delay="0"/>
                                  </p:stCondLst>
                                  <p:childTnLst>
                                    <p:animEffect transition="out" filter="blinds(horizontal)">
                                      <p:cBhvr>
                                        <p:cTn id="629" dur="3000"/>
                                        <p:tgtEl>
                                          <p:spTgt spid="28"/>
                                        </p:tgtEl>
                                      </p:cBhvr>
                                    </p:animEffect>
                                    <p:set>
                                      <p:cBhvr>
                                        <p:cTn id="630" dur="1" fill="hold">
                                          <p:stCondLst>
                                            <p:cond delay="2999"/>
                                          </p:stCondLst>
                                        </p:cTn>
                                        <p:tgtEl>
                                          <p:spTgt spid="28"/>
                                        </p:tgtEl>
                                        <p:attrNameLst>
                                          <p:attrName>style.visibility</p:attrName>
                                        </p:attrNameLst>
                                      </p:cBhvr>
                                      <p:to>
                                        <p:strVal val="hidden"/>
                                      </p:to>
                                    </p:set>
                                  </p:childTnLst>
                                </p:cTn>
                              </p:par>
                              <p:par>
                                <p:cTn id="631" presetID="3" presetClass="exit" presetSubtype="10" fill="hold" grpId="4" nodeType="withEffect">
                                  <p:stCondLst>
                                    <p:cond delay="0"/>
                                  </p:stCondLst>
                                  <p:childTnLst>
                                    <p:animEffect transition="out" filter="blinds(horizontal)">
                                      <p:cBhvr>
                                        <p:cTn id="632" dur="3000"/>
                                        <p:tgtEl>
                                          <p:spTgt spid="29"/>
                                        </p:tgtEl>
                                      </p:cBhvr>
                                    </p:animEffect>
                                    <p:set>
                                      <p:cBhvr>
                                        <p:cTn id="633" dur="1" fill="hold">
                                          <p:stCondLst>
                                            <p:cond delay="2999"/>
                                          </p:stCondLst>
                                        </p:cTn>
                                        <p:tgtEl>
                                          <p:spTgt spid="29"/>
                                        </p:tgtEl>
                                        <p:attrNameLst>
                                          <p:attrName>style.visibility</p:attrName>
                                        </p:attrNameLst>
                                      </p:cBhvr>
                                      <p:to>
                                        <p:strVal val="hidden"/>
                                      </p:to>
                                    </p:set>
                                  </p:childTnLst>
                                </p:cTn>
                              </p:par>
                              <p:par>
                                <p:cTn id="634" presetID="3" presetClass="exit" presetSubtype="10" fill="hold" grpId="4" nodeType="withEffect">
                                  <p:stCondLst>
                                    <p:cond delay="0"/>
                                  </p:stCondLst>
                                  <p:childTnLst>
                                    <p:animEffect transition="out" filter="blinds(horizontal)">
                                      <p:cBhvr>
                                        <p:cTn id="635" dur="3000"/>
                                        <p:tgtEl>
                                          <p:spTgt spid="30"/>
                                        </p:tgtEl>
                                      </p:cBhvr>
                                    </p:animEffect>
                                    <p:set>
                                      <p:cBhvr>
                                        <p:cTn id="636" dur="1" fill="hold">
                                          <p:stCondLst>
                                            <p:cond delay="2999"/>
                                          </p:stCondLst>
                                        </p:cTn>
                                        <p:tgtEl>
                                          <p:spTgt spid="30"/>
                                        </p:tgtEl>
                                        <p:attrNameLst>
                                          <p:attrName>style.visibility</p:attrName>
                                        </p:attrNameLst>
                                      </p:cBhvr>
                                      <p:to>
                                        <p:strVal val="hidden"/>
                                      </p:to>
                                    </p:set>
                                  </p:childTnLst>
                                </p:cTn>
                              </p:par>
                              <p:par>
                                <p:cTn id="637" presetID="3" presetClass="exit" presetSubtype="10" fill="hold" grpId="4" nodeType="withEffect">
                                  <p:stCondLst>
                                    <p:cond delay="0"/>
                                  </p:stCondLst>
                                  <p:childTnLst>
                                    <p:animEffect transition="out" filter="blinds(horizontal)">
                                      <p:cBhvr>
                                        <p:cTn id="638" dur="3000"/>
                                        <p:tgtEl>
                                          <p:spTgt spid="31"/>
                                        </p:tgtEl>
                                      </p:cBhvr>
                                    </p:animEffect>
                                    <p:set>
                                      <p:cBhvr>
                                        <p:cTn id="639" dur="1" fill="hold">
                                          <p:stCondLst>
                                            <p:cond delay="2999"/>
                                          </p:stCondLst>
                                        </p:cTn>
                                        <p:tgtEl>
                                          <p:spTgt spid="31"/>
                                        </p:tgtEl>
                                        <p:attrNameLst>
                                          <p:attrName>style.visibility</p:attrName>
                                        </p:attrNameLst>
                                      </p:cBhvr>
                                      <p:to>
                                        <p:strVal val="hidden"/>
                                      </p:to>
                                    </p:set>
                                  </p:childTnLst>
                                </p:cTn>
                              </p:par>
                              <p:par>
                                <p:cTn id="640" presetID="3" presetClass="exit" presetSubtype="10" fill="hold" grpId="4" nodeType="withEffect">
                                  <p:stCondLst>
                                    <p:cond delay="0"/>
                                  </p:stCondLst>
                                  <p:childTnLst>
                                    <p:animEffect transition="out" filter="blinds(horizontal)">
                                      <p:cBhvr>
                                        <p:cTn id="641" dur="3000"/>
                                        <p:tgtEl>
                                          <p:spTgt spid="32"/>
                                        </p:tgtEl>
                                      </p:cBhvr>
                                    </p:animEffect>
                                    <p:set>
                                      <p:cBhvr>
                                        <p:cTn id="642" dur="1" fill="hold">
                                          <p:stCondLst>
                                            <p:cond delay="2999"/>
                                          </p:stCondLst>
                                        </p:cTn>
                                        <p:tgtEl>
                                          <p:spTgt spid="32"/>
                                        </p:tgtEl>
                                        <p:attrNameLst>
                                          <p:attrName>style.visibility</p:attrName>
                                        </p:attrNameLst>
                                      </p:cBhvr>
                                      <p:to>
                                        <p:strVal val="hidden"/>
                                      </p:to>
                                    </p:set>
                                  </p:childTnLst>
                                </p:cTn>
                              </p:par>
                              <p:par>
                                <p:cTn id="643" presetID="3" presetClass="exit" presetSubtype="10" fill="hold" grpId="4" nodeType="withEffect">
                                  <p:stCondLst>
                                    <p:cond delay="0"/>
                                  </p:stCondLst>
                                  <p:childTnLst>
                                    <p:animEffect transition="out" filter="blinds(horizontal)">
                                      <p:cBhvr>
                                        <p:cTn id="644" dur="3000"/>
                                        <p:tgtEl>
                                          <p:spTgt spid="33"/>
                                        </p:tgtEl>
                                      </p:cBhvr>
                                    </p:animEffect>
                                    <p:set>
                                      <p:cBhvr>
                                        <p:cTn id="645" dur="1" fill="hold">
                                          <p:stCondLst>
                                            <p:cond delay="2999"/>
                                          </p:stCondLst>
                                        </p:cTn>
                                        <p:tgtEl>
                                          <p:spTgt spid="33"/>
                                        </p:tgtEl>
                                        <p:attrNameLst>
                                          <p:attrName>style.visibility</p:attrName>
                                        </p:attrNameLst>
                                      </p:cBhvr>
                                      <p:to>
                                        <p:strVal val="hidden"/>
                                      </p:to>
                                    </p:set>
                                  </p:childTnLst>
                                </p:cTn>
                              </p:par>
                              <p:par>
                                <p:cTn id="646" presetID="3" presetClass="exit" presetSubtype="10" fill="hold" grpId="4" nodeType="withEffect">
                                  <p:stCondLst>
                                    <p:cond delay="0"/>
                                  </p:stCondLst>
                                  <p:childTnLst>
                                    <p:animEffect transition="out" filter="blinds(horizontal)">
                                      <p:cBhvr>
                                        <p:cTn id="647" dur="3000"/>
                                        <p:tgtEl>
                                          <p:spTgt spid="34"/>
                                        </p:tgtEl>
                                      </p:cBhvr>
                                    </p:animEffect>
                                    <p:set>
                                      <p:cBhvr>
                                        <p:cTn id="648" dur="1" fill="hold">
                                          <p:stCondLst>
                                            <p:cond delay="2999"/>
                                          </p:stCondLst>
                                        </p:cTn>
                                        <p:tgtEl>
                                          <p:spTgt spid="34"/>
                                        </p:tgtEl>
                                        <p:attrNameLst>
                                          <p:attrName>style.visibility</p:attrName>
                                        </p:attrNameLst>
                                      </p:cBhvr>
                                      <p:to>
                                        <p:strVal val="hidden"/>
                                      </p:to>
                                    </p:set>
                                  </p:childTnLst>
                                </p:cTn>
                              </p:par>
                              <p:par>
                                <p:cTn id="649" presetID="3" presetClass="exit" presetSubtype="10" fill="hold" grpId="4" nodeType="withEffect">
                                  <p:stCondLst>
                                    <p:cond delay="0"/>
                                  </p:stCondLst>
                                  <p:childTnLst>
                                    <p:animEffect transition="out" filter="blinds(horizontal)">
                                      <p:cBhvr>
                                        <p:cTn id="650" dur="3000"/>
                                        <p:tgtEl>
                                          <p:spTgt spid="35"/>
                                        </p:tgtEl>
                                      </p:cBhvr>
                                    </p:animEffect>
                                    <p:set>
                                      <p:cBhvr>
                                        <p:cTn id="651" dur="1" fill="hold">
                                          <p:stCondLst>
                                            <p:cond delay="2999"/>
                                          </p:stCondLst>
                                        </p:cTn>
                                        <p:tgtEl>
                                          <p:spTgt spid="35"/>
                                        </p:tgtEl>
                                        <p:attrNameLst>
                                          <p:attrName>style.visibility</p:attrName>
                                        </p:attrNameLst>
                                      </p:cBhvr>
                                      <p:to>
                                        <p:strVal val="hidden"/>
                                      </p:to>
                                    </p:set>
                                  </p:childTnLst>
                                </p:cTn>
                              </p:par>
                              <p:par>
                                <p:cTn id="652" presetID="3" presetClass="exit" presetSubtype="10" fill="hold" grpId="4" nodeType="withEffect">
                                  <p:stCondLst>
                                    <p:cond delay="0"/>
                                  </p:stCondLst>
                                  <p:childTnLst>
                                    <p:animEffect transition="out" filter="blinds(horizontal)">
                                      <p:cBhvr>
                                        <p:cTn id="653" dur="3000"/>
                                        <p:tgtEl>
                                          <p:spTgt spid="36"/>
                                        </p:tgtEl>
                                      </p:cBhvr>
                                    </p:animEffect>
                                    <p:set>
                                      <p:cBhvr>
                                        <p:cTn id="654" dur="1" fill="hold">
                                          <p:stCondLst>
                                            <p:cond delay="2999"/>
                                          </p:stCondLst>
                                        </p:cTn>
                                        <p:tgtEl>
                                          <p:spTgt spid="36"/>
                                        </p:tgtEl>
                                        <p:attrNameLst>
                                          <p:attrName>style.visibility</p:attrName>
                                        </p:attrNameLst>
                                      </p:cBhvr>
                                      <p:to>
                                        <p:strVal val="hidden"/>
                                      </p:to>
                                    </p:set>
                                  </p:childTnLst>
                                </p:cTn>
                              </p:par>
                              <p:par>
                                <p:cTn id="655" presetID="3" presetClass="exit" presetSubtype="10" fill="hold" grpId="4" nodeType="withEffect">
                                  <p:stCondLst>
                                    <p:cond delay="0"/>
                                  </p:stCondLst>
                                  <p:childTnLst>
                                    <p:animEffect transition="out" filter="blinds(horizontal)">
                                      <p:cBhvr>
                                        <p:cTn id="656" dur="3000"/>
                                        <p:tgtEl>
                                          <p:spTgt spid="37"/>
                                        </p:tgtEl>
                                      </p:cBhvr>
                                    </p:animEffect>
                                    <p:set>
                                      <p:cBhvr>
                                        <p:cTn id="657" dur="1" fill="hold">
                                          <p:stCondLst>
                                            <p:cond delay="2999"/>
                                          </p:stCondLst>
                                        </p:cTn>
                                        <p:tgtEl>
                                          <p:spTgt spid="37"/>
                                        </p:tgtEl>
                                        <p:attrNameLst>
                                          <p:attrName>style.visibility</p:attrName>
                                        </p:attrNameLst>
                                      </p:cBhvr>
                                      <p:to>
                                        <p:strVal val="hidden"/>
                                      </p:to>
                                    </p:set>
                                  </p:childTnLst>
                                </p:cTn>
                              </p:par>
                              <p:par>
                                <p:cTn id="658" presetID="3" presetClass="exit" presetSubtype="10" fill="hold" grpId="4" nodeType="withEffect">
                                  <p:stCondLst>
                                    <p:cond delay="0"/>
                                  </p:stCondLst>
                                  <p:childTnLst>
                                    <p:animEffect transition="out" filter="blinds(horizontal)">
                                      <p:cBhvr>
                                        <p:cTn id="659" dur="3000"/>
                                        <p:tgtEl>
                                          <p:spTgt spid="38"/>
                                        </p:tgtEl>
                                      </p:cBhvr>
                                    </p:animEffect>
                                    <p:set>
                                      <p:cBhvr>
                                        <p:cTn id="660" dur="1" fill="hold">
                                          <p:stCondLst>
                                            <p:cond delay="2999"/>
                                          </p:stCondLst>
                                        </p:cTn>
                                        <p:tgtEl>
                                          <p:spTgt spid="38"/>
                                        </p:tgtEl>
                                        <p:attrNameLst>
                                          <p:attrName>style.visibility</p:attrName>
                                        </p:attrNameLst>
                                      </p:cBhvr>
                                      <p:to>
                                        <p:strVal val="hidden"/>
                                      </p:to>
                                    </p:set>
                                  </p:childTnLst>
                                </p:cTn>
                              </p:par>
                              <p:par>
                                <p:cTn id="661" presetID="3" presetClass="exit" presetSubtype="10" fill="hold" grpId="4" nodeType="withEffect">
                                  <p:stCondLst>
                                    <p:cond delay="0"/>
                                  </p:stCondLst>
                                  <p:childTnLst>
                                    <p:animEffect transition="out" filter="blinds(horizontal)">
                                      <p:cBhvr>
                                        <p:cTn id="662" dur="3000"/>
                                        <p:tgtEl>
                                          <p:spTgt spid="39"/>
                                        </p:tgtEl>
                                      </p:cBhvr>
                                    </p:animEffect>
                                    <p:set>
                                      <p:cBhvr>
                                        <p:cTn id="663" dur="1" fill="hold">
                                          <p:stCondLst>
                                            <p:cond delay="2999"/>
                                          </p:stCondLst>
                                        </p:cTn>
                                        <p:tgtEl>
                                          <p:spTgt spid="39"/>
                                        </p:tgtEl>
                                        <p:attrNameLst>
                                          <p:attrName>style.visibility</p:attrName>
                                        </p:attrNameLst>
                                      </p:cBhvr>
                                      <p:to>
                                        <p:strVal val="hidden"/>
                                      </p:to>
                                    </p:set>
                                  </p:childTnLst>
                                </p:cTn>
                              </p:par>
                              <p:par>
                                <p:cTn id="664" presetID="3" presetClass="exit" presetSubtype="10" fill="hold" grpId="4" nodeType="withEffect">
                                  <p:stCondLst>
                                    <p:cond delay="0"/>
                                  </p:stCondLst>
                                  <p:childTnLst>
                                    <p:animEffect transition="out" filter="blinds(horizontal)">
                                      <p:cBhvr>
                                        <p:cTn id="665" dur="3000"/>
                                        <p:tgtEl>
                                          <p:spTgt spid="40"/>
                                        </p:tgtEl>
                                      </p:cBhvr>
                                    </p:animEffect>
                                    <p:set>
                                      <p:cBhvr>
                                        <p:cTn id="666" dur="1" fill="hold">
                                          <p:stCondLst>
                                            <p:cond delay="2999"/>
                                          </p:stCondLst>
                                        </p:cTn>
                                        <p:tgtEl>
                                          <p:spTgt spid="40"/>
                                        </p:tgtEl>
                                        <p:attrNameLst>
                                          <p:attrName>style.visibility</p:attrName>
                                        </p:attrNameLst>
                                      </p:cBhvr>
                                      <p:to>
                                        <p:strVal val="hidden"/>
                                      </p:to>
                                    </p:set>
                                  </p:childTnLst>
                                </p:cTn>
                              </p:par>
                              <p:par>
                                <p:cTn id="667" presetID="3" presetClass="exit" presetSubtype="10" fill="hold" grpId="4" nodeType="withEffect">
                                  <p:stCondLst>
                                    <p:cond delay="0"/>
                                  </p:stCondLst>
                                  <p:childTnLst>
                                    <p:animEffect transition="out" filter="blinds(horizontal)">
                                      <p:cBhvr>
                                        <p:cTn id="668" dur="3000"/>
                                        <p:tgtEl>
                                          <p:spTgt spid="41"/>
                                        </p:tgtEl>
                                      </p:cBhvr>
                                    </p:animEffect>
                                    <p:set>
                                      <p:cBhvr>
                                        <p:cTn id="669" dur="1" fill="hold">
                                          <p:stCondLst>
                                            <p:cond delay="2999"/>
                                          </p:stCondLst>
                                        </p:cTn>
                                        <p:tgtEl>
                                          <p:spTgt spid="41"/>
                                        </p:tgtEl>
                                        <p:attrNameLst>
                                          <p:attrName>style.visibility</p:attrName>
                                        </p:attrNameLst>
                                      </p:cBhvr>
                                      <p:to>
                                        <p:strVal val="hidden"/>
                                      </p:to>
                                    </p:set>
                                  </p:childTnLst>
                                </p:cTn>
                              </p:par>
                              <p:par>
                                <p:cTn id="670" presetID="3" presetClass="exit" presetSubtype="10" fill="hold" grpId="4" nodeType="withEffect">
                                  <p:stCondLst>
                                    <p:cond delay="0"/>
                                  </p:stCondLst>
                                  <p:childTnLst>
                                    <p:animEffect transition="out" filter="blinds(horizontal)">
                                      <p:cBhvr>
                                        <p:cTn id="671" dur="3000"/>
                                        <p:tgtEl>
                                          <p:spTgt spid="42"/>
                                        </p:tgtEl>
                                      </p:cBhvr>
                                    </p:animEffect>
                                    <p:set>
                                      <p:cBhvr>
                                        <p:cTn id="672" dur="1" fill="hold">
                                          <p:stCondLst>
                                            <p:cond delay="2999"/>
                                          </p:stCondLst>
                                        </p:cTn>
                                        <p:tgtEl>
                                          <p:spTgt spid="42"/>
                                        </p:tgtEl>
                                        <p:attrNameLst>
                                          <p:attrName>style.visibility</p:attrName>
                                        </p:attrNameLst>
                                      </p:cBhvr>
                                      <p:to>
                                        <p:strVal val="hidden"/>
                                      </p:to>
                                    </p:set>
                                  </p:childTnLst>
                                </p:cTn>
                              </p:par>
                              <p:par>
                                <p:cTn id="673" presetID="3" presetClass="exit" presetSubtype="10" fill="hold" grpId="4" nodeType="withEffect">
                                  <p:stCondLst>
                                    <p:cond delay="0"/>
                                  </p:stCondLst>
                                  <p:childTnLst>
                                    <p:animEffect transition="out" filter="blinds(horizontal)">
                                      <p:cBhvr>
                                        <p:cTn id="674" dur="3000"/>
                                        <p:tgtEl>
                                          <p:spTgt spid="43"/>
                                        </p:tgtEl>
                                      </p:cBhvr>
                                    </p:animEffect>
                                    <p:set>
                                      <p:cBhvr>
                                        <p:cTn id="675" dur="1" fill="hold">
                                          <p:stCondLst>
                                            <p:cond delay="2999"/>
                                          </p:stCondLst>
                                        </p:cTn>
                                        <p:tgtEl>
                                          <p:spTgt spid="43"/>
                                        </p:tgtEl>
                                        <p:attrNameLst>
                                          <p:attrName>style.visibility</p:attrName>
                                        </p:attrNameLst>
                                      </p:cBhvr>
                                      <p:to>
                                        <p:strVal val="hidden"/>
                                      </p:to>
                                    </p:set>
                                  </p:childTnLst>
                                </p:cTn>
                              </p:par>
                              <p:par>
                                <p:cTn id="676" presetID="3" presetClass="exit" presetSubtype="10" fill="hold" grpId="4" nodeType="withEffect">
                                  <p:stCondLst>
                                    <p:cond delay="0"/>
                                  </p:stCondLst>
                                  <p:childTnLst>
                                    <p:animEffect transition="out" filter="blinds(horizontal)">
                                      <p:cBhvr>
                                        <p:cTn id="677" dur="3000"/>
                                        <p:tgtEl>
                                          <p:spTgt spid="44"/>
                                        </p:tgtEl>
                                      </p:cBhvr>
                                    </p:animEffect>
                                    <p:set>
                                      <p:cBhvr>
                                        <p:cTn id="678" dur="1" fill="hold">
                                          <p:stCondLst>
                                            <p:cond delay="2999"/>
                                          </p:stCondLst>
                                        </p:cTn>
                                        <p:tgtEl>
                                          <p:spTgt spid="44"/>
                                        </p:tgtEl>
                                        <p:attrNameLst>
                                          <p:attrName>style.visibility</p:attrName>
                                        </p:attrNameLst>
                                      </p:cBhvr>
                                      <p:to>
                                        <p:strVal val="hidden"/>
                                      </p:to>
                                    </p:set>
                                  </p:childTnLst>
                                </p:cTn>
                              </p:par>
                              <p:par>
                                <p:cTn id="679" presetID="17" presetClass="entr" presetSubtype="1" fill="hold" nodeType="withEffect">
                                  <p:stCondLst>
                                    <p:cond delay="0"/>
                                  </p:stCondLst>
                                  <p:childTnLst>
                                    <p:set>
                                      <p:cBhvr>
                                        <p:cTn id="680" dur="1" fill="hold">
                                          <p:stCondLst>
                                            <p:cond delay="0"/>
                                          </p:stCondLst>
                                        </p:cTn>
                                        <p:tgtEl>
                                          <p:spTgt spid="2"/>
                                        </p:tgtEl>
                                        <p:attrNameLst>
                                          <p:attrName>style.visibility</p:attrName>
                                        </p:attrNameLst>
                                      </p:cBhvr>
                                      <p:to>
                                        <p:strVal val="visible"/>
                                      </p:to>
                                    </p:set>
                                    <p:anim calcmode="lin" valueType="num">
                                      <p:cBhvr>
                                        <p:cTn id="681" dur="3000" fill="hold"/>
                                        <p:tgtEl>
                                          <p:spTgt spid="2"/>
                                        </p:tgtEl>
                                        <p:attrNameLst>
                                          <p:attrName>ppt_x</p:attrName>
                                        </p:attrNameLst>
                                      </p:cBhvr>
                                      <p:tavLst>
                                        <p:tav tm="0">
                                          <p:val>
                                            <p:strVal val="#ppt_x"/>
                                          </p:val>
                                        </p:tav>
                                        <p:tav tm="100000">
                                          <p:val>
                                            <p:strVal val="#ppt_x"/>
                                          </p:val>
                                        </p:tav>
                                      </p:tavLst>
                                    </p:anim>
                                    <p:anim calcmode="lin" valueType="num">
                                      <p:cBhvr>
                                        <p:cTn id="682" dur="3000" fill="hold"/>
                                        <p:tgtEl>
                                          <p:spTgt spid="2"/>
                                        </p:tgtEl>
                                        <p:attrNameLst>
                                          <p:attrName>ppt_y</p:attrName>
                                        </p:attrNameLst>
                                      </p:cBhvr>
                                      <p:tavLst>
                                        <p:tav tm="0">
                                          <p:val>
                                            <p:strVal val="#ppt_y-#ppt_h/2"/>
                                          </p:val>
                                        </p:tav>
                                        <p:tav tm="100000">
                                          <p:val>
                                            <p:strVal val="#ppt_y"/>
                                          </p:val>
                                        </p:tav>
                                      </p:tavLst>
                                    </p:anim>
                                    <p:anim calcmode="lin" valueType="num">
                                      <p:cBhvr>
                                        <p:cTn id="683" dur="3000" fill="hold"/>
                                        <p:tgtEl>
                                          <p:spTgt spid="2"/>
                                        </p:tgtEl>
                                        <p:attrNameLst>
                                          <p:attrName>ppt_w</p:attrName>
                                        </p:attrNameLst>
                                      </p:cBhvr>
                                      <p:tavLst>
                                        <p:tav tm="0">
                                          <p:val>
                                            <p:strVal val="#ppt_w"/>
                                          </p:val>
                                        </p:tav>
                                        <p:tav tm="100000">
                                          <p:val>
                                            <p:strVal val="#ppt_w"/>
                                          </p:val>
                                        </p:tav>
                                      </p:tavLst>
                                    </p:anim>
                                    <p:anim calcmode="lin" valueType="num">
                                      <p:cBhvr>
                                        <p:cTn id="68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3214678" y="857232"/>
            <a:ext cx="1143008" cy="1142984"/>
          </a:xfrm>
          <a:prstGeom prst="donut">
            <a:avLst/>
          </a:prstGeom>
          <a:blipFill>
            <a:blip r:embed="rId3">
              <a:duotone>
                <a:prstClr val="black"/>
                <a:srgbClr val="D9C3A5">
                  <a:tint val="50000"/>
                  <a:satMod val="180000"/>
                </a:srgbClr>
              </a:duotone>
              <a:lum bright="-40000"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4429124" y="0"/>
            <a:ext cx="1143008" cy="1142984"/>
          </a:xfrm>
          <a:prstGeom prst="donut">
            <a:avLst/>
          </a:prstGeom>
          <a:blipFill>
            <a:blip r:embed="rId3">
              <a:duotone>
                <a:prstClr val="black"/>
                <a:srgbClr val="D9C3A5">
                  <a:tint val="50000"/>
                  <a:satMod val="180000"/>
                </a:srgbClr>
              </a:duotone>
              <a:lum bright="-40000"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2571736" y="1857364"/>
            <a:ext cx="1143008" cy="1142984"/>
          </a:xfrm>
          <a:prstGeom prst="donut">
            <a:avLst/>
          </a:prstGeom>
          <a:blipFill>
            <a:blip r:embed="rId3">
              <a:duotone>
                <a:prstClr val="black"/>
                <a:srgbClr val="D9C3A5">
                  <a:tint val="50000"/>
                  <a:satMod val="180000"/>
                </a:srgbClr>
              </a:duotone>
              <a:lum bright="-40000"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929058" y="0"/>
            <a:ext cx="1143008" cy="1142984"/>
          </a:xfrm>
          <a:prstGeom prst="donut">
            <a:avLst/>
          </a:prstGeom>
          <a:blipFill>
            <a:blip r:embed="rId3">
              <a:duotone>
                <a:prstClr val="black"/>
                <a:srgbClr val="D9C3A5">
                  <a:tint val="50000"/>
                  <a:satMod val="180000"/>
                </a:srgbClr>
              </a:duotone>
              <a:lum bright="-40000"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5643570" y="1928802"/>
            <a:ext cx="1143008" cy="1142984"/>
          </a:xfrm>
          <a:prstGeom prst="donut">
            <a:avLst/>
          </a:prstGeom>
          <a:blipFill>
            <a:blip r:embed="rId3">
              <a:duotone>
                <a:prstClr val="black"/>
                <a:srgbClr val="D9C3A5">
                  <a:tint val="50000"/>
                  <a:satMod val="180000"/>
                </a:srgbClr>
              </a:duotone>
              <a:lum bright="-40000"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6215074" y="2857496"/>
            <a:ext cx="1143008" cy="1142984"/>
          </a:xfrm>
          <a:prstGeom prst="donut">
            <a:avLst/>
          </a:prstGeom>
          <a:blipFill>
            <a:blip r:embed="rId3">
              <a:duotone>
                <a:prstClr val="black"/>
                <a:srgbClr val="D9C3A5">
                  <a:tint val="50000"/>
                  <a:satMod val="180000"/>
                </a:srgbClr>
              </a:duotone>
              <a:lum bright="-40000"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6858016" y="3786190"/>
            <a:ext cx="1143008" cy="1142984"/>
          </a:xfrm>
          <a:prstGeom prst="donut">
            <a:avLst/>
          </a:prstGeom>
          <a:blipFill>
            <a:blip r:embed="rId3">
              <a:duotone>
                <a:prstClr val="black"/>
                <a:srgbClr val="D9C3A5">
                  <a:tint val="50000"/>
                  <a:satMod val="180000"/>
                </a:srgbClr>
              </a:duotone>
              <a:lum bright="-40000"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7429520" y="4786322"/>
            <a:ext cx="1143008" cy="1142984"/>
          </a:xfrm>
          <a:prstGeom prst="donut">
            <a:avLst/>
          </a:prstGeom>
          <a:blipFill>
            <a:blip r:embed="rId3">
              <a:duotone>
                <a:prstClr val="black"/>
                <a:srgbClr val="D9C3A5">
                  <a:tint val="50000"/>
                  <a:satMod val="180000"/>
                </a:srgbClr>
              </a:duotone>
              <a:lum bright="-40000"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571472" y="4643446"/>
            <a:ext cx="1143008" cy="1142984"/>
          </a:xfrm>
          <a:prstGeom prst="donut">
            <a:avLst/>
          </a:prstGeom>
          <a:blipFill>
            <a:blip r:embed="rId3">
              <a:duotone>
                <a:prstClr val="black"/>
                <a:srgbClr val="D9C3A5">
                  <a:tint val="50000"/>
                  <a:satMod val="180000"/>
                </a:srgbClr>
              </a:duotone>
              <a:lum bright="-40000"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1214414" y="3714752"/>
            <a:ext cx="1143008" cy="1142984"/>
          </a:xfrm>
          <a:prstGeom prst="donut">
            <a:avLst/>
          </a:prstGeom>
          <a:blipFill>
            <a:blip r:embed="rId3">
              <a:duotone>
                <a:prstClr val="black"/>
                <a:srgbClr val="D9C3A5">
                  <a:tint val="50000"/>
                  <a:satMod val="180000"/>
                </a:srgbClr>
              </a:duotone>
              <a:lum bright="-40000"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1928794" y="2786058"/>
            <a:ext cx="1143008" cy="1142984"/>
          </a:xfrm>
          <a:prstGeom prst="donut">
            <a:avLst/>
          </a:prstGeom>
          <a:blipFill>
            <a:blip r:embed="rId3">
              <a:duotone>
                <a:prstClr val="black"/>
                <a:srgbClr val="D9C3A5">
                  <a:tint val="50000"/>
                  <a:satMod val="180000"/>
                </a:srgbClr>
              </a:duotone>
              <a:lum bright="-40000"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000628" y="928670"/>
            <a:ext cx="1143008" cy="1142984"/>
          </a:xfrm>
          <a:prstGeom prst="donut">
            <a:avLst/>
          </a:prstGeom>
          <a:blipFill>
            <a:blip r:embed="rId3">
              <a:duotone>
                <a:prstClr val="black"/>
                <a:srgbClr val="D9C3A5">
                  <a:tint val="50000"/>
                  <a:satMod val="180000"/>
                </a:srgbClr>
              </a:duotone>
              <a:lum bright="-40000"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0" y="-142894"/>
            <a:ext cx="9429784" cy="628654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ppt_x"/>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ppt_x"/>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ppt_x"/>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ppt_x"/>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ppt_x"/>
                                          </p:val>
                                        </p:tav>
                                        <p:tav tm="100000">
                                          <p:val>
                                            <p:strVal val="#ppt_x"/>
                                          </p:val>
                                        </p:tav>
                                      </p:tavLst>
                                    </p:anim>
                                    <p:anim calcmode="lin" valueType="num">
                                      <p:cBhvr additive="base">
                                        <p:cTn id="46" dur="20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ppt_x"/>
                                          </p:val>
                                        </p:tav>
                                        <p:tav tm="100000">
                                          <p:val>
                                            <p:strVal val="#ppt_x"/>
                                          </p:val>
                                        </p:tav>
                                      </p:tavLst>
                                    </p:anim>
                                    <p:anim calcmode="lin" valueType="num">
                                      <p:cBhvr additive="base">
                                        <p:cTn id="50" dur="2000" fill="hold"/>
                                        <p:tgtEl>
                                          <p:spTgt spid="10"/>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1"/>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3"/>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par>
                                <p:cTn id="79" presetID="21" presetClass="entr" presetSubtype="8" fill="hold" grpId="2" nodeType="withEffect">
                                  <p:stCondLst>
                                    <p:cond delay="0"/>
                                  </p:stCondLst>
                                  <p:childTnLst>
                                    <p:set>
                                      <p:cBhvr>
                                        <p:cTn id="80" dur="1" fill="hold">
                                          <p:stCondLst>
                                            <p:cond delay="0"/>
                                          </p:stCondLst>
                                        </p:cTn>
                                        <p:tgtEl>
                                          <p:spTgt spid="3"/>
                                        </p:tgtEl>
                                        <p:attrNameLst>
                                          <p:attrName>style.visibility</p:attrName>
                                        </p:attrNameLst>
                                      </p:cBhvr>
                                      <p:to>
                                        <p:strVal val="visible"/>
                                      </p:to>
                                    </p:set>
                                    <p:animEffect transition="in" filter="wheel(8)">
                                      <p:cBhvr>
                                        <p:cTn id="81" dur="2000"/>
                                        <p:tgtEl>
                                          <p:spTgt spid="3"/>
                                        </p:tgtEl>
                                      </p:cBhvr>
                                    </p:animEffect>
                                  </p:childTnLst>
                                </p:cTn>
                              </p:par>
                              <p:par>
                                <p:cTn id="82" presetID="21" presetClass="entr" presetSubtype="8" fill="hold" grpId="2" nodeType="withEffect">
                                  <p:stCondLst>
                                    <p:cond delay="0"/>
                                  </p:stCondLst>
                                  <p:childTnLst>
                                    <p:set>
                                      <p:cBhvr>
                                        <p:cTn id="83" dur="1" fill="hold">
                                          <p:stCondLst>
                                            <p:cond delay="0"/>
                                          </p:stCondLst>
                                        </p:cTn>
                                        <p:tgtEl>
                                          <p:spTgt spid="5"/>
                                        </p:tgtEl>
                                        <p:attrNameLst>
                                          <p:attrName>style.visibility</p:attrName>
                                        </p:attrNameLst>
                                      </p:cBhvr>
                                      <p:to>
                                        <p:strVal val="visible"/>
                                      </p:to>
                                    </p:set>
                                    <p:animEffect transition="in" filter="wheel(8)">
                                      <p:cBhvr>
                                        <p:cTn id="84" dur="2000"/>
                                        <p:tgtEl>
                                          <p:spTgt spid="5"/>
                                        </p:tgtEl>
                                      </p:cBhvr>
                                    </p:animEffect>
                                  </p:childTnLst>
                                </p:cTn>
                              </p:par>
                              <p:par>
                                <p:cTn id="85" presetID="21" presetClass="entr" presetSubtype="8" fill="hold" grpId="2" nodeType="withEffect">
                                  <p:stCondLst>
                                    <p:cond delay="0"/>
                                  </p:stCondLst>
                                  <p:childTnLst>
                                    <p:set>
                                      <p:cBhvr>
                                        <p:cTn id="86" dur="1" fill="hold">
                                          <p:stCondLst>
                                            <p:cond delay="0"/>
                                          </p:stCondLst>
                                        </p:cTn>
                                        <p:tgtEl>
                                          <p:spTgt spid="6"/>
                                        </p:tgtEl>
                                        <p:attrNameLst>
                                          <p:attrName>style.visibility</p:attrName>
                                        </p:attrNameLst>
                                      </p:cBhvr>
                                      <p:to>
                                        <p:strVal val="visible"/>
                                      </p:to>
                                    </p:set>
                                    <p:animEffect transition="in" filter="wheel(8)">
                                      <p:cBhvr>
                                        <p:cTn id="87" dur="2000"/>
                                        <p:tgtEl>
                                          <p:spTgt spid="6"/>
                                        </p:tgtEl>
                                      </p:cBhvr>
                                    </p:animEffect>
                                  </p:childTnLst>
                                </p:cTn>
                              </p:par>
                              <p:par>
                                <p:cTn id="88" presetID="21" presetClass="entr" presetSubtype="8" fill="hold" grpId="2" nodeType="withEffect">
                                  <p:stCondLst>
                                    <p:cond delay="0"/>
                                  </p:stCondLst>
                                  <p:childTnLst>
                                    <p:set>
                                      <p:cBhvr>
                                        <p:cTn id="89" dur="1" fill="hold">
                                          <p:stCondLst>
                                            <p:cond delay="0"/>
                                          </p:stCondLst>
                                        </p:cTn>
                                        <p:tgtEl>
                                          <p:spTgt spid="11"/>
                                        </p:tgtEl>
                                        <p:attrNameLst>
                                          <p:attrName>style.visibility</p:attrName>
                                        </p:attrNameLst>
                                      </p:cBhvr>
                                      <p:to>
                                        <p:strVal val="visible"/>
                                      </p:to>
                                    </p:set>
                                    <p:animEffect transition="in" filter="wheel(8)">
                                      <p:cBhvr>
                                        <p:cTn id="90" dur="2000"/>
                                        <p:tgtEl>
                                          <p:spTgt spid="11"/>
                                        </p:tgtEl>
                                      </p:cBhvr>
                                    </p:animEffect>
                                  </p:childTnLst>
                                </p:cTn>
                              </p:par>
                              <p:par>
                                <p:cTn id="91" presetID="21" presetClass="entr" presetSubtype="8" fill="hold" grpId="2" nodeType="withEffect">
                                  <p:stCondLst>
                                    <p:cond delay="0"/>
                                  </p:stCondLst>
                                  <p:childTnLst>
                                    <p:set>
                                      <p:cBhvr>
                                        <p:cTn id="92" dur="1" fill="hold">
                                          <p:stCondLst>
                                            <p:cond delay="0"/>
                                          </p:stCondLst>
                                        </p:cTn>
                                        <p:tgtEl>
                                          <p:spTgt spid="12"/>
                                        </p:tgtEl>
                                        <p:attrNameLst>
                                          <p:attrName>style.visibility</p:attrName>
                                        </p:attrNameLst>
                                      </p:cBhvr>
                                      <p:to>
                                        <p:strVal val="visible"/>
                                      </p:to>
                                    </p:set>
                                    <p:animEffect transition="in" filter="wheel(8)">
                                      <p:cBhvr>
                                        <p:cTn id="93" dur="2000"/>
                                        <p:tgtEl>
                                          <p:spTgt spid="12"/>
                                        </p:tgtEl>
                                      </p:cBhvr>
                                    </p:animEffect>
                                  </p:childTnLst>
                                </p:cTn>
                              </p:par>
                              <p:par>
                                <p:cTn id="94" presetID="21" presetClass="entr" presetSubtype="8" fill="hold" grpId="2" nodeType="withEffect">
                                  <p:stCondLst>
                                    <p:cond delay="0"/>
                                  </p:stCondLst>
                                  <p:childTnLst>
                                    <p:set>
                                      <p:cBhvr>
                                        <p:cTn id="95" dur="1" fill="hold">
                                          <p:stCondLst>
                                            <p:cond delay="0"/>
                                          </p:stCondLst>
                                        </p:cTn>
                                        <p:tgtEl>
                                          <p:spTgt spid="13"/>
                                        </p:tgtEl>
                                        <p:attrNameLst>
                                          <p:attrName>style.visibility</p:attrName>
                                        </p:attrNameLst>
                                      </p:cBhvr>
                                      <p:to>
                                        <p:strVal val="visible"/>
                                      </p:to>
                                    </p:set>
                                    <p:animEffect transition="in" filter="wheel(8)">
                                      <p:cBhvr>
                                        <p:cTn id="96" dur="2000"/>
                                        <p:tgtEl>
                                          <p:spTgt spid="13"/>
                                        </p:tgtEl>
                                      </p:cBhvr>
                                    </p:animEffect>
                                  </p:childTnLst>
                                </p:cTn>
                              </p:par>
                              <p:par>
                                <p:cTn id="97" presetID="21" presetClass="entr" presetSubtype="8" fill="hold" grpId="2"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wheel(8)">
                                      <p:cBhvr>
                                        <p:cTn id="99" dur="2000"/>
                                        <p:tgtEl>
                                          <p:spTgt spid="4"/>
                                        </p:tgtEl>
                                      </p:cBhvr>
                                    </p:animEffect>
                                  </p:childTnLst>
                                </p:cTn>
                              </p:par>
                              <p:par>
                                <p:cTn id="100" presetID="21" presetClass="entr" presetSubtype="8" fill="hold" grpId="2" nodeType="withEffect">
                                  <p:stCondLst>
                                    <p:cond delay="0"/>
                                  </p:stCondLst>
                                  <p:childTnLst>
                                    <p:set>
                                      <p:cBhvr>
                                        <p:cTn id="101" dur="1" fill="hold">
                                          <p:stCondLst>
                                            <p:cond delay="0"/>
                                          </p:stCondLst>
                                        </p:cTn>
                                        <p:tgtEl>
                                          <p:spTgt spid="7"/>
                                        </p:tgtEl>
                                        <p:attrNameLst>
                                          <p:attrName>style.visibility</p:attrName>
                                        </p:attrNameLst>
                                      </p:cBhvr>
                                      <p:to>
                                        <p:strVal val="visible"/>
                                      </p:to>
                                    </p:set>
                                    <p:animEffect transition="in" filter="wheel(8)">
                                      <p:cBhvr>
                                        <p:cTn id="102" dur="2000"/>
                                        <p:tgtEl>
                                          <p:spTgt spid="7"/>
                                        </p:tgtEl>
                                      </p:cBhvr>
                                    </p:animEffect>
                                  </p:childTnLst>
                                </p:cTn>
                              </p:par>
                              <p:par>
                                <p:cTn id="103" presetID="21" presetClass="entr" presetSubtype="8" fill="hold" grpId="2" nodeType="withEffect">
                                  <p:stCondLst>
                                    <p:cond delay="0"/>
                                  </p:stCondLst>
                                  <p:childTnLst>
                                    <p:set>
                                      <p:cBhvr>
                                        <p:cTn id="104" dur="1" fill="hold">
                                          <p:stCondLst>
                                            <p:cond delay="0"/>
                                          </p:stCondLst>
                                        </p:cTn>
                                        <p:tgtEl>
                                          <p:spTgt spid="8"/>
                                        </p:tgtEl>
                                        <p:attrNameLst>
                                          <p:attrName>style.visibility</p:attrName>
                                        </p:attrNameLst>
                                      </p:cBhvr>
                                      <p:to>
                                        <p:strVal val="visible"/>
                                      </p:to>
                                    </p:set>
                                    <p:animEffect transition="in" filter="wheel(8)">
                                      <p:cBhvr>
                                        <p:cTn id="105" dur="2000"/>
                                        <p:tgtEl>
                                          <p:spTgt spid="8"/>
                                        </p:tgtEl>
                                      </p:cBhvr>
                                    </p:animEffect>
                                  </p:childTnLst>
                                </p:cTn>
                              </p:par>
                              <p:par>
                                <p:cTn id="106" presetID="21" presetClass="entr" presetSubtype="8" fill="hold" grpId="2" nodeType="withEffect">
                                  <p:stCondLst>
                                    <p:cond delay="0"/>
                                  </p:stCondLst>
                                  <p:childTnLst>
                                    <p:set>
                                      <p:cBhvr>
                                        <p:cTn id="107" dur="1" fill="hold">
                                          <p:stCondLst>
                                            <p:cond delay="0"/>
                                          </p:stCondLst>
                                        </p:cTn>
                                        <p:tgtEl>
                                          <p:spTgt spid="9"/>
                                        </p:tgtEl>
                                        <p:attrNameLst>
                                          <p:attrName>style.visibility</p:attrName>
                                        </p:attrNameLst>
                                      </p:cBhvr>
                                      <p:to>
                                        <p:strVal val="visible"/>
                                      </p:to>
                                    </p:set>
                                    <p:animEffect transition="in" filter="wheel(8)">
                                      <p:cBhvr>
                                        <p:cTn id="108" dur="2000"/>
                                        <p:tgtEl>
                                          <p:spTgt spid="9"/>
                                        </p:tgtEl>
                                      </p:cBhvr>
                                    </p:animEffect>
                                  </p:childTnLst>
                                </p:cTn>
                              </p:par>
                              <p:par>
                                <p:cTn id="109" presetID="21" presetClass="entr" presetSubtype="8" fill="hold" grpId="2" nodeType="withEffect">
                                  <p:stCondLst>
                                    <p:cond delay="0"/>
                                  </p:stCondLst>
                                  <p:childTnLst>
                                    <p:set>
                                      <p:cBhvr>
                                        <p:cTn id="110" dur="1" fill="hold">
                                          <p:stCondLst>
                                            <p:cond delay="0"/>
                                          </p:stCondLst>
                                        </p:cTn>
                                        <p:tgtEl>
                                          <p:spTgt spid="10"/>
                                        </p:tgtEl>
                                        <p:attrNameLst>
                                          <p:attrName>style.visibility</p:attrName>
                                        </p:attrNameLst>
                                      </p:cBhvr>
                                      <p:to>
                                        <p:strVal val="visible"/>
                                      </p:to>
                                    </p:set>
                                    <p:animEffect transition="in" filter="wheel(8)">
                                      <p:cBhvr>
                                        <p:cTn id="111" dur="2000"/>
                                        <p:tgtEl>
                                          <p:spTgt spid="10"/>
                                        </p:tgtEl>
                                      </p:cBhvr>
                                    </p:animEffect>
                                  </p:childTnLst>
                                </p:cTn>
                              </p:par>
                              <p:par>
                                <p:cTn id="112" presetID="21" presetClass="entr" presetSubtype="8" fill="hold" grpId="2" nodeType="withEffect">
                                  <p:stCondLst>
                                    <p:cond delay="0"/>
                                  </p:stCondLst>
                                  <p:childTnLst>
                                    <p:set>
                                      <p:cBhvr>
                                        <p:cTn id="113" dur="1" fill="hold">
                                          <p:stCondLst>
                                            <p:cond delay="0"/>
                                          </p:stCondLst>
                                        </p:cTn>
                                        <p:tgtEl>
                                          <p:spTgt spid="14"/>
                                        </p:tgtEl>
                                        <p:attrNameLst>
                                          <p:attrName>style.visibility</p:attrName>
                                        </p:attrNameLst>
                                      </p:cBhvr>
                                      <p:to>
                                        <p:strVal val="visible"/>
                                      </p:to>
                                    </p:set>
                                    <p:animEffect transition="in" filter="wheel(8)">
                                      <p:cBhvr>
                                        <p:cTn id="114" dur="2000"/>
                                        <p:tgtEl>
                                          <p:spTgt spid="14"/>
                                        </p:tgtEl>
                                      </p:cBhvr>
                                    </p:animEffect>
                                  </p:childTnLst>
                                </p:cTn>
                              </p:par>
                            </p:childTnLst>
                          </p:cTn>
                        </p:par>
                        <p:par>
                          <p:cTn id="115" fill="hold">
                            <p:stCondLst>
                              <p:cond delay="2000"/>
                            </p:stCondLst>
                            <p:childTnLst>
                              <p:par>
                                <p:cTn id="116" presetID="2" presetClass="exit" presetSubtype="4" fill="hold" grpId="3"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ppt_x"/>
                                          </p:val>
                                        </p:tav>
                                      </p:tavLst>
                                    </p:anim>
                                    <p:anim calcmode="lin" valueType="num">
                                      <p:cBhvr additive="base">
                                        <p:cTn id="118" dur="2000"/>
                                        <p:tgtEl>
                                          <p:spTgt spid="3"/>
                                        </p:tgtEl>
                                        <p:attrNameLst>
                                          <p:attrName>ppt_y</p:attrName>
                                        </p:attrNameLst>
                                      </p:cBhvr>
                                      <p:tavLst>
                                        <p:tav tm="0">
                                          <p:val>
                                            <p:strVal val="ppt_y"/>
                                          </p:val>
                                        </p:tav>
                                        <p:tav tm="100000">
                                          <p:val>
                                            <p:strVal val="1+ppt_h/2"/>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4" fill="hold" grpId="3"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ppt_x"/>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4" fill="hold" grpId="3"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ppt_x"/>
                                          </p:val>
                                        </p:tav>
                                      </p:tavLst>
                                    </p:anim>
                                    <p:anim calcmode="lin" valueType="num">
                                      <p:cBhvr additive="base">
                                        <p:cTn id="126" dur="2000"/>
                                        <p:tgtEl>
                                          <p:spTgt spid="6"/>
                                        </p:tgtEl>
                                        <p:attrNameLst>
                                          <p:attrName>ppt_y</p:attrName>
                                        </p:attrNameLst>
                                      </p:cBhvr>
                                      <p:tavLst>
                                        <p:tav tm="0">
                                          <p:val>
                                            <p:strVal val="ppt_y"/>
                                          </p:val>
                                        </p:tav>
                                        <p:tav tm="100000">
                                          <p:val>
                                            <p:strVal val="1+ppt_h/2"/>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4" fill="hold" grpId="3"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ppt_x"/>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4" fill="hold" grpId="3"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ppt_x"/>
                                          </p:val>
                                        </p:tav>
                                      </p:tavLst>
                                    </p:anim>
                                    <p:anim calcmode="lin" valueType="num">
                                      <p:cBhvr additive="base">
                                        <p:cTn id="134" dur="2000"/>
                                        <p:tgtEl>
                                          <p:spTgt spid="12"/>
                                        </p:tgtEl>
                                        <p:attrNameLst>
                                          <p:attrName>ppt_y</p:attrName>
                                        </p:attrNameLst>
                                      </p:cBhvr>
                                      <p:tavLst>
                                        <p:tav tm="0">
                                          <p:val>
                                            <p:strVal val="ppt_y"/>
                                          </p:val>
                                        </p:tav>
                                        <p:tav tm="100000">
                                          <p:val>
                                            <p:strVal val="1+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4" fill="hold" grpId="3"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ppt_x"/>
                                          </p:val>
                                        </p:tav>
                                      </p:tavLst>
                                    </p:anim>
                                    <p:anim calcmode="lin" valueType="num">
                                      <p:cBhvr additive="base">
                                        <p:cTn id="138" dur="2000"/>
                                        <p:tgtEl>
                                          <p:spTgt spid="13"/>
                                        </p:tgtEl>
                                        <p:attrNameLst>
                                          <p:attrName>ppt_y</p:attrName>
                                        </p:attrNameLst>
                                      </p:cBhvr>
                                      <p:tavLst>
                                        <p:tav tm="0">
                                          <p:val>
                                            <p:strVal val="ppt_y"/>
                                          </p:val>
                                        </p:tav>
                                        <p:tav tm="100000">
                                          <p:val>
                                            <p:strVal val="1+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4" fill="hold" grpId="3" nodeType="with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ppt_x"/>
                                          </p:val>
                                        </p:tav>
                                      </p:tavLst>
                                    </p:anim>
                                    <p:anim calcmode="lin" valueType="num">
                                      <p:cBhvr additive="base">
                                        <p:cTn id="142" dur="2000"/>
                                        <p:tgtEl>
                                          <p:spTgt spid="4"/>
                                        </p:tgtEl>
                                        <p:attrNameLst>
                                          <p:attrName>ppt_y</p:attrName>
                                        </p:attrNameLst>
                                      </p:cBhvr>
                                      <p:tavLst>
                                        <p:tav tm="0">
                                          <p:val>
                                            <p:strVal val="ppt_y"/>
                                          </p:val>
                                        </p:tav>
                                        <p:tav tm="100000">
                                          <p:val>
                                            <p:strVal val="1+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4" fill="hold" grpId="3" nodeType="withEffect">
                                  <p:stCondLst>
                                    <p:cond delay="0"/>
                                  </p:stCondLst>
                                  <p:childTnLst>
                                    <p:anim calcmode="lin" valueType="num">
                                      <p:cBhvr additive="base">
                                        <p:cTn id="145" dur="2000"/>
                                        <p:tgtEl>
                                          <p:spTgt spid="7"/>
                                        </p:tgtEl>
                                        <p:attrNameLst>
                                          <p:attrName>ppt_x</p:attrName>
                                        </p:attrNameLst>
                                      </p:cBhvr>
                                      <p:tavLst>
                                        <p:tav tm="0">
                                          <p:val>
                                            <p:strVal val="ppt_x"/>
                                          </p:val>
                                        </p:tav>
                                        <p:tav tm="100000">
                                          <p:val>
                                            <p:strVal val="ppt_x"/>
                                          </p:val>
                                        </p:tav>
                                      </p:tavLst>
                                    </p:anim>
                                    <p:anim calcmode="lin" valueType="num">
                                      <p:cBhvr additive="base">
                                        <p:cTn id="146" dur="2000"/>
                                        <p:tgtEl>
                                          <p:spTgt spid="7"/>
                                        </p:tgtEl>
                                        <p:attrNameLst>
                                          <p:attrName>ppt_y</p:attrName>
                                        </p:attrNameLst>
                                      </p:cBhvr>
                                      <p:tavLst>
                                        <p:tav tm="0">
                                          <p:val>
                                            <p:strVal val="ppt_y"/>
                                          </p:val>
                                        </p:tav>
                                        <p:tav tm="100000">
                                          <p:val>
                                            <p:strVal val="1+ppt_h/2"/>
                                          </p:val>
                                        </p:tav>
                                      </p:tavLst>
                                    </p:anim>
                                    <p:set>
                                      <p:cBhvr>
                                        <p:cTn id="147" dur="1" fill="hold">
                                          <p:stCondLst>
                                            <p:cond delay="1999"/>
                                          </p:stCondLst>
                                        </p:cTn>
                                        <p:tgtEl>
                                          <p:spTgt spid="7"/>
                                        </p:tgtEl>
                                        <p:attrNameLst>
                                          <p:attrName>style.visibility</p:attrName>
                                        </p:attrNameLst>
                                      </p:cBhvr>
                                      <p:to>
                                        <p:strVal val="hidden"/>
                                      </p:to>
                                    </p:set>
                                  </p:childTnLst>
                                </p:cTn>
                              </p:par>
                              <p:par>
                                <p:cTn id="148" presetID="2" presetClass="exit" presetSubtype="4" fill="hold" grpId="3"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ppt_x"/>
                                          </p:val>
                                        </p:tav>
                                      </p:tavLst>
                                    </p:anim>
                                    <p:anim calcmode="lin" valueType="num">
                                      <p:cBhvr additive="base">
                                        <p:cTn id="150" dur="2000"/>
                                        <p:tgtEl>
                                          <p:spTgt spid="8"/>
                                        </p:tgtEl>
                                        <p:attrNameLst>
                                          <p:attrName>ppt_y</p:attrName>
                                        </p:attrNameLst>
                                      </p:cBhvr>
                                      <p:tavLst>
                                        <p:tav tm="0">
                                          <p:val>
                                            <p:strVal val="ppt_y"/>
                                          </p:val>
                                        </p:tav>
                                        <p:tav tm="100000">
                                          <p:val>
                                            <p:strVal val="1+ppt_h/2"/>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4" fill="hold" grpId="3" nodeType="withEffect">
                                  <p:stCondLst>
                                    <p:cond delay="0"/>
                                  </p:stCondLst>
                                  <p:childTnLst>
                                    <p:anim calcmode="lin" valueType="num">
                                      <p:cBhvr additive="base">
                                        <p:cTn id="153" dur="2000"/>
                                        <p:tgtEl>
                                          <p:spTgt spid="9"/>
                                        </p:tgtEl>
                                        <p:attrNameLst>
                                          <p:attrName>ppt_x</p:attrName>
                                        </p:attrNameLst>
                                      </p:cBhvr>
                                      <p:tavLst>
                                        <p:tav tm="0">
                                          <p:val>
                                            <p:strVal val="ppt_x"/>
                                          </p:val>
                                        </p:tav>
                                        <p:tav tm="100000">
                                          <p:val>
                                            <p:strVal val="ppt_x"/>
                                          </p:val>
                                        </p:tav>
                                      </p:tavLst>
                                    </p:anim>
                                    <p:anim calcmode="lin" valueType="num">
                                      <p:cBhvr additive="base">
                                        <p:cTn id="154" dur="2000"/>
                                        <p:tgtEl>
                                          <p:spTgt spid="9"/>
                                        </p:tgtEl>
                                        <p:attrNameLst>
                                          <p:attrName>ppt_y</p:attrName>
                                        </p:attrNameLst>
                                      </p:cBhvr>
                                      <p:tavLst>
                                        <p:tav tm="0">
                                          <p:val>
                                            <p:strVal val="ppt_y"/>
                                          </p:val>
                                        </p:tav>
                                        <p:tav tm="100000">
                                          <p:val>
                                            <p:strVal val="1+ppt_h/2"/>
                                          </p:val>
                                        </p:tav>
                                      </p:tavLst>
                                    </p:anim>
                                    <p:set>
                                      <p:cBhvr>
                                        <p:cTn id="155" dur="1" fill="hold">
                                          <p:stCondLst>
                                            <p:cond delay="1999"/>
                                          </p:stCondLst>
                                        </p:cTn>
                                        <p:tgtEl>
                                          <p:spTgt spid="9"/>
                                        </p:tgtEl>
                                        <p:attrNameLst>
                                          <p:attrName>style.visibility</p:attrName>
                                        </p:attrNameLst>
                                      </p:cBhvr>
                                      <p:to>
                                        <p:strVal val="hidden"/>
                                      </p:to>
                                    </p:set>
                                  </p:childTnLst>
                                </p:cTn>
                              </p:par>
                              <p:par>
                                <p:cTn id="156" presetID="2" presetClass="exit" presetSubtype="4" fill="hold" grpId="3" nodeType="withEffect">
                                  <p:stCondLst>
                                    <p:cond delay="0"/>
                                  </p:stCondLst>
                                  <p:childTnLst>
                                    <p:anim calcmode="lin" valueType="num">
                                      <p:cBhvr additive="base">
                                        <p:cTn id="157" dur="2000"/>
                                        <p:tgtEl>
                                          <p:spTgt spid="10"/>
                                        </p:tgtEl>
                                        <p:attrNameLst>
                                          <p:attrName>ppt_x</p:attrName>
                                        </p:attrNameLst>
                                      </p:cBhvr>
                                      <p:tavLst>
                                        <p:tav tm="0">
                                          <p:val>
                                            <p:strVal val="ppt_x"/>
                                          </p:val>
                                        </p:tav>
                                        <p:tav tm="100000">
                                          <p:val>
                                            <p:strVal val="ppt_x"/>
                                          </p:val>
                                        </p:tav>
                                      </p:tavLst>
                                    </p:anim>
                                    <p:anim calcmode="lin" valueType="num">
                                      <p:cBhvr additive="base">
                                        <p:cTn id="158" dur="2000"/>
                                        <p:tgtEl>
                                          <p:spTgt spid="10"/>
                                        </p:tgtEl>
                                        <p:attrNameLst>
                                          <p:attrName>ppt_y</p:attrName>
                                        </p:attrNameLst>
                                      </p:cBhvr>
                                      <p:tavLst>
                                        <p:tav tm="0">
                                          <p:val>
                                            <p:strVal val="ppt_y"/>
                                          </p:val>
                                        </p:tav>
                                        <p:tav tm="100000">
                                          <p:val>
                                            <p:strVal val="1+ppt_h/2"/>
                                          </p:val>
                                        </p:tav>
                                      </p:tavLst>
                                    </p:anim>
                                    <p:set>
                                      <p:cBhvr>
                                        <p:cTn id="159" dur="1" fill="hold">
                                          <p:stCondLst>
                                            <p:cond delay="1999"/>
                                          </p:stCondLst>
                                        </p:cTn>
                                        <p:tgtEl>
                                          <p:spTgt spid="10"/>
                                        </p:tgtEl>
                                        <p:attrNameLst>
                                          <p:attrName>style.visibility</p:attrName>
                                        </p:attrNameLst>
                                      </p:cBhvr>
                                      <p:to>
                                        <p:strVal val="hidden"/>
                                      </p:to>
                                    </p:set>
                                  </p:childTnLst>
                                </p:cTn>
                              </p:par>
                              <p:par>
                                <p:cTn id="160" presetID="2" presetClass="exit" presetSubtype="4" fill="hold" grpId="3"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ppt_x"/>
                                          </p:val>
                                        </p:tav>
                                      </p:tavLst>
                                    </p:anim>
                                    <p:anim calcmode="lin" valueType="num">
                                      <p:cBhvr additive="base">
                                        <p:cTn id="162" dur="2000"/>
                                        <p:tgtEl>
                                          <p:spTgt spid="14"/>
                                        </p:tgtEl>
                                        <p:attrNameLst>
                                          <p:attrName>ppt_y</p:attrName>
                                        </p:attrNameLst>
                                      </p:cBhvr>
                                      <p:tavLst>
                                        <p:tav tm="0">
                                          <p:val>
                                            <p:strVal val="ppt_y"/>
                                          </p:val>
                                        </p:tav>
                                        <p:tav tm="100000">
                                          <p:val>
                                            <p:strVal val="1+ppt_h/2"/>
                                          </p:val>
                                        </p:tav>
                                      </p:tavLst>
                                    </p:anim>
                                    <p:set>
                                      <p:cBhvr>
                                        <p:cTn id="163" dur="1" fill="hold">
                                          <p:stCondLst>
                                            <p:cond delay="1999"/>
                                          </p:stCondLst>
                                        </p:cTn>
                                        <p:tgtEl>
                                          <p:spTgt spid="14"/>
                                        </p:tgtEl>
                                        <p:attrNameLst>
                                          <p:attrName>style.visibility</p:attrName>
                                        </p:attrNameLst>
                                      </p:cBhvr>
                                      <p:to>
                                        <p:strVal val="hidden"/>
                                      </p:to>
                                    </p:set>
                                  </p:childTnLst>
                                </p:cTn>
                              </p:par>
                              <p:par>
                                <p:cTn id="164" presetID="21" presetClass="exit" presetSubtype="8" fill="hold" grpId="4" nodeType="withEffect">
                                  <p:stCondLst>
                                    <p:cond delay="0"/>
                                  </p:stCondLst>
                                  <p:childTnLst>
                                    <p:animEffect transition="out" filter="wheel(8)">
                                      <p:cBhvr>
                                        <p:cTn id="165" dur="2000"/>
                                        <p:tgtEl>
                                          <p:spTgt spid="4"/>
                                        </p:tgtEl>
                                      </p:cBhvr>
                                    </p:animEffect>
                                    <p:set>
                                      <p:cBhvr>
                                        <p:cTn id="166" dur="1" fill="hold">
                                          <p:stCondLst>
                                            <p:cond delay="1999"/>
                                          </p:stCondLst>
                                        </p:cTn>
                                        <p:tgtEl>
                                          <p:spTgt spid="4"/>
                                        </p:tgtEl>
                                        <p:attrNameLst>
                                          <p:attrName>style.visibility</p:attrName>
                                        </p:attrNameLst>
                                      </p:cBhvr>
                                      <p:to>
                                        <p:strVal val="hidden"/>
                                      </p:to>
                                    </p:set>
                                  </p:childTnLst>
                                </p:cTn>
                              </p:par>
                              <p:par>
                                <p:cTn id="167" presetID="21" presetClass="exit" presetSubtype="8" fill="hold" grpId="4" nodeType="withEffect">
                                  <p:stCondLst>
                                    <p:cond delay="0"/>
                                  </p:stCondLst>
                                  <p:childTnLst>
                                    <p:animEffect transition="out" filter="wheel(8)">
                                      <p:cBhvr>
                                        <p:cTn id="168" dur="2000"/>
                                        <p:tgtEl>
                                          <p:spTgt spid="7"/>
                                        </p:tgtEl>
                                      </p:cBhvr>
                                    </p:animEffect>
                                    <p:set>
                                      <p:cBhvr>
                                        <p:cTn id="169" dur="1" fill="hold">
                                          <p:stCondLst>
                                            <p:cond delay="1999"/>
                                          </p:stCondLst>
                                        </p:cTn>
                                        <p:tgtEl>
                                          <p:spTgt spid="7"/>
                                        </p:tgtEl>
                                        <p:attrNameLst>
                                          <p:attrName>style.visibility</p:attrName>
                                        </p:attrNameLst>
                                      </p:cBhvr>
                                      <p:to>
                                        <p:strVal val="hidden"/>
                                      </p:to>
                                    </p:set>
                                  </p:childTnLst>
                                </p:cTn>
                              </p:par>
                              <p:par>
                                <p:cTn id="170" presetID="21" presetClass="exit" presetSubtype="8" fill="hold" grpId="4" nodeType="withEffect">
                                  <p:stCondLst>
                                    <p:cond delay="0"/>
                                  </p:stCondLst>
                                  <p:childTnLst>
                                    <p:animEffect transition="out" filter="wheel(8)">
                                      <p:cBhvr>
                                        <p:cTn id="171" dur="2000"/>
                                        <p:tgtEl>
                                          <p:spTgt spid="8"/>
                                        </p:tgtEl>
                                      </p:cBhvr>
                                    </p:animEffect>
                                    <p:set>
                                      <p:cBhvr>
                                        <p:cTn id="172" dur="1" fill="hold">
                                          <p:stCondLst>
                                            <p:cond delay="1999"/>
                                          </p:stCondLst>
                                        </p:cTn>
                                        <p:tgtEl>
                                          <p:spTgt spid="8"/>
                                        </p:tgtEl>
                                        <p:attrNameLst>
                                          <p:attrName>style.visibility</p:attrName>
                                        </p:attrNameLst>
                                      </p:cBhvr>
                                      <p:to>
                                        <p:strVal val="hidden"/>
                                      </p:to>
                                    </p:set>
                                  </p:childTnLst>
                                </p:cTn>
                              </p:par>
                              <p:par>
                                <p:cTn id="173" presetID="21" presetClass="exit" presetSubtype="8" fill="hold" grpId="4" nodeType="withEffect">
                                  <p:stCondLst>
                                    <p:cond delay="0"/>
                                  </p:stCondLst>
                                  <p:childTnLst>
                                    <p:animEffect transition="out" filter="wheel(8)">
                                      <p:cBhvr>
                                        <p:cTn id="174" dur="2000"/>
                                        <p:tgtEl>
                                          <p:spTgt spid="9"/>
                                        </p:tgtEl>
                                      </p:cBhvr>
                                    </p:animEffect>
                                    <p:set>
                                      <p:cBhvr>
                                        <p:cTn id="175" dur="1" fill="hold">
                                          <p:stCondLst>
                                            <p:cond delay="1999"/>
                                          </p:stCondLst>
                                        </p:cTn>
                                        <p:tgtEl>
                                          <p:spTgt spid="9"/>
                                        </p:tgtEl>
                                        <p:attrNameLst>
                                          <p:attrName>style.visibility</p:attrName>
                                        </p:attrNameLst>
                                      </p:cBhvr>
                                      <p:to>
                                        <p:strVal val="hidden"/>
                                      </p:to>
                                    </p:set>
                                  </p:childTnLst>
                                </p:cTn>
                              </p:par>
                              <p:par>
                                <p:cTn id="176" presetID="21" presetClass="exit" presetSubtype="8" fill="hold" grpId="4" nodeType="withEffect">
                                  <p:stCondLst>
                                    <p:cond delay="0"/>
                                  </p:stCondLst>
                                  <p:childTnLst>
                                    <p:animEffect transition="out" filter="wheel(8)">
                                      <p:cBhvr>
                                        <p:cTn id="177" dur="2000"/>
                                        <p:tgtEl>
                                          <p:spTgt spid="10"/>
                                        </p:tgtEl>
                                      </p:cBhvr>
                                    </p:animEffect>
                                    <p:set>
                                      <p:cBhvr>
                                        <p:cTn id="178" dur="1" fill="hold">
                                          <p:stCondLst>
                                            <p:cond delay="1999"/>
                                          </p:stCondLst>
                                        </p:cTn>
                                        <p:tgtEl>
                                          <p:spTgt spid="10"/>
                                        </p:tgtEl>
                                        <p:attrNameLst>
                                          <p:attrName>style.visibility</p:attrName>
                                        </p:attrNameLst>
                                      </p:cBhvr>
                                      <p:to>
                                        <p:strVal val="hidden"/>
                                      </p:to>
                                    </p:set>
                                  </p:childTnLst>
                                </p:cTn>
                              </p:par>
                              <p:par>
                                <p:cTn id="179" presetID="21" presetClass="exit" presetSubtype="8" fill="hold" grpId="4" nodeType="withEffect">
                                  <p:stCondLst>
                                    <p:cond delay="0"/>
                                  </p:stCondLst>
                                  <p:childTnLst>
                                    <p:animEffect transition="out" filter="wheel(8)">
                                      <p:cBhvr>
                                        <p:cTn id="180" dur="2000"/>
                                        <p:tgtEl>
                                          <p:spTgt spid="14"/>
                                        </p:tgtEl>
                                      </p:cBhvr>
                                    </p:animEffect>
                                    <p:set>
                                      <p:cBhvr>
                                        <p:cTn id="181" dur="1" fill="hold">
                                          <p:stCondLst>
                                            <p:cond delay="1999"/>
                                          </p:stCondLst>
                                        </p:cTn>
                                        <p:tgtEl>
                                          <p:spTgt spid="14"/>
                                        </p:tgtEl>
                                        <p:attrNameLst>
                                          <p:attrName>style.visibility</p:attrName>
                                        </p:attrNameLst>
                                      </p:cBhvr>
                                      <p:to>
                                        <p:strVal val="hidden"/>
                                      </p:to>
                                    </p:set>
                                  </p:childTnLst>
                                </p:cTn>
                              </p:par>
                              <p:par>
                                <p:cTn id="182" presetID="21" presetClass="exit" presetSubtype="8" fill="hold" grpId="4" nodeType="withEffect">
                                  <p:stCondLst>
                                    <p:cond delay="0"/>
                                  </p:stCondLst>
                                  <p:childTnLst>
                                    <p:animEffect transition="out" filter="wheel(8)">
                                      <p:cBhvr>
                                        <p:cTn id="183" dur="2000"/>
                                        <p:tgtEl>
                                          <p:spTgt spid="3"/>
                                        </p:tgtEl>
                                      </p:cBhvr>
                                    </p:animEffect>
                                    <p:set>
                                      <p:cBhvr>
                                        <p:cTn id="184" dur="1" fill="hold">
                                          <p:stCondLst>
                                            <p:cond delay="1999"/>
                                          </p:stCondLst>
                                        </p:cTn>
                                        <p:tgtEl>
                                          <p:spTgt spid="3"/>
                                        </p:tgtEl>
                                        <p:attrNameLst>
                                          <p:attrName>style.visibility</p:attrName>
                                        </p:attrNameLst>
                                      </p:cBhvr>
                                      <p:to>
                                        <p:strVal val="hidden"/>
                                      </p:to>
                                    </p:set>
                                  </p:childTnLst>
                                </p:cTn>
                              </p:par>
                              <p:par>
                                <p:cTn id="185" presetID="21" presetClass="exit" presetSubtype="8" fill="hold" grpId="4" nodeType="withEffect">
                                  <p:stCondLst>
                                    <p:cond delay="0"/>
                                  </p:stCondLst>
                                  <p:childTnLst>
                                    <p:animEffect transition="out" filter="wheel(8)">
                                      <p:cBhvr>
                                        <p:cTn id="186" dur="2000"/>
                                        <p:tgtEl>
                                          <p:spTgt spid="5"/>
                                        </p:tgtEl>
                                      </p:cBhvr>
                                    </p:animEffect>
                                    <p:set>
                                      <p:cBhvr>
                                        <p:cTn id="187" dur="1" fill="hold">
                                          <p:stCondLst>
                                            <p:cond delay="1999"/>
                                          </p:stCondLst>
                                        </p:cTn>
                                        <p:tgtEl>
                                          <p:spTgt spid="5"/>
                                        </p:tgtEl>
                                        <p:attrNameLst>
                                          <p:attrName>style.visibility</p:attrName>
                                        </p:attrNameLst>
                                      </p:cBhvr>
                                      <p:to>
                                        <p:strVal val="hidden"/>
                                      </p:to>
                                    </p:set>
                                  </p:childTnLst>
                                </p:cTn>
                              </p:par>
                              <p:par>
                                <p:cTn id="188" presetID="21" presetClass="exit" presetSubtype="8" fill="hold" grpId="4" nodeType="withEffect">
                                  <p:stCondLst>
                                    <p:cond delay="0"/>
                                  </p:stCondLst>
                                  <p:childTnLst>
                                    <p:animEffect transition="out" filter="wheel(8)">
                                      <p:cBhvr>
                                        <p:cTn id="189" dur="2000"/>
                                        <p:tgtEl>
                                          <p:spTgt spid="6"/>
                                        </p:tgtEl>
                                      </p:cBhvr>
                                    </p:animEffect>
                                    <p:set>
                                      <p:cBhvr>
                                        <p:cTn id="190" dur="1" fill="hold">
                                          <p:stCondLst>
                                            <p:cond delay="1999"/>
                                          </p:stCondLst>
                                        </p:cTn>
                                        <p:tgtEl>
                                          <p:spTgt spid="6"/>
                                        </p:tgtEl>
                                        <p:attrNameLst>
                                          <p:attrName>style.visibility</p:attrName>
                                        </p:attrNameLst>
                                      </p:cBhvr>
                                      <p:to>
                                        <p:strVal val="hidden"/>
                                      </p:to>
                                    </p:set>
                                  </p:childTnLst>
                                </p:cTn>
                              </p:par>
                              <p:par>
                                <p:cTn id="191" presetID="21" presetClass="exit" presetSubtype="8" fill="hold" grpId="4" nodeType="withEffect">
                                  <p:stCondLst>
                                    <p:cond delay="0"/>
                                  </p:stCondLst>
                                  <p:childTnLst>
                                    <p:animEffect transition="out" filter="wheel(8)">
                                      <p:cBhvr>
                                        <p:cTn id="192" dur="2000"/>
                                        <p:tgtEl>
                                          <p:spTgt spid="11"/>
                                        </p:tgtEl>
                                      </p:cBhvr>
                                    </p:animEffect>
                                    <p:set>
                                      <p:cBhvr>
                                        <p:cTn id="193" dur="1" fill="hold">
                                          <p:stCondLst>
                                            <p:cond delay="1999"/>
                                          </p:stCondLst>
                                        </p:cTn>
                                        <p:tgtEl>
                                          <p:spTgt spid="11"/>
                                        </p:tgtEl>
                                        <p:attrNameLst>
                                          <p:attrName>style.visibility</p:attrName>
                                        </p:attrNameLst>
                                      </p:cBhvr>
                                      <p:to>
                                        <p:strVal val="hidden"/>
                                      </p:to>
                                    </p:set>
                                  </p:childTnLst>
                                </p:cTn>
                              </p:par>
                              <p:par>
                                <p:cTn id="194" presetID="21" presetClass="exit" presetSubtype="8" fill="hold" grpId="4" nodeType="withEffect">
                                  <p:stCondLst>
                                    <p:cond delay="0"/>
                                  </p:stCondLst>
                                  <p:childTnLst>
                                    <p:animEffect transition="out" filter="wheel(8)">
                                      <p:cBhvr>
                                        <p:cTn id="195" dur="2000"/>
                                        <p:tgtEl>
                                          <p:spTgt spid="12"/>
                                        </p:tgtEl>
                                      </p:cBhvr>
                                    </p:animEffect>
                                    <p:set>
                                      <p:cBhvr>
                                        <p:cTn id="196" dur="1" fill="hold">
                                          <p:stCondLst>
                                            <p:cond delay="1999"/>
                                          </p:stCondLst>
                                        </p:cTn>
                                        <p:tgtEl>
                                          <p:spTgt spid="12"/>
                                        </p:tgtEl>
                                        <p:attrNameLst>
                                          <p:attrName>style.visibility</p:attrName>
                                        </p:attrNameLst>
                                      </p:cBhvr>
                                      <p:to>
                                        <p:strVal val="hidden"/>
                                      </p:to>
                                    </p:set>
                                  </p:childTnLst>
                                </p:cTn>
                              </p:par>
                              <p:par>
                                <p:cTn id="197" presetID="21" presetClass="exit" presetSubtype="8" fill="hold" grpId="4" nodeType="withEffect">
                                  <p:stCondLst>
                                    <p:cond delay="0"/>
                                  </p:stCondLst>
                                  <p:childTnLst>
                                    <p:animEffect transition="out" filter="wheel(8)">
                                      <p:cBhvr>
                                        <p:cTn id="198" dur="2000"/>
                                        <p:tgtEl>
                                          <p:spTgt spid="13"/>
                                        </p:tgtEl>
                                      </p:cBhvr>
                                    </p:animEffect>
                                    <p:set>
                                      <p:cBhvr>
                                        <p:cTn id="199" dur="1" fill="hold">
                                          <p:stCondLst>
                                            <p:cond delay="1999"/>
                                          </p:stCondLst>
                                        </p:cTn>
                                        <p:tgtEl>
                                          <p:spTgt spid="13"/>
                                        </p:tgtEl>
                                        <p:attrNameLst>
                                          <p:attrName>style.visibility</p:attrName>
                                        </p:attrNameLst>
                                      </p:cBhvr>
                                      <p:to>
                                        <p:strVal val="hidden"/>
                                      </p:to>
                                    </p:set>
                                  </p:childTnLst>
                                </p:cTn>
                              </p:par>
                              <p:par>
                                <p:cTn id="200" presetID="8" presetClass="emph" presetSubtype="0" autoRev="1" fill="hold" grpId="5" nodeType="withEffect">
                                  <p:stCondLst>
                                    <p:cond delay="0"/>
                                  </p:stCondLst>
                                  <p:childTnLst>
                                    <p:animRot by="21600000">
                                      <p:cBhvr>
                                        <p:cTn id="201" dur="2000" fill="hold"/>
                                        <p:tgtEl>
                                          <p:spTgt spid="3"/>
                                        </p:tgtEl>
                                        <p:attrNameLst>
                                          <p:attrName>r</p:attrName>
                                        </p:attrNameLst>
                                      </p:cBhvr>
                                    </p:animRot>
                                  </p:childTnLst>
                                </p:cTn>
                              </p:par>
                              <p:par>
                                <p:cTn id="202" presetID="8" presetClass="emph" presetSubtype="0" autoRev="1" fill="hold" grpId="5" nodeType="withEffect">
                                  <p:stCondLst>
                                    <p:cond delay="0"/>
                                  </p:stCondLst>
                                  <p:childTnLst>
                                    <p:animRot by="21600000">
                                      <p:cBhvr>
                                        <p:cTn id="203" dur="2000" fill="hold"/>
                                        <p:tgtEl>
                                          <p:spTgt spid="5"/>
                                        </p:tgtEl>
                                        <p:attrNameLst>
                                          <p:attrName>r</p:attrName>
                                        </p:attrNameLst>
                                      </p:cBhvr>
                                    </p:animRot>
                                  </p:childTnLst>
                                </p:cTn>
                              </p:par>
                              <p:par>
                                <p:cTn id="204" presetID="8" presetClass="emph" presetSubtype="0" autoRev="1" fill="hold" grpId="5" nodeType="withEffect">
                                  <p:stCondLst>
                                    <p:cond delay="0"/>
                                  </p:stCondLst>
                                  <p:childTnLst>
                                    <p:animRot by="21600000">
                                      <p:cBhvr>
                                        <p:cTn id="205" dur="2000" fill="hold"/>
                                        <p:tgtEl>
                                          <p:spTgt spid="6"/>
                                        </p:tgtEl>
                                        <p:attrNameLst>
                                          <p:attrName>r</p:attrName>
                                        </p:attrNameLst>
                                      </p:cBhvr>
                                    </p:animRot>
                                  </p:childTnLst>
                                </p:cTn>
                              </p:par>
                              <p:par>
                                <p:cTn id="206" presetID="8" presetClass="emph" presetSubtype="0" autoRev="1" fill="hold" grpId="5" nodeType="withEffect">
                                  <p:stCondLst>
                                    <p:cond delay="0"/>
                                  </p:stCondLst>
                                  <p:childTnLst>
                                    <p:animRot by="21600000">
                                      <p:cBhvr>
                                        <p:cTn id="207" dur="2000" fill="hold"/>
                                        <p:tgtEl>
                                          <p:spTgt spid="11"/>
                                        </p:tgtEl>
                                        <p:attrNameLst>
                                          <p:attrName>r</p:attrName>
                                        </p:attrNameLst>
                                      </p:cBhvr>
                                    </p:animRot>
                                  </p:childTnLst>
                                </p:cTn>
                              </p:par>
                              <p:par>
                                <p:cTn id="208" presetID="8" presetClass="emph" presetSubtype="0" autoRev="1" fill="hold" grpId="5" nodeType="withEffect">
                                  <p:stCondLst>
                                    <p:cond delay="0"/>
                                  </p:stCondLst>
                                  <p:childTnLst>
                                    <p:animRot by="21600000">
                                      <p:cBhvr>
                                        <p:cTn id="209" dur="2000" fill="hold"/>
                                        <p:tgtEl>
                                          <p:spTgt spid="12"/>
                                        </p:tgtEl>
                                        <p:attrNameLst>
                                          <p:attrName>r</p:attrName>
                                        </p:attrNameLst>
                                      </p:cBhvr>
                                    </p:animRot>
                                  </p:childTnLst>
                                </p:cTn>
                              </p:par>
                              <p:par>
                                <p:cTn id="210" presetID="8" presetClass="emph" presetSubtype="0" autoRev="1" fill="hold" grpId="5" nodeType="withEffect">
                                  <p:stCondLst>
                                    <p:cond delay="0"/>
                                  </p:stCondLst>
                                  <p:childTnLst>
                                    <p:animRot by="21600000">
                                      <p:cBhvr>
                                        <p:cTn id="211" dur="2000" fill="hold"/>
                                        <p:tgtEl>
                                          <p:spTgt spid="13"/>
                                        </p:tgtEl>
                                        <p:attrNameLst>
                                          <p:attrName>r</p:attrName>
                                        </p:attrNameLst>
                                      </p:cBhvr>
                                    </p:animRot>
                                  </p:childTnLst>
                                </p:cTn>
                              </p:par>
                              <p:par>
                                <p:cTn id="212" presetID="8" presetClass="emph" presetSubtype="0" autoRev="1" fill="hold" grpId="5" nodeType="withEffect">
                                  <p:stCondLst>
                                    <p:cond delay="0"/>
                                  </p:stCondLst>
                                  <p:childTnLst>
                                    <p:animRot by="-21600000">
                                      <p:cBhvr>
                                        <p:cTn id="213" dur="2000" fill="hold"/>
                                        <p:tgtEl>
                                          <p:spTgt spid="4"/>
                                        </p:tgtEl>
                                        <p:attrNameLst>
                                          <p:attrName>r</p:attrName>
                                        </p:attrNameLst>
                                      </p:cBhvr>
                                    </p:animRot>
                                  </p:childTnLst>
                                </p:cTn>
                              </p:par>
                              <p:par>
                                <p:cTn id="214" presetID="8" presetClass="emph" presetSubtype="0" autoRev="1" fill="hold" grpId="5" nodeType="withEffect">
                                  <p:stCondLst>
                                    <p:cond delay="0"/>
                                  </p:stCondLst>
                                  <p:childTnLst>
                                    <p:animRot by="-21600000">
                                      <p:cBhvr>
                                        <p:cTn id="215" dur="2000" fill="hold"/>
                                        <p:tgtEl>
                                          <p:spTgt spid="7"/>
                                        </p:tgtEl>
                                        <p:attrNameLst>
                                          <p:attrName>r</p:attrName>
                                        </p:attrNameLst>
                                      </p:cBhvr>
                                    </p:animRot>
                                  </p:childTnLst>
                                </p:cTn>
                              </p:par>
                              <p:par>
                                <p:cTn id="216" presetID="8" presetClass="emph" presetSubtype="0" autoRev="1" fill="hold" grpId="5" nodeType="withEffect">
                                  <p:stCondLst>
                                    <p:cond delay="0"/>
                                  </p:stCondLst>
                                  <p:childTnLst>
                                    <p:animRot by="-21600000">
                                      <p:cBhvr>
                                        <p:cTn id="217" dur="2000" fill="hold"/>
                                        <p:tgtEl>
                                          <p:spTgt spid="8"/>
                                        </p:tgtEl>
                                        <p:attrNameLst>
                                          <p:attrName>r</p:attrName>
                                        </p:attrNameLst>
                                      </p:cBhvr>
                                    </p:animRot>
                                  </p:childTnLst>
                                </p:cTn>
                              </p:par>
                              <p:par>
                                <p:cTn id="218" presetID="8" presetClass="emph" presetSubtype="0" autoRev="1" fill="hold" grpId="5" nodeType="withEffect">
                                  <p:stCondLst>
                                    <p:cond delay="0"/>
                                  </p:stCondLst>
                                  <p:childTnLst>
                                    <p:animRot by="-21600000">
                                      <p:cBhvr>
                                        <p:cTn id="219" dur="2000" fill="hold"/>
                                        <p:tgtEl>
                                          <p:spTgt spid="9"/>
                                        </p:tgtEl>
                                        <p:attrNameLst>
                                          <p:attrName>r</p:attrName>
                                        </p:attrNameLst>
                                      </p:cBhvr>
                                    </p:animRot>
                                  </p:childTnLst>
                                </p:cTn>
                              </p:par>
                              <p:par>
                                <p:cTn id="220" presetID="8" presetClass="emph" presetSubtype="0" autoRev="1" fill="hold" grpId="5" nodeType="withEffect">
                                  <p:stCondLst>
                                    <p:cond delay="0"/>
                                  </p:stCondLst>
                                  <p:childTnLst>
                                    <p:animRot by="-21600000">
                                      <p:cBhvr>
                                        <p:cTn id="221" dur="2000" fill="hold"/>
                                        <p:tgtEl>
                                          <p:spTgt spid="10"/>
                                        </p:tgtEl>
                                        <p:attrNameLst>
                                          <p:attrName>r</p:attrName>
                                        </p:attrNameLst>
                                      </p:cBhvr>
                                    </p:animRot>
                                  </p:childTnLst>
                                </p:cTn>
                              </p:par>
                              <p:par>
                                <p:cTn id="222" presetID="8" presetClass="emph" presetSubtype="0" autoRev="1" fill="hold" grpId="5" nodeType="withEffect">
                                  <p:stCondLst>
                                    <p:cond delay="0"/>
                                  </p:stCondLst>
                                  <p:childTnLst>
                                    <p:animRot by="-21600000">
                                      <p:cBhvr>
                                        <p:cTn id="223" dur="2000" fill="hold"/>
                                        <p:tgtEl>
                                          <p:spTgt spid="14"/>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212F13"/>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5" name="4 Imagen" descr="Imagen1.png"/>
          <p:cNvPicPr>
            <a:picLocks noChangeAspect="1"/>
          </p:cNvPicPr>
          <p:nvPr/>
        </p:nvPicPr>
        <p:blipFill>
          <a:blip r:embed="rId2"/>
          <a:stretch>
            <a:fillRect/>
          </a:stretch>
        </p:blipFill>
        <p:spPr>
          <a:xfrm>
            <a:off x="357158" y="0"/>
            <a:ext cx="8429684" cy="5143500"/>
          </a:xfrm>
          <a:prstGeom prst="rect">
            <a:avLst/>
          </a:prstGeom>
        </p:spPr>
      </p:pic>
      <p:sp>
        <p:nvSpPr>
          <p:cNvPr id="7" name="6 Rectángulo"/>
          <p:cNvSpPr/>
          <p:nvPr/>
        </p:nvSpPr>
        <p:spPr>
          <a:xfrm>
            <a:off x="0" y="0"/>
            <a:ext cx="35715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786842" y="0"/>
            <a:ext cx="35715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3357554" y="1428742"/>
            <a:ext cx="2786081" cy="1923604"/>
          </a:xfrm>
          <a:prstGeom prst="rect">
            <a:avLst/>
          </a:prstGeom>
          <a:noFill/>
        </p:spPr>
        <p:txBody>
          <a:bodyPr wrap="square" rtlCol="0">
            <a:spAutoFit/>
          </a:bodyPr>
          <a:lstStyle/>
          <a:p>
            <a:pPr algn="ctr"/>
            <a:r>
              <a:rPr lang="es-PE" sz="1000" b="1" dirty="0" smtClean="0">
                <a:latin typeface="Arial" pitchFamily="34" charset="0"/>
                <a:cs typeface="Arial" pitchFamily="34" charset="0"/>
              </a:rPr>
              <a:t>La magia de la voz que la prisa nos ha arrebatado</a:t>
            </a:r>
          </a:p>
          <a:p>
            <a:pPr algn="ctr"/>
            <a:r>
              <a:rPr lang="es-PE" sz="900" b="1" dirty="0" smtClean="0">
                <a:latin typeface="Arial" pitchFamily="34" charset="0"/>
                <a:cs typeface="Arial" pitchFamily="34" charset="0"/>
              </a:rPr>
              <a:t>Es un hecho que la tecnología ha cambiado nuestras vidas. Ha traído consigo unas ventajas enormes, su uso ha aligerado operaciones bancarias y ha logrado ubicarnos en un sitio al caminar sin necesidad de cargar un con un mapa débil a los caprichos del viento. Sin embargo, a veces descubríamos sitios al perdernos, escondidos a los que de otra forma no habríamos llegado</a:t>
            </a:r>
          </a:p>
          <a:p>
            <a:endParaRPr lang="es-PE" dirty="0"/>
          </a:p>
        </p:txBody>
      </p:sp>
      <p:sp>
        <p:nvSpPr>
          <p:cNvPr id="9" name="8 Rectángulo"/>
          <p:cNvSpPr/>
          <p:nvPr/>
        </p:nvSpPr>
        <p:spPr>
          <a:xfrm>
            <a:off x="0" y="-142894"/>
            <a:ext cx="9429784"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0110219001326892.png"/>
          <p:cNvPicPr>
            <a:picLocks noChangeAspect="1"/>
          </p:cNvPicPr>
          <p:nvPr/>
        </p:nvPicPr>
        <p:blipFill>
          <a:blip r:embed="rId3">
            <a:grayscl/>
            <a:lum bright="-40000" contrast="40000"/>
          </a:blip>
          <a:srcRect l="16667" t="16667" r="16667" b="20000"/>
          <a:stretch>
            <a:fillRect/>
          </a:stretch>
        </p:blipFill>
        <p:spPr>
          <a:xfrm>
            <a:off x="3929058" y="1214428"/>
            <a:ext cx="1428760" cy="1357322"/>
          </a:xfrm>
          <a:prstGeom prst="rect">
            <a:avLst/>
          </a:prstGeom>
        </p:spPr>
      </p:pic>
      <p:pic>
        <p:nvPicPr>
          <p:cNvPr id="4" name="3 Imagen" descr="20110219001326892.png"/>
          <p:cNvPicPr>
            <a:picLocks noChangeAspect="1"/>
          </p:cNvPicPr>
          <p:nvPr/>
        </p:nvPicPr>
        <p:blipFill>
          <a:blip r:embed="rId3">
            <a:grayscl/>
            <a:lum bright="-40000" contrast="40000"/>
          </a:blip>
          <a:srcRect l="16667" t="16667" r="16667" b="20000"/>
          <a:stretch>
            <a:fillRect/>
          </a:stretch>
        </p:blipFill>
        <p:spPr>
          <a:xfrm>
            <a:off x="3929058" y="2714626"/>
            <a:ext cx="1428760" cy="1357322"/>
          </a:xfrm>
          <a:prstGeom prst="rect">
            <a:avLst/>
          </a:prstGeom>
        </p:spPr>
      </p:pic>
      <p:pic>
        <p:nvPicPr>
          <p:cNvPr id="5" name="4 Imagen" descr="20110219001326892.png"/>
          <p:cNvPicPr>
            <a:picLocks noChangeAspect="1"/>
          </p:cNvPicPr>
          <p:nvPr/>
        </p:nvPicPr>
        <p:blipFill>
          <a:blip r:embed="rId3">
            <a:grayscl/>
            <a:lum bright="-40000" contrast="40000"/>
          </a:blip>
          <a:srcRect l="16667" t="16667" r="16667" b="20000"/>
          <a:stretch>
            <a:fillRect/>
          </a:stretch>
        </p:blipFill>
        <p:spPr>
          <a:xfrm>
            <a:off x="5143504" y="2071684"/>
            <a:ext cx="1428760" cy="1357322"/>
          </a:xfrm>
          <a:prstGeom prst="rect">
            <a:avLst/>
          </a:prstGeom>
        </p:spPr>
      </p:pic>
      <p:pic>
        <p:nvPicPr>
          <p:cNvPr id="6" name="5 Imagen" descr="20110219001326892.png"/>
          <p:cNvPicPr>
            <a:picLocks noChangeAspect="1"/>
          </p:cNvPicPr>
          <p:nvPr/>
        </p:nvPicPr>
        <p:blipFill>
          <a:blip r:embed="rId3">
            <a:grayscl/>
            <a:lum bright="-40000" contrast="40000"/>
          </a:blip>
          <a:srcRect l="16667" t="16667" r="16667" b="20000"/>
          <a:stretch>
            <a:fillRect/>
          </a:stretch>
        </p:blipFill>
        <p:spPr>
          <a:xfrm>
            <a:off x="2643174" y="1928808"/>
            <a:ext cx="1428760" cy="1357322"/>
          </a:xfrm>
          <a:prstGeom prst="rect">
            <a:avLst/>
          </a:prstGeom>
        </p:spPr>
      </p:pic>
      <p:pic>
        <p:nvPicPr>
          <p:cNvPr id="7" name="6 Imagen" descr="20110219001326892.png"/>
          <p:cNvPicPr>
            <a:picLocks noChangeAspect="1"/>
          </p:cNvPicPr>
          <p:nvPr/>
        </p:nvPicPr>
        <p:blipFill>
          <a:blip r:embed="rId3">
            <a:grayscl/>
            <a:lum bright="-40000" contrast="40000"/>
          </a:blip>
          <a:srcRect l="16667" t="16667" r="16667" b="20000"/>
          <a:stretch>
            <a:fillRect/>
          </a:stretch>
        </p:blipFill>
        <p:spPr>
          <a:xfrm>
            <a:off x="4143372" y="285734"/>
            <a:ext cx="977573" cy="928694"/>
          </a:xfrm>
          <a:prstGeom prst="rect">
            <a:avLst/>
          </a:prstGeom>
        </p:spPr>
      </p:pic>
      <p:pic>
        <p:nvPicPr>
          <p:cNvPr id="8" name="7 Imagen" descr="20110219001326892.png"/>
          <p:cNvPicPr>
            <a:picLocks noChangeAspect="1"/>
          </p:cNvPicPr>
          <p:nvPr/>
        </p:nvPicPr>
        <p:blipFill>
          <a:blip r:embed="rId3">
            <a:grayscl/>
            <a:lum bright="-40000" contrast="40000"/>
          </a:blip>
          <a:srcRect l="16667" t="16667" r="16667" b="20000"/>
          <a:stretch>
            <a:fillRect/>
          </a:stretch>
        </p:blipFill>
        <p:spPr>
          <a:xfrm>
            <a:off x="6500826" y="2357436"/>
            <a:ext cx="977573" cy="928694"/>
          </a:xfrm>
          <a:prstGeom prst="rect">
            <a:avLst/>
          </a:prstGeom>
        </p:spPr>
      </p:pic>
      <p:pic>
        <p:nvPicPr>
          <p:cNvPr id="9" name="8 Imagen" descr="20110219001326892.png"/>
          <p:cNvPicPr>
            <a:picLocks noChangeAspect="1"/>
          </p:cNvPicPr>
          <p:nvPr/>
        </p:nvPicPr>
        <p:blipFill>
          <a:blip r:embed="rId3">
            <a:grayscl/>
            <a:lum bright="-40000" contrast="40000"/>
          </a:blip>
          <a:srcRect l="16667" t="16667" r="16667" b="20000"/>
          <a:stretch>
            <a:fillRect/>
          </a:stretch>
        </p:blipFill>
        <p:spPr>
          <a:xfrm>
            <a:off x="4071934" y="4071948"/>
            <a:ext cx="977573" cy="928694"/>
          </a:xfrm>
          <a:prstGeom prst="rect">
            <a:avLst/>
          </a:prstGeom>
        </p:spPr>
      </p:pic>
      <p:pic>
        <p:nvPicPr>
          <p:cNvPr id="10" name="9 Imagen" descr="20110219001326892.png"/>
          <p:cNvPicPr>
            <a:picLocks noChangeAspect="1"/>
          </p:cNvPicPr>
          <p:nvPr/>
        </p:nvPicPr>
        <p:blipFill>
          <a:blip r:embed="rId3">
            <a:grayscl/>
            <a:lum bright="-40000" contrast="40000"/>
          </a:blip>
          <a:srcRect l="16667" t="16667" r="16667" b="20000"/>
          <a:stretch>
            <a:fillRect/>
          </a:stretch>
        </p:blipFill>
        <p:spPr>
          <a:xfrm>
            <a:off x="1714480" y="2285998"/>
            <a:ext cx="977573" cy="928694"/>
          </a:xfrm>
          <a:prstGeom prst="rect">
            <a:avLst/>
          </a:prstGeom>
        </p:spPr>
      </p:pic>
      <p:pic>
        <p:nvPicPr>
          <p:cNvPr id="11" name="10 Imagen" descr="20110219001326892.png"/>
          <p:cNvPicPr>
            <a:picLocks noChangeAspect="1"/>
          </p:cNvPicPr>
          <p:nvPr/>
        </p:nvPicPr>
        <p:blipFill>
          <a:blip r:embed="rId3">
            <a:grayscl/>
            <a:lum bright="-40000" contrast="40000"/>
          </a:blip>
          <a:srcRect l="16667" t="16667" r="16667" b="20000"/>
          <a:stretch>
            <a:fillRect/>
          </a:stretch>
        </p:blipFill>
        <p:spPr>
          <a:xfrm>
            <a:off x="4286248" y="-428646"/>
            <a:ext cx="714380" cy="678661"/>
          </a:xfrm>
          <a:prstGeom prst="rect">
            <a:avLst/>
          </a:prstGeom>
        </p:spPr>
      </p:pic>
      <p:pic>
        <p:nvPicPr>
          <p:cNvPr id="12" name="11 Imagen" descr="20110219001326892.png"/>
          <p:cNvPicPr>
            <a:picLocks noChangeAspect="1"/>
          </p:cNvPicPr>
          <p:nvPr/>
        </p:nvPicPr>
        <p:blipFill>
          <a:blip r:embed="rId3">
            <a:grayscl/>
            <a:lum bright="-40000" contrast="40000"/>
          </a:blip>
          <a:srcRect l="16667" t="16667" r="16667" b="20000"/>
          <a:stretch>
            <a:fillRect/>
          </a:stretch>
        </p:blipFill>
        <p:spPr>
          <a:xfrm>
            <a:off x="4214810" y="5000642"/>
            <a:ext cx="714380" cy="642942"/>
          </a:xfrm>
          <a:prstGeom prst="rect">
            <a:avLst/>
          </a:prstGeom>
        </p:spPr>
      </p:pic>
      <p:pic>
        <p:nvPicPr>
          <p:cNvPr id="13" name="12 Imagen" descr="20110219001326892.png"/>
          <p:cNvPicPr>
            <a:picLocks noChangeAspect="1"/>
          </p:cNvPicPr>
          <p:nvPr/>
        </p:nvPicPr>
        <p:blipFill>
          <a:blip r:embed="rId3">
            <a:grayscl/>
            <a:lum bright="-40000" contrast="40000"/>
          </a:blip>
          <a:srcRect l="16667" t="16667" r="16667" b="20000"/>
          <a:stretch>
            <a:fillRect/>
          </a:stretch>
        </p:blipFill>
        <p:spPr>
          <a:xfrm>
            <a:off x="7429520" y="2571750"/>
            <a:ext cx="714380" cy="678661"/>
          </a:xfrm>
          <a:prstGeom prst="rect">
            <a:avLst/>
          </a:prstGeom>
        </p:spPr>
      </p:pic>
      <p:pic>
        <p:nvPicPr>
          <p:cNvPr id="14" name="13 Imagen" descr="20110219001326892.png"/>
          <p:cNvPicPr>
            <a:picLocks noChangeAspect="1"/>
          </p:cNvPicPr>
          <p:nvPr/>
        </p:nvPicPr>
        <p:blipFill>
          <a:blip r:embed="rId3">
            <a:grayscl/>
            <a:lum bright="-40000" contrast="40000"/>
          </a:blip>
          <a:srcRect l="16667" t="16667" r="16667" b="20000"/>
          <a:stretch>
            <a:fillRect/>
          </a:stretch>
        </p:blipFill>
        <p:spPr>
          <a:xfrm>
            <a:off x="1000100" y="2428874"/>
            <a:ext cx="714380" cy="678661"/>
          </a:xfrm>
          <a:prstGeom prst="rect">
            <a:avLst/>
          </a:prstGeom>
        </p:spPr>
      </p:pic>
      <p:pic>
        <p:nvPicPr>
          <p:cNvPr id="15" name="14 Imagen" descr="20110219001326892.png"/>
          <p:cNvPicPr>
            <a:picLocks noChangeAspect="1"/>
          </p:cNvPicPr>
          <p:nvPr/>
        </p:nvPicPr>
        <p:blipFill>
          <a:blip r:embed="rId3">
            <a:grayscl/>
            <a:lum bright="-40000" contrast="40000"/>
          </a:blip>
          <a:srcRect l="16667" t="16667" r="16667" b="20000"/>
          <a:stretch>
            <a:fillRect/>
          </a:stretch>
        </p:blipFill>
        <p:spPr>
          <a:xfrm>
            <a:off x="428596" y="2500312"/>
            <a:ext cx="526385" cy="500066"/>
          </a:xfrm>
          <a:prstGeom prst="rect">
            <a:avLst/>
          </a:prstGeom>
        </p:spPr>
      </p:pic>
      <p:pic>
        <p:nvPicPr>
          <p:cNvPr id="16" name="15 Imagen" descr="20110219001326892.png"/>
          <p:cNvPicPr>
            <a:picLocks noChangeAspect="1"/>
          </p:cNvPicPr>
          <p:nvPr/>
        </p:nvPicPr>
        <p:blipFill>
          <a:blip r:embed="rId3">
            <a:grayscl/>
            <a:lum bright="-40000" contrast="40000"/>
          </a:blip>
          <a:srcRect l="16667" t="16667" r="16667" b="20000"/>
          <a:stretch>
            <a:fillRect/>
          </a:stretch>
        </p:blipFill>
        <p:spPr>
          <a:xfrm>
            <a:off x="8143900" y="2714626"/>
            <a:ext cx="526385" cy="500066"/>
          </a:xfrm>
          <a:prstGeom prst="rect">
            <a:avLst/>
          </a:prstGeom>
        </p:spPr>
      </p:pic>
      <p:pic>
        <p:nvPicPr>
          <p:cNvPr id="17" name="16 Imagen" descr="20110219001326892.png"/>
          <p:cNvPicPr>
            <a:picLocks noChangeAspect="1"/>
          </p:cNvPicPr>
          <p:nvPr/>
        </p:nvPicPr>
        <p:blipFill>
          <a:blip r:embed="rId3">
            <a:grayscl/>
            <a:lum bright="-40000" contrast="40000"/>
          </a:blip>
          <a:srcRect l="16667" t="16667" r="16667" b="20000"/>
          <a:stretch>
            <a:fillRect/>
          </a:stretch>
        </p:blipFill>
        <p:spPr>
          <a:xfrm>
            <a:off x="5286380" y="857238"/>
            <a:ext cx="1428760" cy="1357322"/>
          </a:xfrm>
          <a:prstGeom prst="rect">
            <a:avLst/>
          </a:prstGeom>
        </p:spPr>
      </p:pic>
      <p:pic>
        <p:nvPicPr>
          <p:cNvPr id="18" name="17 Imagen" descr="20110219001326892.png"/>
          <p:cNvPicPr>
            <a:picLocks noChangeAspect="1"/>
          </p:cNvPicPr>
          <p:nvPr/>
        </p:nvPicPr>
        <p:blipFill>
          <a:blip r:embed="rId3">
            <a:grayscl/>
            <a:lum bright="-40000" contrast="40000"/>
          </a:blip>
          <a:srcRect l="16667" t="16667" r="16667" b="20000"/>
          <a:stretch>
            <a:fillRect/>
          </a:stretch>
        </p:blipFill>
        <p:spPr>
          <a:xfrm>
            <a:off x="6429388" y="357172"/>
            <a:ext cx="977573" cy="928694"/>
          </a:xfrm>
          <a:prstGeom prst="rect">
            <a:avLst/>
          </a:prstGeom>
        </p:spPr>
      </p:pic>
      <p:pic>
        <p:nvPicPr>
          <p:cNvPr id="19" name="18 Imagen" descr="20110219001326892.png"/>
          <p:cNvPicPr>
            <a:picLocks noChangeAspect="1"/>
          </p:cNvPicPr>
          <p:nvPr/>
        </p:nvPicPr>
        <p:blipFill>
          <a:blip r:embed="rId3">
            <a:grayscl/>
            <a:lum bright="-40000" contrast="40000"/>
          </a:blip>
          <a:srcRect l="16667" t="16667" r="16667" b="20000"/>
          <a:stretch>
            <a:fillRect/>
          </a:stretch>
        </p:blipFill>
        <p:spPr>
          <a:xfrm>
            <a:off x="7286644" y="-18"/>
            <a:ext cx="714380" cy="678661"/>
          </a:xfrm>
          <a:prstGeom prst="rect">
            <a:avLst/>
          </a:prstGeom>
        </p:spPr>
      </p:pic>
      <p:pic>
        <p:nvPicPr>
          <p:cNvPr id="20" name="19 Imagen" descr="20110219001326892.png"/>
          <p:cNvPicPr>
            <a:picLocks noChangeAspect="1"/>
          </p:cNvPicPr>
          <p:nvPr/>
        </p:nvPicPr>
        <p:blipFill>
          <a:blip r:embed="rId3">
            <a:grayscl/>
            <a:lum bright="-40000" contrast="40000"/>
          </a:blip>
          <a:srcRect l="16667" t="16667" r="16667" b="20000"/>
          <a:stretch>
            <a:fillRect/>
          </a:stretch>
        </p:blipFill>
        <p:spPr>
          <a:xfrm>
            <a:off x="7858148" y="-285770"/>
            <a:ext cx="526385" cy="500066"/>
          </a:xfrm>
          <a:prstGeom prst="rect">
            <a:avLst/>
          </a:prstGeom>
        </p:spPr>
      </p:pic>
      <p:pic>
        <p:nvPicPr>
          <p:cNvPr id="21" name="20 Imagen" descr="20110219001326892.png"/>
          <p:cNvPicPr>
            <a:picLocks noChangeAspect="1"/>
          </p:cNvPicPr>
          <p:nvPr/>
        </p:nvPicPr>
        <p:blipFill>
          <a:blip r:embed="rId3">
            <a:grayscl/>
            <a:lum bright="-40000" contrast="40000"/>
          </a:blip>
          <a:srcRect l="16667" t="16667" r="16667" b="20000"/>
          <a:stretch>
            <a:fillRect/>
          </a:stretch>
        </p:blipFill>
        <p:spPr>
          <a:xfrm>
            <a:off x="2643174" y="3143254"/>
            <a:ext cx="1428760" cy="1357322"/>
          </a:xfrm>
          <a:prstGeom prst="rect">
            <a:avLst/>
          </a:prstGeom>
        </p:spPr>
      </p:pic>
      <p:pic>
        <p:nvPicPr>
          <p:cNvPr id="22" name="21 Imagen" descr="20110219001326892.png"/>
          <p:cNvPicPr>
            <a:picLocks noChangeAspect="1"/>
          </p:cNvPicPr>
          <p:nvPr/>
        </p:nvPicPr>
        <p:blipFill>
          <a:blip r:embed="rId3">
            <a:grayscl/>
            <a:lum bright="-40000" contrast="40000"/>
          </a:blip>
          <a:srcRect l="16667" t="16667" r="16667" b="20000"/>
          <a:stretch>
            <a:fillRect/>
          </a:stretch>
        </p:blipFill>
        <p:spPr>
          <a:xfrm>
            <a:off x="1857356" y="3929072"/>
            <a:ext cx="977573" cy="928694"/>
          </a:xfrm>
          <a:prstGeom prst="rect">
            <a:avLst/>
          </a:prstGeom>
        </p:spPr>
      </p:pic>
      <p:pic>
        <p:nvPicPr>
          <p:cNvPr id="23" name="22 Imagen" descr="20110219001326892.png"/>
          <p:cNvPicPr>
            <a:picLocks noChangeAspect="1"/>
          </p:cNvPicPr>
          <p:nvPr/>
        </p:nvPicPr>
        <p:blipFill>
          <a:blip r:embed="rId3">
            <a:grayscl/>
            <a:lum bright="-40000" contrast="40000"/>
          </a:blip>
          <a:srcRect l="16667" t="16667" r="16667" b="20000"/>
          <a:stretch>
            <a:fillRect/>
          </a:stretch>
        </p:blipFill>
        <p:spPr>
          <a:xfrm>
            <a:off x="1285852" y="4500576"/>
            <a:ext cx="714380" cy="678661"/>
          </a:xfrm>
          <a:prstGeom prst="rect">
            <a:avLst/>
          </a:prstGeom>
        </p:spPr>
      </p:pic>
      <p:pic>
        <p:nvPicPr>
          <p:cNvPr id="24" name="23 Imagen" descr="20110219001326892.png"/>
          <p:cNvPicPr>
            <a:picLocks noChangeAspect="1"/>
          </p:cNvPicPr>
          <p:nvPr/>
        </p:nvPicPr>
        <p:blipFill>
          <a:blip r:embed="rId3">
            <a:grayscl/>
            <a:lum bright="-40000" contrast="40000"/>
          </a:blip>
          <a:srcRect l="16667" t="16667" r="16667" b="20000"/>
          <a:stretch>
            <a:fillRect/>
          </a:stretch>
        </p:blipFill>
        <p:spPr>
          <a:xfrm>
            <a:off x="857224" y="4929204"/>
            <a:ext cx="526385" cy="500066"/>
          </a:xfrm>
          <a:prstGeom prst="rect">
            <a:avLst/>
          </a:prstGeom>
        </p:spPr>
      </p:pic>
      <p:pic>
        <p:nvPicPr>
          <p:cNvPr id="25" name="24 Imagen" descr="20110219001326892.png"/>
          <p:cNvPicPr>
            <a:picLocks noChangeAspect="1"/>
          </p:cNvPicPr>
          <p:nvPr/>
        </p:nvPicPr>
        <p:blipFill>
          <a:blip r:embed="rId3">
            <a:grayscl/>
            <a:lum bright="-40000" contrast="40000"/>
          </a:blip>
          <a:srcRect l="16667" t="16667" r="16667" b="20000"/>
          <a:stretch>
            <a:fillRect/>
          </a:stretch>
        </p:blipFill>
        <p:spPr>
          <a:xfrm>
            <a:off x="2714612" y="714362"/>
            <a:ext cx="1428760" cy="1357322"/>
          </a:xfrm>
          <a:prstGeom prst="rect">
            <a:avLst/>
          </a:prstGeom>
        </p:spPr>
      </p:pic>
      <p:pic>
        <p:nvPicPr>
          <p:cNvPr id="26" name="25 Imagen" descr="20110219001326892.png"/>
          <p:cNvPicPr>
            <a:picLocks noChangeAspect="1"/>
          </p:cNvPicPr>
          <p:nvPr/>
        </p:nvPicPr>
        <p:blipFill>
          <a:blip r:embed="rId3">
            <a:grayscl/>
            <a:lum bright="-40000" contrast="40000"/>
          </a:blip>
          <a:srcRect l="16667" t="16667" r="16667" b="20000"/>
          <a:stretch>
            <a:fillRect/>
          </a:stretch>
        </p:blipFill>
        <p:spPr>
          <a:xfrm>
            <a:off x="1928794" y="428610"/>
            <a:ext cx="977573" cy="928694"/>
          </a:xfrm>
          <a:prstGeom prst="rect">
            <a:avLst/>
          </a:prstGeom>
        </p:spPr>
      </p:pic>
      <p:pic>
        <p:nvPicPr>
          <p:cNvPr id="27" name="26 Imagen" descr="20110219001326892.png"/>
          <p:cNvPicPr>
            <a:picLocks noChangeAspect="1"/>
          </p:cNvPicPr>
          <p:nvPr/>
        </p:nvPicPr>
        <p:blipFill>
          <a:blip r:embed="rId3">
            <a:grayscl/>
            <a:lum bright="-40000" contrast="40000"/>
          </a:blip>
          <a:srcRect l="16667" t="16667" r="16667" b="20000"/>
          <a:stretch>
            <a:fillRect/>
          </a:stretch>
        </p:blipFill>
        <p:spPr>
          <a:xfrm>
            <a:off x="1357290" y="214296"/>
            <a:ext cx="714380" cy="678661"/>
          </a:xfrm>
          <a:prstGeom prst="rect">
            <a:avLst/>
          </a:prstGeom>
        </p:spPr>
      </p:pic>
      <p:pic>
        <p:nvPicPr>
          <p:cNvPr id="28" name="27 Imagen" descr="20110219001326892.png"/>
          <p:cNvPicPr>
            <a:picLocks noChangeAspect="1"/>
          </p:cNvPicPr>
          <p:nvPr/>
        </p:nvPicPr>
        <p:blipFill>
          <a:blip r:embed="rId3">
            <a:grayscl/>
            <a:lum bright="-40000" contrast="40000"/>
          </a:blip>
          <a:srcRect l="16667" t="16667" r="16667" b="20000"/>
          <a:stretch>
            <a:fillRect/>
          </a:stretch>
        </p:blipFill>
        <p:spPr>
          <a:xfrm>
            <a:off x="928662" y="-18"/>
            <a:ext cx="526385" cy="500066"/>
          </a:xfrm>
          <a:prstGeom prst="rect">
            <a:avLst/>
          </a:prstGeom>
        </p:spPr>
      </p:pic>
      <p:pic>
        <p:nvPicPr>
          <p:cNvPr id="29" name="28 Imagen" descr="20110219001326892.png"/>
          <p:cNvPicPr>
            <a:picLocks noChangeAspect="1"/>
          </p:cNvPicPr>
          <p:nvPr/>
        </p:nvPicPr>
        <p:blipFill>
          <a:blip r:embed="rId3">
            <a:grayscl/>
            <a:lum bright="-40000" contrast="40000"/>
          </a:blip>
          <a:srcRect l="16667" t="16667" r="16667" b="20000"/>
          <a:stretch>
            <a:fillRect/>
          </a:stretch>
        </p:blipFill>
        <p:spPr>
          <a:xfrm>
            <a:off x="5072066" y="3286130"/>
            <a:ext cx="1428760" cy="1357322"/>
          </a:xfrm>
          <a:prstGeom prst="rect">
            <a:avLst/>
          </a:prstGeom>
        </p:spPr>
      </p:pic>
      <p:pic>
        <p:nvPicPr>
          <p:cNvPr id="30" name="29 Imagen" descr="20110219001326892.png"/>
          <p:cNvPicPr>
            <a:picLocks noChangeAspect="1"/>
          </p:cNvPicPr>
          <p:nvPr/>
        </p:nvPicPr>
        <p:blipFill>
          <a:blip r:embed="rId3">
            <a:grayscl/>
            <a:lum bright="-40000" contrast="40000"/>
          </a:blip>
          <a:srcRect l="16667" t="16667" r="16667" b="20000"/>
          <a:stretch>
            <a:fillRect/>
          </a:stretch>
        </p:blipFill>
        <p:spPr>
          <a:xfrm>
            <a:off x="6286512" y="4000510"/>
            <a:ext cx="977573" cy="928694"/>
          </a:xfrm>
          <a:prstGeom prst="rect">
            <a:avLst/>
          </a:prstGeom>
        </p:spPr>
      </p:pic>
      <p:pic>
        <p:nvPicPr>
          <p:cNvPr id="31" name="30 Imagen" descr="20110219001326892.png"/>
          <p:cNvPicPr>
            <a:picLocks noChangeAspect="1"/>
          </p:cNvPicPr>
          <p:nvPr/>
        </p:nvPicPr>
        <p:blipFill>
          <a:blip r:embed="rId3">
            <a:grayscl/>
            <a:lum bright="-40000" contrast="40000"/>
          </a:blip>
          <a:srcRect l="16667" t="16667" r="16667" b="20000"/>
          <a:stretch>
            <a:fillRect/>
          </a:stretch>
        </p:blipFill>
        <p:spPr>
          <a:xfrm>
            <a:off x="7072330" y="4572014"/>
            <a:ext cx="714380" cy="678661"/>
          </a:xfrm>
          <a:prstGeom prst="rect">
            <a:avLst/>
          </a:prstGeom>
        </p:spPr>
      </p:pic>
      <p:pic>
        <p:nvPicPr>
          <p:cNvPr id="32" name="31 Imagen" descr="20110219001326892.png"/>
          <p:cNvPicPr>
            <a:picLocks noChangeAspect="1"/>
          </p:cNvPicPr>
          <p:nvPr/>
        </p:nvPicPr>
        <p:blipFill>
          <a:blip r:embed="rId3">
            <a:grayscl/>
            <a:lum bright="-40000" contrast="40000"/>
          </a:blip>
          <a:srcRect l="16667" t="16667" r="16667" b="20000"/>
          <a:stretch>
            <a:fillRect/>
          </a:stretch>
        </p:blipFill>
        <p:spPr>
          <a:xfrm>
            <a:off x="7643834" y="5000642"/>
            <a:ext cx="526385" cy="500066"/>
          </a:xfrm>
          <a:prstGeom prst="rect">
            <a:avLst/>
          </a:prstGeom>
        </p:spPr>
      </p:pic>
      <p:sp>
        <p:nvSpPr>
          <p:cNvPr id="33" name="32 Rectángulo"/>
          <p:cNvSpPr/>
          <p:nvPr/>
        </p:nvSpPr>
        <p:spPr>
          <a:xfrm>
            <a:off x="0" y="-571522"/>
            <a:ext cx="9429784" cy="657229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hidden"/>
                                      </p:to>
                                    </p:set>
                                  </p:childTnLst>
                                </p:cTn>
                              </p:par>
                              <p:par>
                                <p:cTn id="7" presetID="23" presetClass="entr" presetSubtype="1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23" presetClass="entr" presetSubtype="1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3000" fill="hold"/>
                                        <p:tgtEl>
                                          <p:spTgt spid="7"/>
                                        </p:tgtEl>
                                        <p:attrNameLst>
                                          <p:attrName>ppt_w</p:attrName>
                                        </p:attrNameLst>
                                      </p:cBhvr>
                                      <p:tavLst>
                                        <p:tav tm="0">
                                          <p:val>
                                            <p:fltVal val="0"/>
                                          </p:val>
                                        </p:tav>
                                        <p:tav tm="100000">
                                          <p:val>
                                            <p:strVal val="#ppt_w"/>
                                          </p:val>
                                        </p:tav>
                                      </p:tavLst>
                                    </p:anim>
                                    <p:anim calcmode="lin" valueType="num">
                                      <p:cBhvr>
                                        <p:cTn id="26" dur="3000" fill="hold"/>
                                        <p:tgtEl>
                                          <p:spTgt spid="7"/>
                                        </p:tgtEl>
                                        <p:attrNameLst>
                                          <p:attrName>ppt_h</p:attrName>
                                        </p:attrNameLst>
                                      </p:cBhvr>
                                      <p:tavLst>
                                        <p:tav tm="0">
                                          <p:val>
                                            <p:fltVal val="0"/>
                                          </p:val>
                                        </p:tav>
                                        <p:tav tm="100000">
                                          <p:val>
                                            <p:strVal val="#ppt_h"/>
                                          </p:val>
                                        </p:tav>
                                      </p:tavLst>
                                    </p:anim>
                                  </p:childTnLst>
                                </p:cTn>
                              </p:par>
                              <p:par>
                                <p:cTn id="27" presetID="23" presetClass="entr" presetSubtype="1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3000" fill="hold"/>
                                        <p:tgtEl>
                                          <p:spTgt spid="8"/>
                                        </p:tgtEl>
                                        <p:attrNameLst>
                                          <p:attrName>ppt_w</p:attrName>
                                        </p:attrNameLst>
                                      </p:cBhvr>
                                      <p:tavLst>
                                        <p:tav tm="0">
                                          <p:val>
                                            <p:fltVal val="0"/>
                                          </p:val>
                                        </p:tav>
                                        <p:tav tm="100000">
                                          <p:val>
                                            <p:strVal val="#ppt_w"/>
                                          </p:val>
                                        </p:tav>
                                      </p:tavLst>
                                    </p:anim>
                                    <p:anim calcmode="lin" valueType="num">
                                      <p:cBhvr>
                                        <p:cTn id="30" dur="3000" fill="hold"/>
                                        <p:tgtEl>
                                          <p:spTgt spid="8"/>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3000" fill="hold"/>
                                        <p:tgtEl>
                                          <p:spTgt spid="9"/>
                                        </p:tgtEl>
                                        <p:attrNameLst>
                                          <p:attrName>ppt_w</p:attrName>
                                        </p:attrNameLst>
                                      </p:cBhvr>
                                      <p:tavLst>
                                        <p:tav tm="0">
                                          <p:val>
                                            <p:fltVal val="0"/>
                                          </p:val>
                                        </p:tav>
                                        <p:tav tm="100000">
                                          <p:val>
                                            <p:strVal val="#ppt_w"/>
                                          </p:val>
                                        </p:tav>
                                      </p:tavLst>
                                    </p:anim>
                                    <p:anim calcmode="lin" valueType="num">
                                      <p:cBhvr>
                                        <p:cTn id="34" dur="3000" fill="hold"/>
                                        <p:tgtEl>
                                          <p:spTgt spid="9"/>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3000" fill="hold"/>
                                        <p:tgtEl>
                                          <p:spTgt spid="10"/>
                                        </p:tgtEl>
                                        <p:attrNameLst>
                                          <p:attrName>ppt_w</p:attrName>
                                        </p:attrNameLst>
                                      </p:cBhvr>
                                      <p:tavLst>
                                        <p:tav tm="0">
                                          <p:val>
                                            <p:fltVal val="0"/>
                                          </p:val>
                                        </p:tav>
                                        <p:tav tm="100000">
                                          <p:val>
                                            <p:strVal val="#ppt_w"/>
                                          </p:val>
                                        </p:tav>
                                      </p:tavLst>
                                    </p:anim>
                                    <p:anim calcmode="lin" valueType="num">
                                      <p:cBhvr>
                                        <p:cTn id="38" dur="3000" fill="hold"/>
                                        <p:tgtEl>
                                          <p:spTgt spid="10"/>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3000" fill="hold"/>
                                        <p:tgtEl>
                                          <p:spTgt spid="11"/>
                                        </p:tgtEl>
                                        <p:attrNameLst>
                                          <p:attrName>ppt_w</p:attrName>
                                        </p:attrNameLst>
                                      </p:cBhvr>
                                      <p:tavLst>
                                        <p:tav tm="0">
                                          <p:val>
                                            <p:fltVal val="0"/>
                                          </p:val>
                                        </p:tav>
                                        <p:tav tm="100000">
                                          <p:val>
                                            <p:strVal val="#ppt_w"/>
                                          </p:val>
                                        </p:tav>
                                      </p:tavLst>
                                    </p:anim>
                                    <p:anim calcmode="lin" valueType="num">
                                      <p:cBhvr>
                                        <p:cTn id="42" dur="3000" fill="hold"/>
                                        <p:tgtEl>
                                          <p:spTgt spid="11"/>
                                        </p:tgtEl>
                                        <p:attrNameLst>
                                          <p:attrName>ppt_h</p:attrName>
                                        </p:attrNameLst>
                                      </p:cBhvr>
                                      <p:tavLst>
                                        <p:tav tm="0">
                                          <p:val>
                                            <p:fltVal val="0"/>
                                          </p:val>
                                        </p:tav>
                                        <p:tav tm="100000">
                                          <p:val>
                                            <p:strVal val="#ppt_h"/>
                                          </p:val>
                                        </p:tav>
                                      </p:tavLst>
                                    </p:anim>
                                  </p:childTnLst>
                                </p:cTn>
                              </p:par>
                              <p:par>
                                <p:cTn id="43" presetID="23" presetClass="entr" presetSubtype="1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3000" fill="hold"/>
                                        <p:tgtEl>
                                          <p:spTgt spid="12"/>
                                        </p:tgtEl>
                                        <p:attrNameLst>
                                          <p:attrName>ppt_w</p:attrName>
                                        </p:attrNameLst>
                                      </p:cBhvr>
                                      <p:tavLst>
                                        <p:tav tm="0">
                                          <p:val>
                                            <p:fltVal val="0"/>
                                          </p:val>
                                        </p:tav>
                                        <p:tav tm="100000">
                                          <p:val>
                                            <p:strVal val="#ppt_w"/>
                                          </p:val>
                                        </p:tav>
                                      </p:tavLst>
                                    </p:anim>
                                    <p:anim calcmode="lin" valueType="num">
                                      <p:cBhvr>
                                        <p:cTn id="46" dur="3000" fill="hold"/>
                                        <p:tgtEl>
                                          <p:spTgt spid="12"/>
                                        </p:tgtEl>
                                        <p:attrNameLst>
                                          <p:attrName>ppt_h</p:attrName>
                                        </p:attrNameLst>
                                      </p:cBhvr>
                                      <p:tavLst>
                                        <p:tav tm="0">
                                          <p:val>
                                            <p:fltVal val="0"/>
                                          </p:val>
                                        </p:tav>
                                        <p:tav tm="100000">
                                          <p:val>
                                            <p:strVal val="#ppt_h"/>
                                          </p:val>
                                        </p:tav>
                                      </p:tavLst>
                                    </p:anim>
                                  </p:childTnLst>
                                </p:cTn>
                              </p:par>
                              <p:par>
                                <p:cTn id="47" presetID="23" presetClass="entr" presetSubtype="1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3000" fill="hold"/>
                                        <p:tgtEl>
                                          <p:spTgt spid="13"/>
                                        </p:tgtEl>
                                        <p:attrNameLst>
                                          <p:attrName>ppt_w</p:attrName>
                                        </p:attrNameLst>
                                      </p:cBhvr>
                                      <p:tavLst>
                                        <p:tav tm="0">
                                          <p:val>
                                            <p:fltVal val="0"/>
                                          </p:val>
                                        </p:tav>
                                        <p:tav tm="100000">
                                          <p:val>
                                            <p:strVal val="#ppt_w"/>
                                          </p:val>
                                        </p:tav>
                                      </p:tavLst>
                                    </p:anim>
                                    <p:anim calcmode="lin" valueType="num">
                                      <p:cBhvr>
                                        <p:cTn id="50" dur="3000" fill="hold"/>
                                        <p:tgtEl>
                                          <p:spTgt spid="13"/>
                                        </p:tgtEl>
                                        <p:attrNameLst>
                                          <p:attrName>ppt_h</p:attrName>
                                        </p:attrNameLst>
                                      </p:cBhvr>
                                      <p:tavLst>
                                        <p:tav tm="0">
                                          <p:val>
                                            <p:fltVal val="0"/>
                                          </p:val>
                                        </p:tav>
                                        <p:tav tm="100000">
                                          <p:val>
                                            <p:strVal val="#ppt_h"/>
                                          </p:val>
                                        </p:tav>
                                      </p:tavLst>
                                    </p:anim>
                                  </p:childTnLst>
                                </p:cTn>
                              </p:par>
                              <p:par>
                                <p:cTn id="51" presetID="23" presetClass="entr" presetSubtype="1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3000" fill="hold"/>
                                        <p:tgtEl>
                                          <p:spTgt spid="14"/>
                                        </p:tgtEl>
                                        <p:attrNameLst>
                                          <p:attrName>ppt_w</p:attrName>
                                        </p:attrNameLst>
                                      </p:cBhvr>
                                      <p:tavLst>
                                        <p:tav tm="0">
                                          <p:val>
                                            <p:fltVal val="0"/>
                                          </p:val>
                                        </p:tav>
                                        <p:tav tm="100000">
                                          <p:val>
                                            <p:strVal val="#ppt_w"/>
                                          </p:val>
                                        </p:tav>
                                      </p:tavLst>
                                    </p:anim>
                                    <p:anim calcmode="lin" valueType="num">
                                      <p:cBhvr>
                                        <p:cTn id="54" dur="3000" fill="hold"/>
                                        <p:tgtEl>
                                          <p:spTgt spid="14"/>
                                        </p:tgtEl>
                                        <p:attrNameLst>
                                          <p:attrName>ppt_h</p:attrName>
                                        </p:attrNameLst>
                                      </p:cBhvr>
                                      <p:tavLst>
                                        <p:tav tm="0">
                                          <p:val>
                                            <p:fltVal val="0"/>
                                          </p:val>
                                        </p:tav>
                                        <p:tav tm="100000">
                                          <p:val>
                                            <p:strVal val="#ppt_h"/>
                                          </p:val>
                                        </p:tav>
                                      </p:tavLst>
                                    </p:anim>
                                  </p:childTnLst>
                                </p:cTn>
                              </p:par>
                              <p:par>
                                <p:cTn id="55" presetID="23" presetClass="entr" presetSubtype="1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p:cTn id="57" dur="3000" fill="hold"/>
                                        <p:tgtEl>
                                          <p:spTgt spid="15"/>
                                        </p:tgtEl>
                                        <p:attrNameLst>
                                          <p:attrName>ppt_w</p:attrName>
                                        </p:attrNameLst>
                                      </p:cBhvr>
                                      <p:tavLst>
                                        <p:tav tm="0">
                                          <p:val>
                                            <p:fltVal val="0"/>
                                          </p:val>
                                        </p:tav>
                                        <p:tav tm="100000">
                                          <p:val>
                                            <p:strVal val="#ppt_w"/>
                                          </p:val>
                                        </p:tav>
                                      </p:tavLst>
                                    </p:anim>
                                    <p:anim calcmode="lin" valueType="num">
                                      <p:cBhvr>
                                        <p:cTn id="58" dur="3000" fill="hold"/>
                                        <p:tgtEl>
                                          <p:spTgt spid="15"/>
                                        </p:tgtEl>
                                        <p:attrNameLst>
                                          <p:attrName>ppt_h</p:attrName>
                                        </p:attrNameLst>
                                      </p:cBhvr>
                                      <p:tavLst>
                                        <p:tav tm="0">
                                          <p:val>
                                            <p:fltVal val="0"/>
                                          </p:val>
                                        </p:tav>
                                        <p:tav tm="100000">
                                          <p:val>
                                            <p:strVal val="#ppt_h"/>
                                          </p:val>
                                        </p:tav>
                                      </p:tavLst>
                                    </p:anim>
                                  </p:childTnLst>
                                </p:cTn>
                              </p:par>
                              <p:par>
                                <p:cTn id="59" presetID="23" presetClass="entr" presetSubtype="16"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p:cTn id="61" dur="3000" fill="hold"/>
                                        <p:tgtEl>
                                          <p:spTgt spid="16"/>
                                        </p:tgtEl>
                                        <p:attrNameLst>
                                          <p:attrName>ppt_w</p:attrName>
                                        </p:attrNameLst>
                                      </p:cBhvr>
                                      <p:tavLst>
                                        <p:tav tm="0">
                                          <p:val>
                                            <p:fltVal val="0"/>
                                          </p:val>
                                        </p:tav>
                                        <p:tav tm="100000">
                                          <p:val>
                                            <p:strVal val="#ppt_w"/>
                                          </p:val>
                                        </p:tav>
                                      </p:tavLst>
                                    </p:anim>
                                    <p:anim calcmode="lin" valueType="num">
                                      <p:cBhvr>
                                        <p:cTn id="62" dur="3000" fill="hold"/>
                                        <p:tgtEl>
                                          <p:spTgt spid="16"/>
                                        </p:tgtEl>
                                        <p:attrNameLst>
                                          <p:attrName>ppt_h</p:attrName>
                                        </p:attrNameLst>
                                      </p:cBhvr>
                                      <p:tavLst>
                                        <p:tav tm="0">
                                          <p:val>
                                            <p:fltVal val="0"/>
                                          </p:val>
                                        </p:tav>
                                        <p:tav tm="100000">
                                          <p:val>
                                            <p:strVal val="#ppt_h"/>
                                          </p:val>
                                        </p:tav>
                                      </p:tavLst>
                                    </p:anim>
                                  </p:childTnLst>
                                </p:cTn>
                              </p:par>
                              <p:par>
                                <p:cTn id="63" presetID="23" presetClass="entr" presetSubtype="16"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p:cTn id="65" dur="3000" fill="hold"/>
                                        <p:tgtEl>
                                          <p:spTgt spid="17"/>
                                        </p:tgtEl>
                                        <p:attrNameLst>
                                          <p:attrName>ppt_w</p:attrName>
                                        </p:attrNameLst>
                                      </p:cBhvr>
                                      <p:tavLst>
                                        <p:tav tm="0">
                                          <p:val>
                                            <p:fltVal val="0"/>
                                          </p:val>
                                        </p:tav>
                                        <p:tav tm="100000">
                                          <p:val>
                                            <p:strVal val="#ppt_w"/>
                                          </p:val>
                                        </p:tav>
                                      </p:tavLst>
                                    </p:anim>
                                    <p:anim calcmode="lin" valueType="num">
                                      <p:cBhvr>
                                        <p:cTn id="66" dur="3000" fill="hold"/>
                                        <p:tgtEl>
                                          <p:spTgt spid="17"/>
                                        </p:tgtEl>
                                        <p:attrNameLst>
                                          <p:attrName>ppt_h</p:attrName>
                                        </p:attrNameLst>
                                      </p:cBhvr>
                                      <p:tavLst>
                                        <p:tav tm="0">
                                          <p:val>
                                            <p:fltVal val="0"/>
                                          </p:val>
                                        </p:tav>
                                        <p:tav tm="100000">
                                          <p:val>
                                            <p:strVal val="#ppt_h"/>
                                          </p:val>
                                        </p:tav>
                                      </p:tavLst>
                                    </p:anim>
                                  </p:childTnLst>
                                </p:cTn>
                              </p:par>
                              <p:par>
                                <p:cTn id="67" presetID="23" presetClass="entr" presetSubtype="16"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p:cTn id="69" dur="3000" fill="hold"/>
                                        <p:tgtEl>
                                          <p:spTgt spid="18"/>
                                        </p:tgtEl>
                                        <p:attrNameLst>
                                          <p:attrName>ppt_w</p:attrName>
                                        </p:attrNameLst>
                                      </p:cBhvr>
                                      <p:tavLst>
                                        <p:tav tm="0">
                                          <p:val>
                                            <p:fltVal val="0"/>
                                          </p:val>
                                        </p:tav>
                                        <p:tav tm="100000">
                                          <p:val>
                                            <p:strVal val="#ppt_w"/>
                                          </p:val>
                                        </p:tav>
                                      </p:tavLst>
                                    </p:anim>
                                    <p:anim calcmode="lin" valueType="num">
                                      <p:cBhvr>
                                        <p:cTn id="70" dur="3000" fill="hold"/>
                                        <p:tgtEl>
                                          <p:spTgt spid="18"/>
                                        </p:tgtEl>
                                        <p:attrNameLst>
                                          <p:attrName>ppt_h</p:attrName>
                                        </p:attrNameLst>
                                      </p:cBhvr>
                                      <p:tavLst>
                                        <p:tav tm="0">
                                          <p:val>
                                            <p:fltVal val="0"/>
                                          </p:val>
                                        </p:tav>
                                        <p:tav tm="100000">
                                          <p:val>
                                            <p:strVal val="#ppt_h"/>
                                          </p:val>
                                        </p:tav>
                                      </p:tavLst>
                                    </p:anim>
                                  </p:childTnLst>
                                </p:cTn>
                              </p:par>
                              <p:par>
                                <p:cTn id="71" presetID="23" presetClass="entr" presetSubtype="16"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3000" fill="hold"/>
                                        <p:tgtEl>
                                          <p:spTgt spid="19"/>
                                        </p:tgtEl>
                                        <p:attrNameLst>
                                          <p:attrName>ppt_w</p:attrName>
                                        </p:attrNameLst>
                                      </p:cBhvr>
                                      <p:tavLst>
                                        <p:tav tm="0">
                                          <p:val>
                                            <p:fltVal val="0"/>
                                          </p:val>
                                        </p:tav>
                                        <p:tav tm="100000">
                                          <p:val>
                                            <p:strVal val="#ppt_w"/>
                                          </p:val>
                                        </p:tav>
                                      </p:tavLst>
                                    </p:anim>
                                    <p:anim calcmode="lin" valueType="num">
                                      <p:cBhvr>
                                        <p:cTn id="74" dur="3000" fill="hold"/>
                                        <p:tgtEl>
                                          <p:spTgt spid="19"/>
                                        </p:tgtEl>
                                        <p:attrNameLst>
                                          <p:attrName>ppt_h</p:attrName>
                                        </p:attrNameLst>
                                      </p:cBhvr>
                                      <p:tavLst>
                                        <p:tav tm="0">
                                          <p:val>
                                            <p:fltVal val="0"/>
                                          </p:val>
                                        </p:tav>
                                        <p:tav tm="100000">
                                          <p:val>
                                            <p:strVal val="#ppt_h"/>
                                          </p:val>
                                        </p:tav>
                                      </p:tavLst>
                                    </p:anim>
                                  </p:childTnLst>
                                </p:cTn>
                              </p:par>
                              <p:par>
                                <p:cTn id="75" presetID="23" presetClass="entr" presetSubtype="16"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p:cTn id="77" dur="3000" fill="hold"/>
                                        <p:tgtEl>
                                          <p:spTgt spid="20"/>
                                        </p:tgtEl>
                                        <p:attrNameLst>
                                          <p:attrName>ppt_w</p:attrName>
                                        </p:attrNameLst>
                                      </p:cBhvr>
                                      <p:tavLst>
                                        <p:tav tm="0">
                                          <p:val>
                                            <p:fltVal val="0"/>
                                          </p:val>
                                        </p:tav>
                                        <p:tav tm="100000">
                                          <p:val>
                                            <p:strVal val="#ppt_w"/>
                                          </p:val>
                                        </p:tav>
                                      </p:tavLst>
                                    </p:anim>
                                    <p:anim calcmode="lin" valueType="num">
                                      <p:cBhvr>
                                        <p:cTn id="78" dur="3000" fill="hold"/>
                                        <p:tgtEl>
                                          <p:spTgt spid="20"/>
                                        </p:tgtEl>
                                        <p:attrNameLst>
                                          <p:attrName>ppt_h</p:attrName>
                                        </p:attrNameLst>
                                      </p:cBhvr>
                                      <p:tavLst>
                                        <p:tav tm="0">
                                          <p:val>
                                            <p:fltVal val="0"/>
                                          </p:val>
                                        </p:tav>
                                        <p:tav tm="100000">
                                          <p:val>
                                            <p:strVal val="#ppt_h"/>
                                          </p:val>
                                        </p:tav>
                                      </p:tavLst>
                                    </p:anim>
                                  </p:childTnLst>
                                </p:cTn>
                              </p:par>
                              <p:par>
                                <p:cTn id="79" presetID="23" presetClass="entr" presetSubtype="16"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p:cTn id="81" dur="3000" fill="hold"/>
                                        <p:tgtEl>
                                          <p:spTgt spid="21"/>
                                        </p:tgtEl>
                                        <p:attrNameLst>
                                          <p:attrName>ppt_w</p:attrName>
                                        </p:attrNameLst>
                                      </p:cBhvr>
                                      <p:tavLst>
                                        <p:tav tm="0">
                                          <p:val>
                                            <p:fltVal val="0"/>
                                          </p:val>
                                        </p:tav>
                                        <p:tav tm="100000">
                                          <p:val>
                                            <p:strVal val="#ppt_w"/>
                                          </p:val>
                                        </p:tav>
                                      </p:tavLst>
                                    </p:anim>
                                    <p:anim calcmode="lin" valueType="num">
                                      <p:cBhvr>
                                        <p:cTn id="82" dur="3000" fill="hold"/>
                                        <p:tgtEl>
                                          <p:spTgt spid="21"/>
                                        </p:tgtEl>
                                        <p:attrNameLst>
                                          <p:attrName>ppt_h</p:attrName>
                                        </p:attrNameLst>
                                      </p:cBhvr>
                                      <p:tavLst>
                                        <p:tav tm="0">
                                          <p:val>
                                            <p:fltVal val="0"/>
                                          </p:val>
                                        </p:tav>
                                        <p:tav tm="100000">
                                          <p:val>
                                            <p:strVal val="#ppt_h"/>
                                          </p:val>
                                        </p:tav>
                                      </p:tavLst>
                                    </p:anim>
                                  </p:childTnLst>
                                </p:cTn>
                              </p:par>
                              <p:par>
                                <p:cTn id="83" presetID="23" presetClass="entr" presetSubtype="16"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p:cTn id="85" dur="3000" fill="hold"/>
                                        <p:tgtEl>
                                          <p:spTgt spid="22"/>
                                        </p:tgtEl>
                                        <p:attrNameLst>
                                          <p:attrName>ppt_w</p:attrName>
                                        </p:attrNameLst>
                                      </p:cBhvr>
                                      <p:tavLst>
                                        <p:tav tm="0">
                                          <p:val>
                                            <p:fltVal val="0"/>
                                          </p:val>
                                        </p:tav>
                                        <p:tav tm="100000">
                                          <p:val>
                                            <p:strVal val="#ppt_w"/>
                                          </p:val>
                                        </p:tav>
                                      </p:tavLst>
                                    </p:anim>
                                    <p:anim calcmode="lin" valueType="num">
                                      <p:cBhvr>
                                        <p:cTn id="86" dur="3000" fill="hold"/>
                                        <p:tgtEl>
                                          <p:spTgt spid="22"/>
                                        </p:tgtEl>
                                        <p:attrNameLst>
                                          <p:attrName>ppt_h</p:attrName>
                                        </p:attrNameLst>
                                      </p:cBhvr>
                                      <p:tavLst>
                                        <p:tav tm="0">
                                          <p:val>
                                            <p:fltVal val="0"/>
                                          </p:val>
                                        </p:tav>
                                        <p:tav tm="100000">
                                          <p:val>
                                            <p:strVal val="#ppt_h"/>
                                          </p:val>
                                        </p:tav>
                                      </p:tavLst>
                                    </p:anim>
                                  </p:childTnLst>
                                </p:cTn>
                              </p:par>
                              <p:par>
                                <p:cTn id="87" presetID="23" presetClass="entr" presetSubtype="16"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p:cTn id="89" dur="3000" fill="hold"/>
                                        <p:tgtEl>
                                          <p:spTgt spid="23"/>
                                        </p:tgtEl>
                                        <p:attrNameLst>
                                          <p:attrName>ppt_w</p:attrName>
                                        </p:attrNameLst>
                                      </p:cBhvr>
                                      <p:tavLst>
                                        <p:tav tm="0">
                                          <p:val>
                                            <p:fltVal val="0"/>
                                          </p:val>
                                        </p:tav>
                                        <p:tav tm="100000">
                                          <p:val>
                                            <p:strVal val="#ppt_w"/>
                                          </p:val>
                                        </p:tav>
                                      </p:tavLst>
                                    </p:anim>
                                    <p:anim calcmode="lin" valueType="num">
                                      <p:cBhvr>
                                        <p:cTn id="90" dur="3000" fill="hold"/>
                                        <p:tgtEl>
                                          <p:spTgt spid="23"/>
                                        </p:tgtEl>
                                        <p:attrNameLst>
                                          <p:attrName>ppt_h</p:attrName>
                                        </p:attrNameLst>
                                      </p:cBhvr>
                                      <p:tavLst>
                                        <p:tav tm="0">
                                          <p:val>
                                            <p:fltVal val="0"/>
                                          </p:val>
                                        </p:tav>
                                        <p:tav tm="100000">
                                          <p:val>
                                            <p:strVal val="#ppt_h"/>
                                          </p:val>
                                        </p:tav>
                                      </p:tavLst>
                                    </p:anim>
                                  </p:childTnLst>
                                </p:cTn>
                              </p:par>
                              <p:par>
                                <p:cTn id="91" presetID="23" presetClass="entr" presetSubtype="16"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p:cTn id="93" dur="3000" fill="hold"/>
                                        <p:tgtEl>
                                          <p:spTgt spid="24"/>
                                        </p:tgtEl>
                                        <p:attrNameLst>
                                          <p:attrName>ppt_w</p:attrName>
                                        </p:attrNameLst>
                                      </p:cBhvr>
                                      <p:tavLst>
                                        <p:tav tm="0">
                                          <p:val>
                                            <p:fltVal val="0"/>
                                          </p:val>
                                        </p:tav>
                                        <p:tav tm="100000">
                                          <p:val>
                                            <p:strVal val="#ppt_w"/>
                                          </p:val>
                                        </p:tav>
                                      </p:tavLst>
                                    </p:anim>
                                    <p:anim calcmode="lin" valueType="num">
                                      <p:cBhvr>
                                        <p:cTn id="94" dur="3000" fill="hold"/>
                                        <p:tgtEl>
                                          <p:spTgt spid="24"/>
                                        </p:tgtEl>
                                        <p:attrNameLst>
                                          <p:attrName>ppt_h</p:attrName>
                                        </p:attrNameLst>
                                      </p:cBhvr>
                                      <p:tavLst>
                                        <p:tav tm="0">
                                          <p:val>
                                            <p:fltVal val="0"/>
                                          </p:val>
                                        </p:tav>
                                        <p:tav tm="100000">
                                          <p:val>
                                            <p:strVal val="#ppt_h"/>
                                          </p:val>
                                        </p:tav>
                                      </p:tavLst>
                                    </p:anim>
                                  </p:childTnLst>
                                </p:cTn>
                              </p:par>
                              <p:par>
                                <p:cTn id="95" presetID="23" presetClass="entr" presetSubtype="16"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p:cTn id="97" dur="3000" fill="hold"/>
                                        <p:tgtEl>
                                          <p:spTgt spid="25"/>
                                        </p:tgtEl>
                                        <p:attrNameLst>
                                          <p:attrName>ppt_w</p:attrName>
                                        </p:attrNameLst>
                                      </p:cBhvr>
                                      <p:tavLst>
                                        <p:tav tm="0">
                                          <p:val>
                                            <p:fltVal val="0"/>
                                          </p:val>
                                        </p:tav>
                                        <p:tav tm="100000">
                                          <p:val>
                                            <p:strVal val="#ppt_w"/>
                                          </p:val>
                                        </p:tav>
                                      </p:tavLst>
                                    </p:anim>
                                    <p:anim calcmode="lin" valueType="num">
                                      <p:cBhvr>
                                        <p:cTn id="98" dur="3000" fill="hold"/>
                                        <p:tgtEl>
                                          <p:spTgt spid="25"/>
                                        </p:tgtEl>
                                        <p:attrNameLst>
                                          <p:attrName>ppt_h</p:attrName>
                                        </p:attrNameLst>
                                      </p:cBhvr>
                                      <p:tavLst>
                                        <p:tav tm="0">
                                          <p:val>
                                            <p:fltVal val="0"/>
                                          </p:val>
                                        </p:tav>
                                        <p:tav tm="100000">
                                          <p:val>
                                            <p:strVal val="#ppt_h"/>
                                          </p:val>
                                        </p:tav>
                                      </p:tavLst>
                                    </p:anim>
                                  </p:childTnLst>
                                </p:cTn>
                              </p:par>
                              <p:par>
                                <p:cTn id="99" presetID="23" presetClass="entr" presetSubtype="16"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p:cTn id="101" dur="3000" fill="hold"/>
                                        <p:tgtEl>
                                          <p:spTgt spid="26"/>
                                        </p:tgtEl>
                                        <p:attrNameLst>
                                          <p:attrName>ppt_w</p:attrName>
                                        </p:attrNameLst>
                                      </p:cBhvr>
                                      <p:tavLst>
                                        <p:tav tm="0">
                                          <p:val>
                                            <p:fltVal val="0"/>
                                          </p:val>
                                        </p:tav>
                                        <p:tav tm="100000">
                                          <p:val>
                                            <p:strVal val="#ppt_w"/>
                                          </p:val>
                                        </p:tav>
                                      </p:tavLst>
                                    </p:anim>
                                    <p:anim calcmode="lin" valueType="num">
                                      <p:cBhvr>
                                        <p:cTn id="102" dur="3000" fill="hold"/>
                                        <p:tgtEl>
                                          <p:spTgt spid="26"/>
                                        </p:tgtEl>
                                        <p:attrNameLst>
                                          <p:attrName>ppt_h</p:attrName>
                                        </p:attrNameLst>
                                      </p:cBhvr>
                                      <p:tavLst>
                                        <p:tav tm="0">
                                          <p:val>
                                            <p:fltVal val="0"/>
                                          </p:val>
                                        </p:tav>
                                        <p:tav tm="100000">
                                          <p:val>
                                            <p:strVal val="#ppt_h"/>
                                          </p:val>
                                        </p:tav>
                                      </p:tavLst>
                                    </p:anim>
                                  </p:childTnLst>
                                </p:cTn>
                              </p:par>
                              <p:par>
                                <p:cTn id="103" presetID="23" presetClass="entr" presetSubtype="16"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p:cTn id="105" dur="3000" fill="hold"/>
                                        <p:tgtEl>
                                          <p:spTgt spid="27"/>
                                        </p:tgtEl>
                                        <p:attrNameLst>
                                          <p:attrName>ppt_w</p:attrName>
                                        </p:attrNameLst>
                                      </p:cBhvr>
                                      <p:tavLst>
                                        <p:tav tm="0">
                                          <p:val>
                                            <p:fltVal val="0"/>
                                          </p:val>
                                        </p:tav>
                                        <p:tav tm="100000">
                                          <p:val>
                                            <p:strVal val="#ppt_w"/>
                                          </p:val>
                                        </p:tav>
                                      </p:tavLst>
                                    </p:anim>
                                    <p:anim calcmode="lin" valueType="num">
                                      <p:cBhvr>
                                        <p:cTn id="106" dur="3000" fill="hold"/>
                                        <p:tgtEl>
                                          <p:spTgt spid="27"/>
                                        </p:tgtEl>
                                        <p:attrNameLst>
                                          <p:attrName>ppt_h</p:attrName>
                                        </p:attrNameLst>
                                      </p:cBhvr>
                                      <p:tavLst>
                                        <p:tav tm="0">
                                          <p:val>
                                            <p:fltVal val="0"/>
                                          </p:val>
                                        </p:tav>
                                        <p:tav tm="100000">
                                          <p:val>
                                            <p:strVal val="#ppt_h"/>
                                          </p:val>
                                        </p:tav>
                                      </p:tavLst>
                                    </p:anim>
                                  </p:childTnLst>
                                </p:cTn>
                              </p:par>
                              <p:par>
                                <p:cTn id="107" presetID="23" presetClass="entr" presetSubtype="16"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p:cTn id="109" dur="3000" fill="hold"/>
                                        <p:tgtEl>
                                          <p:spTgt spid="28"/>
                                        </p:tgtEl>
                                        <p:attrNameLst>
                                          <p:attrName>ppt_w</p:attrName>
                                        </p:attrNameLst>
                                      </p:cBhvr>
                                      <p:tavLst>
                                        <p:tav tm="0">
                                          <p:val>
                                            <p:fltVal val="0"/>
                                          </p:val>
                                        </p:tav>
                                        <p:tav tm="100000">
                                          <p:val>
                                            <p:strVal val="#ppt_w"/>
                                          </p:val>
                                        </p:tav>
                                      </p:tavLst>
                                    </p:anim>
                                    <p:anim calcmode="lin" valueType="num">
                                      <p:cBhvr>
                                        <p:cTn id="110" dur="3000" fill="hold"/>
                                        <p:tgtEl>
                                          <p:spTgt spid="28"/>
                                        </p:tgtEl>
                                        <p:attrNameLst>
                                          <p:attrName>ppt_h</p:attrName>
                                        </p:attrNameLst>
                                      </p:cBhvr>
                                      <p:tavLst>
                                        <p:tav tm="0">
                                          <p:val>
                                            <p:fltVal val="0"/>
                                          </p:val>
                                        </p:tav>
                                        <p:tav tm="100000">
                                          <p:val>
                                            <p:strVal val="#ppt_h"/>
                                          </p:val>
                                        </p:tav>
                                      </p:tavLst>
                                    </p:anim>
                                  </p:childTnLst>
                                </p:cTn>
                              </p:par>
                              <p:par>
                                <p:cTn id="111" presetID="23" presetClass="entr" presetSubtype="16"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p:cTn id="113" dur="3000" fill="hold"/>
                                        <p:tgtEl>
                                          <p:spTgt spid="29"/>
                                        </p:tgtEl>
                                        <p:attrNameLst>
                                          <p:attrName>ppt_w</p:attrName>
                                        </p:attrNameLst>
                                      </p:cBhvr>
                                      <p:tavLst>
                                        <p:tav tm="0">
                                          <p:val>
                                            <p:fltVal val="0"/>
                                          </p:val>
                                        </p:tav>
                                        <p:tav tm="100000">
                                          <p:val>
                                            <p:strVal val="#ppt_w"/>
                                          </p:val>
                                        </p:tav>
                                      </p:tavLst>
                                    </p:anim>
                                    <p:anim calcmode="lin" valueType="num">
                                      <p:cBhvr>
                                        <p:cTn id="114" dur="3000" fill="hold"/>
                                        <p:tgtEl>
                                          <p:spTgt spid="29"/>
                                        </p:tgtEl>
                                        <p:attrNameLst>
                                          <p:attrName>ppt_h</p:attrName>
                                        </p:attrNameLst>
                                      </p:cBhvr>
                                      <p:tavLst>
                                        <p:tav tm="0">
                                          <p:val>
                                            <p:fltVal val="0"/>
                                          </p:val>
                                        </p:tav>
                                        <p:tav tm="100000">
                                          <p:val>
                                            <p:strVal val="#ppt_h"/>
                                          </p:val>
                                        </p:tav>
                                      </p:tavLst>
                                    </p:anim>
                                  </p:childTnLst>
                                </p:cTn>
                              </p:par>
                              <p:par>
                                <p:cTn id="115" presetID="23" presetClass="entr" presetSubtype="16"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p:cTn id="117" dur="3000" fill="hold"/>
                                        <p:tgtEl>
                                          <p:spTgt spid="30"/>
                                        </p:tgtEl>
                                        <p:attrNameLst>
                                          <p:attrName>ppt_w</p:attrName>
                                        </p:attrNameLst>
                                      </p:cBhvr>
                                      <p:tavLst>
                                        <p:tav tm="0">
                                          <p:val>
                                            <p:fltVal val="0"/>
                                          </p:val>
                                        </p:tav>
                                        <p:tav tm="100000">
                                          <p:val>
                                            <p:strVal val="#ppt_w"/>
                                          </p:val>
                                        </p:tav>
                                      </p:tavLst>
                                    </p:anim>
                                    <p:anim calcmode="lin" valueType="num">
                                      <p:cBhvr>
                                        <p:cTn id="118" dur="3000" fill="hold"/>
                                        <p:tgtEl>
                                          <p:spTgt spid="30"/>
                                        </p:tgtEl>
                                        <p:attrNameLst>
                                          <p:attrName>ppt_h</p:attrName>
                                        </p:attrNameLst>
                                      </p:cBhvr>
                                      <p:tavLst>
                                        <p:tav tm="0">
                                          <p:val>
                                            <p:fltVal val="0"/>
                                          </p:val>
                                        </p:tav>
                                        <p:tav tm="100000">
                                          <p:val>
                                            <p:strVal val="#ppt_h"/>
                                          </p:val>
                                        </p:tav>
                                      </p:tavLst>
                                    </p:anim>
                                  </p:childTnLst>
                                </p:cTn>
                              </p:par>
                              <p:par>
                                <p:cTn id="119" presetID="23" presetClass="entr" presetSubtype="16"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p:cTn id="121" dur="3000" fill="hold"/>
                                        <p:tgtEl>
                                          <p:spTgt spid="31"/>
                                        </p:tgtEl>
                                        <p:attrNameLst>
                                          <p:attrName>ppt_w</p:attrName>
                                        </p:attrNameLst>
                                      </p:cBhvr>
                                      <p:tavLst>
                                        <p:tav tm="0">
                                          <p:val>
                                            <p:fltVal val="0"/>
                                          </p:val>
                                        </p:tav>
                                        <p:tav tm="100000">
                                          <p:val>
                                            <p:strVal val="#ppt_w"/>
                                          </p:val>
                                        </p:tav>
                                      </p:tavLst>
                                    </p:anim>
                                    <p:anim calcmode="lin" valueType="num">
                                      <p:cBhvr>
                                        <p:cTn id="122" dur="3000" fill="hold"/>
                                        <p:tgtEl>
                                          <p:spTgt spid="31"/>
                                        </p:tgtEl>
                                        <p:attrNameLst>
                                          <p:attrName>ppt_h</p:attrName>
                                        </p:attrNameLst>
                                      </p:cBhvr>
                                      <p:tavLst>
                                        <p:tav tm="0">
                                          <p:val>
                                            <p:fltVal val="0"/>
                                          </p:val>
                                        </p:tav>
                                        <p:tav tm="100000">
                                          <p:val>
                                            <p:strVal val="#ppt_h"/>
                                          </p:val>
                                        </p:tav>
                                      </p:tavLst>
                                    </p:anim>
                                  </p:childTnLst>
                                </p:cTn>
                              </p:par>
                              <p:par>
                                <p:cTn id="123" presetID="23" presetClass="entr" presetSubtype="16" fill="hold"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p:cTn id="125" dur="3000" fill="hold"/>
                                        <p:tgtEl>
                                          <p:spTgt spid="32"/>
                                        </p:tgtEl>
                                        <p:attrNameLst>
                                          <p:attrName>ppt_w</p:attrName>
                                        </p:attrNameLst>
                                      </p:cBhvr>
                                      <p:tavLst>
                                        <p:tav tm="0">
                                          <p:val>
                                            <p:fltVal val="0"/>
                                          </p:val>
                                        </p:tav>
                                        <p:tav tm="100000">
                                          <p:val>
                                            <p:strVal val="#ppt_w"/>
                                          </p:val>
                                        </p:tav>
                                      </p:tavLst>
                                    </p:anim>
                                    <p:anim calcmode="lin" valueType="num">
                                      <p:cBhvr>
                                        <p:cTn id="126" dur="3000" fill="hold"/>
                                        <p:tgtEl>
                                          <p:spTgt spid="32"/>
                                        </p:tgtEl>
                                        <p:attrNameLst>
                                          <p:attrName>ppt_h</p:attrName>
                                        </p:attrNameLst>
                                      </p:cBhvr>
                                      <p:tavLst>
                                        <p:tav tm="0">
                                          <p:val>
                                            <p:fltVal val="0"/>
                                          </p:val>
                                        </p:tav>
                                        <p:tav tm="100000">
                                          <p:val>
                                            <p:strVal val="#ppt_h"/>
                                          </p:val>
                                        </p:tav>
                                      </p:tavLst>
                                    </p:anim>
                                  </p:childTnLst>
                                </p:cTn>
                              </p:par>
                              <p:par>
                                <p:cTn id="127" presetID="8" presetClass="emph" presetSubtype="0" fill="hold" nodeType="withEffect">
                                  <p:stCondLst>
                                    <p:cond delay="0"/>
                                  </p:stCondLst>
                                  <p:childTnLst>
                                    <p:animRot by="21600000">
                                      <p:cBhvr>
                                        <p:cTn id="128" dur="3000" fill="hold"/>
                                        <p:tgtEl>
                                          <p:spTgt spid="3"/>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4"/>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5"/>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6"/>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7"/>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8"/>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9"/>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10"/>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11"/>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12"/>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3"/>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4"/>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5"/>
                                        </p:tgtEl>
                                        <p:attrNameLst>
                                          <p:attrName>r</p:attrName>
                                        </p:attrNameLst>
                                      </p:cBhvr>
                                    </p:animRot>
                                  </p:childTnLst>
                                </p:cTn>
                              </p:par>
                              <p:par>
                                <p:cTn id="153" presetID="8" presetClass="emph" presetSubtype="0" fill="hold" nodeType="withEffect">
                                  <p:stCondLst>
                                    <p:cond delay="0"/>
                                  </p:stCondLst>
                                  <p:childTnLst>
                                    <p:animRot by="21600000">
                                      <p:cBhvr>
                                        <p:cTn id="154" dur="3000" fill="hold"/>
                                        <p:tgtEl>
                                          <p:spTgt spid="16"/>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17"/>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18"/>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19"/>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20"/>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21"/>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22"/>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23"/>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24"/>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25"/>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26"/>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27"/>
                                        </p:tgtEl>
                                        <p:attrNameLst>
                                          <p:attrName>r</p:attrName>
                                        </p:attrNameLst>
                                      </p:cBhvr>
                                    </p:animRot>
                                  </p:childTnLst>
                                </p:cTn>
                              </p:par>
                              <p:par>
                                <p:cTn id="177" presetID="8" presetClass="emph" presetSubtype="0" fill="hold" nodeType="withEffect">
                                  <p:stCondLst>
                                    <p:cond delay="0"/>
                                  </p:stCondLst>
                                  <p:childTnLst>
                                    <p:animRot by="21600000">
                                      <p:cBhvr>
                                        <p:cTn id="178" dur="3000" fill="hold"/>
                                        <p:tgtEl>
                                          <p:spTgt spid="28"/>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29"/>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30"/>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31"/>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32"/>
                                        </p:tgtEl>
                                        <p:attrNameLst>
                                          <p:attrName>r</p:attrName>
                                        </p:attrNameLst>
                                      </p:cBhvr>
                                    </p:animRot>
                                  </p:childTnLst>
                                </p:cTn>
                              </p:par>
                              <p:par>
                                <p:cTn id="187" presetID="2" presetClass="entr" presetSubtype="6" fill="hold" nodeType="withEffect">
                                  <p:stCondLst>
                                    <p:cond delay="0"/>
                                  </p:stCondLst>
                                  <p:childTnLst>
                                    <p:set>
                                      <p:cBhvr>
                                        <p:cTn id="188" dur="1" fill="hold">
                                          <p:stCondLst>
                                            <p:cond delay="0"/>
                                          </p:stCondLst>
                                        </p:cTn>
                                        <p:tgtEl>
                                          <p:spTgt spid="25"/>
                                        </p:tgtEl>
                                        <p:attrNameLst>
                                          <p:attrName>style.visibility</p:attrName>
                                        </p:attrNameLst>
                                      </p:cBhvr>
                                      <p:to>
                                        <p:strVal val="visible"/>
                                      </p:to>
                                    </p:set>
                                    <p:anim calcmode="lin" valueType="num">
                                      <p:cBhvr additive="base">
                                        <p:cTn id="189" dur="3000" fill="hold"/>
                                        <p:tgtEl>
                                          <p:spTgt spid="25"/>
                                        </p:tgtEl>
                                        <p:attrNameLst>
                                          <p:attrName>ppt_x</p:attrName>
                                        </p:attrNameLst>
                                      </p:cBhvr>
                                      <p:tavLst>
                                        <p:tav tm="0">
                                          <p:val>
                                            <p:strVal val="1+#ppt_w/2"/>
                                          </p:val>
                                        </p:tav>
                                        <p:tav tm="100000">
                                          <p:val>
                                            <p:strVal val="#ppt_x"/>
                                          </p:val>
                                        </p:tav>
                                      </p:tavLst>
                                    </p:anim>
                                    <p:anim calcmode="lin" valueType="num">
                                      <p:cBhvr additive="base">
                                        <p:cTn id="190" dur="3000" fill="hold"/>
                                        <p:tgtEl>
                                          <p:spTgt spid="25"/>
                                        </p:tgtEl>
                                        <p:attrNameLst>
                                          <p:attrName>ppt_y</p:attrName>
                                        </p:attrNameLst>
                                      </p:cBhvr>
                                      <p:tavLst>
                                        <p:tav tm="0">
                                          <p:val>
                                            <p:strVal val="1+#ppt_h/2"/>
                                          </p:val>
                                        </p:tav>
                                        <p:tav tm="100000">
                                          <p:val>
                                            <p:strVal val="#ppt_y"/>
                                          </p:val>
                                        </p:tav>
                                      </p:tavLst>
                                    </p:anim>
                                  </p:childTnLst>
                                </p:cTn>
                              </p:par>
                              <p:par>
                                <p:cTn id="191" presetID="2" presetClass="entr" presetSubtype="6" fill="hold" nodeType="withEffect">
                                  <p:stCondLst>
                                    <p:cond delay="0"/>
                                  </p:stCondLst>
                                  <p:childTnLst>
                                    <p:set>
                                      <p:cBhvr>
                                        <p:cTn id="192" dur="1" fill="hold">
                                          <p:stCondLst>
                                            <p:cond delay="0"/>
                                          </p:stCondLst>
                                        </p:cTn>
                                        <p:tgtEl>
                                          <p:spTgt spid="26"/>
                                        </p:tgtEl>
                                        <p:attrNameLst>
                                          <p:attrName>style.visibility</p:attrName>
                                        </p:attrNameLst>
                                      </p:cBhvr>
                                      <p:to>
                                        <p:strVal val="visible"/>
                                      </p:to>
                                    </p:set>
                                    <p:anim calcmode="lin" valueType="num">
                                      <p:cBhvr additive="base">
                                        <p:cTn id="193" dur="3000" fill="hold"/>
                                        <p:tgtEl>
                                          <p:spTgt spid="26"/>
                                        </p:tgtEl>
                                        <p:attrNameLst>
                                          <p:attrName>ppt_x</p:attrName>
                                        </p:attrNameLst>
                                      </p:cBhvr>
                                      <p:tavLst>
                                        <p:tav tm="0">
                                          <p:val>
                                            <p:strVal val="1+#ppt_w/2"/>
                                          </p:val>
                                        </p:tav>
                                        <p:tav tm="100000">
                                          <p:val>
                                            <p:strVal val="#ppt_x"/>
                                          </p:val>
                                        </p:tav>
                                      </p:tavLst>
                                    </p:anim>
                                    <p:anim calcmode="lin" valueType="num">
                                      <p:cBhvr additive="base">
                                        <p:cTn id="194" dur="3000" fill="hold"/>
                                        <p:tgtEl>
                                          <p:spTgt spid="26"/>
                                        </p:tgtEl>
                                        <p:attrNameLst>
                                          <p:attrName>ppt_y</p:attrName>
                                        </p:attrNameLst>
                                      </p:cBhvr>
                                      <p:tavLst>
                                        <p:tav tm="0">
                                          <p:val>
                                            <p:strVal val="1+#ppt_h/2"/>
                                          </p:val>
                                        </p:tav>
                                        <p:tav tm="100000">
                                          <p:val>
                                            <p:strVal val="#ppt_y"/>
                                          </p:val>
                                        </p:tav>
                                      </p:tavLst>
                                    </p:anim>
                                  </p:childTnLst>
                                </p:cTn>
                              </p:par>
                              <p:par>
                                <p:cTn id="195" presetID="2" presetClass="entr" presetSubtype="6" fill="hold" nodeType="withEffect">
                                  <p:stCondLst>
                                    <p:cond delay="0"/>
                                  </p:stCondLst>
                                  <p:childTnLst>
                                    <p:set>
                                      <p:cBhvr>
                                        <p:cTn id="196" dur="1" fill="hold">
                                          <p:stCondLst>
                                            <p:cond delay="0"/>
                                          </p:stCondLst>
                                        </p:cTn>
                                        <p:tgtEl>
                                          <p:spTgt spid="27"/>
                                        </p:tgtEl>
                                        <p:attrNameLst>
                                          <p:attrName>style.visibility</p:attrName>
                                        </p:attrNameLst>
                                      </p:cBhvr>
                                      <p:to>
                                        <p:strVal val="visible"/>
                                      </p:to>
                                    </p:set>
                                    <p:anim calcmode="lin" valueType="num">
                                      <p:cBhvr additive="base">
                                        <p:cTn id="197" dur="3000" fill="hold"/>
                                        <p:tgtEl>
                                          <p:spTgt spid="27"/>
                                        </p:tgtEl>
                                        <p:attrNameLst>
                                          <p:attrName>ppt_x</p:attrName>
                                        </p:attrNameLst>
                                      </p:cBhvr>
                                      <p:tavLst>
                                        <p:tav tm="0">
                                          <p:val>
                                            <p:strVal val="1+#ppt_w/2"/>
                                          </p:val>
                                        </p:tav>
                                        <p:tav tm="100000">
                                          <p:val>
                                            <p:strVal val="#ppt_x"/>
                                          </p:val>
                                        </p:tav>
                                      </p:tavLst>
                                    </p:anim>
                                    <p:anim calcmode="lin" valueType="num">
                                      <p:cBhvr additive="base">
                                        <p:cTn id="198" dur="3000" fill="hold"/>
                                        <p:tgtEl>
                                          <p:spTgt spid="27"/>
                                        </p:tgtEl>
                                        <p:attrNameLst>
                                          <p:attrName>ppt_y</p:attrName>
                                        </p:attrNameLst>
                                      </p:cBhvr>
                                      <p:tavLst>
                                        <p:tav tm="0">
                                          <p:val>
                                            <p:strVal val="1+#ppt_h/2"/>
                                          </p:val>
                                        </p:tav>
                                        <p:tav tm="100000">
                                          <p:val>
                                            <p:strVal val="#ppt_y"/>
                                          </p:val>
                                        </p:tav>
                                      </p:tavLst>
                                    </p:anim>
                                  </p:childTnLst>
                                </p:cTn>
                              </p:par>
                              <p:par>
                                <p:cTn id="199" presetID="2" presetClass="entr" presetSubtype="6" fill="hold" nodeType="withEffect">
                                  <p:stCondLst>
                                    <p:cond delay="0"/>
                                  </p:stCondLst>
                                  <p:childTnLst>
                                    <p:set>
                                      <p:cBhvr>
                                        <p:cTn id="200" dur="1" fill="hold">
                                          <p:stCondLst>
                                            <p:cond delay="0"/>
                                          </p:stCondLst>
                                        </p:cTn>
                                        <p:tgtEl>
                                          <p:spTgt spid="28"/>
                                        </p:tgtEl>
                                        <p:attrNameLst>
                                          <p:attrName>style.visibility</p:attrName>
                                        </p:attrNameLst>
                                      </p:cBhvr>
                                      <p:to>
                                        <p:strVal val="visible"/>
                                      </p:to>
                                    </p:set>
                                    <p:anim calcmode="lin" valueType="num">
                                      <p:cBhvr additive="base">
                                        <p:cTn id="201" dur="3000" fill="hold"/>
                                        <p:tgtEl>
                                          <p:spTgt spid="28"/>
                                        </p:tgtEl>
                                        <p:attrNameLst>
                                          <p:attrName>ppt_x</p:attrName>
                                        </p:attrNameLst>
                                      </p:cBhvr>
                                      <p:tavLst>
                                        <p:tav tm="0">
                                          <p:val>
                                            <p:strVal val="1+#ppt_w/2"/>
                                          </p:val>
                                        </p:tav>
                                        <p:tav tm="100000">
                                          <p:val>
                                            <p:strVal val="#ppt_x"/>
                                          </p:val>
                                        </p:tav>
                                      </p:tavLst>
                                    </p:anim>
                                    <p:anim calcmode="lin" valueType="num">
                                      <p:cBhvr additive="base">
                                        <p:cTn id="202" dur="3000" fill="hold"/>
                                        <p:tgtEl>
                                          <p:spTgt spid="28"/>
                                        </p:tgtEl>
                                        <p:attrNameLst>
                                          <p:attrName>ppt_y</p:attrName>
                                        </p:attrNameLst>
                                      </p:cBhvr>
                                      <p:tavLst>
                                        <p:tav tm="0">
                                          <p:val>
                                            <p:strVal val="1+#ppt_h/2"/>
                                          </p:val>
                                        </p:tav>
                                        <p:tav tm="100000">
                                          <p:val>
                                            <p:strVal val="#ppt_y"/>
                                          </p:val>
                                        </p:tav>
                                      </p:tavLst>
                                    </p:anim>
                                  </p:childTnLst>
                                </p:cTn>
                              </p:par>
                              <p:par>
                                <p:cTn id="203" presetID="2" presetClass="entr" presetSubtype="4" fill="hold" nodeType="withEffect">
                                  <p:stCondLst>
                                    <p:cond delay="0"/>
                                  </p:stCondLst>
                                  <p:childTnLst>
                                    <p:set>
                                      <p:cBhvr>
                                        <p:cTn id="204" dur="1" fill="hold">
                                          <p:stCondLst>
                                            <p:cond delay="0"/>
                                          </p:stCondLst>
                                        </p:cTn>
                                        <p:tgtEl>
                                          <p:spTgt spid="3"/>
                                        </p:tgtEl>
                                        <p:attrNameLst>
                                          <p:attrName>style.visibility</p:attrName>
                                        </p:attrNameLst>
                                      </p:cBhvr>
                                      <p:to>
                                        <p:strVal val="visible"/>
                                      </p:to>
                                    </p:set>
                                    <p:anim calcmode="lin" valueType="num">
                                      <p:cBhvr additive="base">
                                        <p:cTn id="205" dur="3000" fill="hold"/>
                                        <p:tgtEl>
                                          <p:spTgt spid="3"/>
                                        </p:tgtEl>
                                        <p:attrNameLst>
                                          <p:attrName>ppt_x</p:attrName>
                                        </p:attrNameLst>
                                      </p:cBhvr>
                                      <p:tavLst>
                                        <p:tav tm="0">
                                          <p:val>
                                            <p:strVal val="#ppt_x"/>
                                          </p:val>
                                        </p:tav>
                                        <p:tav tm="100000">
                                          <p:val>
                                            <p:strVal val="#ppt_x"/>
                                          </p:val>
                                        </p:tav>
                                      </p:tavLst>
                                    </p:anim>
                                    <p:anim calcmode="lin" valueType="num">
                                      <p:cBhvr additive="base">
                                        <p:cTn id="206" dur="3000" fill="hold"/>
                                        <p:tgtEl>
                                          <p:spTgt spid="3"/>
                                        </p:tgtEl>
                                        <p:attrNameLst>
                                          <p:attrName>ppt_y</p:attrName>
                                        </p:attrNameLst>
                                      </p:cBhvr>
                                      <p:tavLst>
                                        <p:tav tm="0">
                                          <p:val>
                                            <p:strVal val="1+#ppt_h/2"/>
                                          </p:val>
                                        </p:tav>
                                        <p:tav tm="100000">
                                          <p:val>
                                            <p:strVal val="#ppt_y"/>
                                          </p:val>
                                        </p:tav>
                                      </p:tavLst>
                                    </p:anim>
                                  </p:childTnLst>
                                </p:cTn>
                              </p:par>
                              <p:par>
                                <p:cTn id="207" presetID="2" presetClass="entr" presetSubtype="4" fill="hold" nodeType="withEffect">
                                  <p:stCondLst>
                                    <p:cond delay="0"/>
                                  </p:stCondLst>
                                  <p:childTnLst>
                                    <p:set>
                                      <p:cBhvr>
                                        <p:cTn id="208" dur="1" fill="hold">
                                          <p:stCondLst>
                                            <p:cond delay="0"/>
                                          </p:stCondLst>
                                        </p:cTn>
                                        <p:tgtEl>
                                          <p:spTgt spid="7"/>
                                        </p:tgtEl>
                                        <p:attrNameLst>
                                          <p:attrName>style.visibility</p:attrName>
                                        </p:attrNameLst>
                                      </p:cBhvr>
                                      <p:to>
                                        <p:strVal val="visible"/>
                                      </p:to>
                                    </p:set>
                                    <p:anim calcmode="lin" valueType="num">
                                      <p:cBhvr additive="base">
                                        <p:cTn id="209" dur="3000" fill="hold"/>
                                        <p:tgtEl>
                                          <p:spTgt spid="7"/>
                                        </p:tgtEl>
                                        <p:attrNameLst>
                                          <p:attrName>ppt_x</p:attrName>
                                        </p:attrNameLst>
                                      </p:cBhvr>
                                      <p:tavLst>
                                        <p:tav tm="0">
                                          <p:val>
                                            <p:strVal val="#ppt_x"/>
                                          </p:val>
                                        </p:tav>
                                        <p:tav tm="100000">
                                          <p:val>
                                            <p:strVal val="#ppt_x"/>
                                          </p:val>
                                        </p:tav>
                                      </p:tavLst>
                                    </p:anim>
                                    <p:anim calcmode="lin" valueType="num">
                                      <p:cBhvr additive="base">
                                        <p:cTn id="210" dur="3000" fill="hold"/>
                                        <p:tgtEl>
                                          <p:spTgt spid="7"/>
                                        </p:tgtEl>
                                        <p:attrNameLst>
                                          <p:attrName>ppt_y</p:attrName>
                                        </p:attrNameLst>
                                      </p:cBhvr>
                                      <p:tavLst>
                                        <p:tav tm="0">
                                          <p:val>
                                            <p:strVal val="1+#ppt_h/2"/>
                                          </p:val>
                                        </p:tav>
                                        <p:tav tm="100000">
                                          <p:val>
                                            <p:strVal val="#ppt_y"/>
                                          </p:val>
                                        </p:tav>
                                      </p:tavLst>
                                    </p:anim>
                                  </p:childTnLst>
                                </p:cTn>
                              </p:par>
                              <p:par>
                                <p:cTn id="211" presetID="2" presetClass="entr" presetSubtype="4" fill="hold" nodeType="withEffect">
                                  <p:stCondLst>
                                    <p:cond delay="0"/>
                                  </p:stCondLst>
                                  <p:childTnLst>
                                    <p:set>
                                      <p:cBhvr>
                                        <p:cTn id="212" dur="1" fill="hold">
                                          <p:stCondLst>
                                            <p:cond delay="0"/>
                                          </p:stCondLst>
                                        </p:cTn>
                                        <p:tgtEl>
                                          <p:spTgt spid="11"/>
                                        </p:tgtEl>
                                        <p:attrNameLst>
                                          <p:attrName>style.visibility</p:attrName>
                                        </p:attrNameLst>
                                      </p:cBhvr>
                                      <p:to>
                                        <p:strVal val="visible"/>
                                      </p:to>
                                    </p:set>
                                    <p:anim calcmode="lin" valueType="num">
                                      <p:cBhvr additive="base">
                                        <p:cTn id="213" dur="3000" fill="hold"/>
                                        <p:tgtEl>
                                          <p:spTgt spid="11"/>
                                        </p:tgtEl>
                                        <p:attrNameLst>
                                          <p:attrName>ppt_x</p:attrName>
                                        </p:attrNameLst>
                                      </p:cBhvr>
                                      <p:tavLst>
                                        <p:tav tm="0">
                                          <p:val>
                                            <p:strVal val="#ppt_x"/>
                                          </p:val>
                                        </p:tav>
                                        <p:tav tm="100000">
                                          <p:val>
                                            <p:strVal val="#ppt_x"/>
                                          </p:val>
                                        </p:tav>
                                      </p:tavLst>
                                    </p:anim>
                                    <p:anim calcmode="lin" valueType="num">
                                      <p:cBhvr additive="base">
                                        <p:cTn id="214" dur="3000" fill="hold"/>
                                        <p:tgtEl>
                                          <p:spTgt spid="11"/>
                                        </p:tgtEl>
                                        <p:attrNameLst>
                                          <p:attrName>ppt_y</p:attrName>
                                        </p:attrNameLst>
                                      </p:cBhvr>
                                      <p:tavLst>
                                        <p:tav tm="0">
                                          <p:val>
                                            <p:strVal val="1+#ppt_h/2"/>
                                          </p:val>
                                        </p:tav>
                                        <p:tav tm="100000">
                                          <p:val>
                                            <p:strVal val="#ppt_y"/>
                                          </p:val>
                                        </p:tav>
                                      </p:tavLst>
                                    </p:anim>
                                  </p:childTnLst>
                                </p:cTn>
                              </p:par>
                              <p:par>
                                <p:cTn id="215" presetID="2" presetClass="entr" presetSubtype="12" fill="hold" nodeType="withEffect">
                                  <p:stCondLst>
                                    <p:cond delay="0"/>
                                  </p:stCondLst>
                                  <p:childTnLst>
                                    <p:set>
                                      <p:cBhvr>
                                        <p:cTn id="216" dur="1" fill="hold">
                                          <p:stCondLst>
                                            <p:cond delay="0"/>
                                          </p:stCondLst>
                                        </p:cTn>
                                        <p:tgtEl>
                                          <p:spTgt spid="17"/>
                                        </p:tgtEl>
                                        <p:attrNameLst>
                                          <p:attrName>style.visibility</p:attrName>
                                        </p:attrNameLst>
                                      </p:cBhvr>
                                      <p:to>
                                        <p:strVal val="visible"/>
                                      </p:to>
                                    </p:set>
                                    <p:anim calcmode="lin" valueType="num">
                                      <p:cBhvr additive="base">
                                        <p:cTn id="217" dur="3000" fill="hold"/>
                                        <p:tgtEl>
                                          <p:spTgt spid="17"/>
                                        </p:tgtEl>
                                        <p:attrNameLst>
                                          <p:attrName>ppt_x</p:attrName>
                                        </p:attrNameLst>
                                      </p:cBhvr>
                                      <p:tavLst>
                                        <p:tav tm="0">
                                          <p:val>
                                            <p:strVal val="0-#ppt_w/2"/>
                                          </p:val>
                                        </p:tav>
                                        <p:tav tm="100000">
                                          <p:val>
                                            <p:strVal val="#ppt_x"/>
                                          </p:val>
                                        </p:tav>
                                      </p:tavLst>
                                    </p:anim>
                                    <p:anim calcmode="lin" valueType="num">
                                      <p:cBhvr additive="base">
                                        <p:cTn id="218" dur="3000" fill="hold"/>
                                        <p:tgtEl>
                                          <p:spTgt spid="17"/>
                                        </p:tgtEl>
                                        <p:attrNameLst>
                                          <p:attrName>ppt_y</p:attrName>
                                        </p:attrNameLst>
                                      </p:cBhvr>
                                      <p:tavLst>
                                        <p:tav tm="0">
                                          <p:val>
                                            <p:strVal val="1+#ppt_h/2"/>
                                          </p:val>
                                        </p:tav>
                                        <p:tav tm="100000">
                                          <p:val>
                                            <p:strVal val="#ppt_y"/>
                                          </p:val>
                                        </p:tav>
                                      </p:tavLst>
                                    </p:anim>
                                  </p:childTnLst>
                                </p:cTn>
                              </p:par>
                              <p:par>
                                <p:cTn id="219" presetID="2" presetClass="entr" presetSubtype="12" fill="hold" nodeType="withEffect">
                                  <p:stCondLst>
                                    <p:cond delay="0"/>
                                  </p:stCondLst>
                                  <p:childTnLst>
                                    <p:set>
                                      <p:cBhvr>
                                        <p:cTn id="220" dur="1" fill="hold">
                                          <p:stCondLst>
                                            <p:cond delay="0"/>
                                          </p:stCondLst>
                                        </p:cTn>
                                        <p:tgtEl>
                                          <p:spTgt spid="18"/>
                                        </p:tgtEl>
                                        <p:attrNameLst>
                                          <p:attrName>style.visibility</p:attrName>
                                        </p:attrNameLst>
                                      </p:cBhvr>
                                      <p:to>
                                        <p:strVal val="visible"/>
                                      </p:to>
                                    </p:set>
                                    <p:anim calcmode="lin" valueType="num">
                                      <p:cBhvr additive="base">
                                        <p:cTn id="221" dur="3000" fill="hold"/>
                                        <p:tgtEl>
                                          <p:spTgt spid="18"/>
                                        </p:tgtEl>
                                        <p:attrNameLst>
                                          <p:attrName>ppt_x</p:attrName>
                                        </p:attrNameLst>
                                      </p:cBhvr>
                                      <p:tavLst>
                                        <p:tav tm="0">
                                          <p:val>
                                            <p:strVal val="0-#ppt_w/2"/>
                                          </p:val>
                                        </p:tav>
                                        <p:tav tm="100000">
                                          <p:val>
                                            <p:strVal val="#ppt_x"/>
                                          </p:val>
                                        </p:tav>
                                      </p:tavLst>
                                    </p:anim>
                                    <p:anim calcmode="lin" valueType="num">
                                      <p:cBhvr additive="base">
                                        <p:cTn id="222" dur="3000" fill="hold"/>
                                        <p:tgtEl>
                                          <p:spTgt spid="18"/>
                                        </p:tgtEl>
                                        <p:attrNameLst>
                                          <p:attrName>ppt_y</p:attrName>
                                        </p:attrNameLst>
                                      </p:cBhvr>
                                      <p:tavLst>
                                        <p:tav tm="0">
                                          <p:val>
                                            <p:strVal val="1+#ppt_h/2"/>
                                          </p:val>
                                        </p:tav>
                                        <p:tav tm="100000">
                                          <p:val>
                                            <p:strVal val="#ppt_y"/>
                                          </p:val>
                                        </p:tav>
                                      </p:tavLst>
                                    </p:anim>
                                  </p:childTnLst>
                                </p:cTn>
                              </p:par>
                              <p:par>
                                <p:cTn id="223" presetID="2" presetClass="entr" presetSubtype="12" fill="hold" nodeType="withEffect">
                                  <p:stCondLst>
                                    <p:cond delay="0"/>
                                  </p:stCondLst>
                                  <p:childTnLst>
                                    <p:set>
                                      <p:cBhvr>
                                        <p:cTn id="224" dur="1" fill="hold">
                                          <p:stCondLst>
                                            <p:cond delay="0"/>
                                          </p:stCondLst>
                                        </p:cTn>
                                        <p:tgtEl>
                                          <p:spTgt spid="19"/>
                                        </p:tgtEl>
                                        <p:attrNameLst>
                                          <p:attrName>style.visibility</p:attrName>
                                        </p:attrNameLst>
                                      </p:cBhvr>
                                      <p:to>
                                        <p:strVal val="visible"/>
                                      </p:to>
                                    </p:set>
                                    <p:anim calcmode="lin" valueType="num">
                                      <p:cBhvr additive="base">
                                        <p:cTn id="225" dur="3000" fill="hold"/>
                                        <p:tgtEl>
                                          <p:spTgt spid="19"/>
                                        </p:tgtEl>
                                        <p:attrNameLst>
                                          <p:attrName>ppt_x</p:attrName>
                                        </p:attrNameLst>
                                      </p:cBhvr>
                                      <p:tavLst>
                                        <p:tav tm="0">
                                          <p:val>
                                            <p:strVal val="0-#ppt_w/2"/>
                                          </p:val>
                                        </p:tav>
                                        <p:tav tm="100000">
                                          <p:val>
                                            <p:strVal val="#ppt_x"/>
                                          </p:val>
                                        </p:tav>
                                      </p:tavLst>
                                    </p:anim>
                                    <p:anim calcmode="lin" valueType="num">
                                      <p:cBhvr additive="base">
                                        <p:cTn id="226" dur="3000" fill="hold"/>
                                        <p:tgtEl>
                                          <p:spTgt spid="19"/>
                                        </p:tgtEl>
                                        <p:attrNameLst>
                                          <p:attrName>ppt_y</p:attrName>
                                        </p:attrNameLst>
                                      </p:cBhvr>
                                      <p:tavLst>
                                        <p:tav tm="0">
                                          <p:val>
                                            <p:strVal val="1+#ppt_h/2"/>
                                          </p:val>
                                        </p:tav>
                                        <p:tav tm="100000">
                                          <p:val>
                                            <p:strVal val="#ppt_y"/>
                                          </p:val>
                                        </p:tav>
                                      </p:tavLst>
                                    </p:anim>
                                  </p:childTnLst>
                                </p:cTn>
                              </p:par>
                              <p:par>
                                <p:cTn id="227" presetID="2" presetClass="entr" presetSubtype="12" fill="hold" nodeType="withEffect">
                                  <p:stCondLst>
                                    <p:cond delay="0"/>
                                  </p:stCondLst>
                                  <p:childTnLst>
                                    <p:set>
                                      <p:cBhvr>
                                        <p:cTn id="228" dur="1" fill="hold">
                                          <p:stCondLst>
                                            <p:cond delay="0"/>
                                          </p:stCondLst>
                                        </p:cTn>
                                        <p:tgtEl>
                                          <p:spTgt spid="20"/>
                                        </p:tgtEl>
                                        <p:attrNameLst>
                                          <p:attrName>style.visibility</p:attrName>
                                        </p:attrNameLst>
                                      </p:cBhvr>
                                      <p:to>
                                        <p:strVal val="visible"/>
                                      </p:to>
                                    </p:set>
                                    <p:anim calcmode="lin" valueType="num">
                                      <p:cBhvr additive="base">
                                        <p:cTn id="229" dur="3000" fill="hold"/>
                                        <p:tgtEl>
                                          <p:spTgt spid="20"/>
                                        </p:tgtEl>
                                        <p:attrNameLst>
                                          <p:attrName>ppt_x</p:attrName>
                                        </p:attrNameLst>
                                      </p:cBhvr>
                                      <p:tavLst>
                                        <p:tav tm="0">
                                          <p:val>
                                            <p:strVal val="0-#ppt_w/2"/>
                                          </p:val>
                                        </p:tav>
                                        <p:tav tm="100000">
                                          <p:val>
                                            <p:strVal val="#ppt_x"/>
                                          </p:val>
                                        </p:tav>
                                      </p:tavLst>
                                    </p:anim>
                                    <p:anim calcmode="lin" valueType="num">
                                      <p:cBhvr additive="base">
                                        <p:cTn id="230" dur="3000" fill="hold"/>
                                        <p:tgtEl>
                                          <p:spTgt spid="20"/>
                                        </p:tgtEl>
                                        <p:attrNameLst>
                                          <p:attrName>ppt_y</p:attrName>
                                        </p:attrNameLst>
                                      </p:cBhvr>
                                      <p:tavLst>
                                        <p:tav tm="0">
                                          <p:val>
                                            <p:strVal val="1+#ppt_h/2"/>
                                          </p:val>
                                        </p:tav>
                                        <p:tav tm="100000">
                                          <p:val>
                                            <p:strVal val="#ppt_y"/>
                                          </p:val>
                                        </p:tav>
                                      </p:tavLst>
                                    </p:anim>
                                  </p:childTnLst>
                                </p:cTn>
                              </p:par>
                              <p:par>
                                <p:cTn id="231" presetID="2" presetClass="entr" presetSubtype="8" fill="hold" nodeType="withEffect">
                                  <p:stCondLst>
                                    <p:cond delay="0"/>
                                  </p:stCondLst>
                                  <p:childTnLst>
                                    <p:set>
                                      <p:cBhvr>
                                        <p:cTn id="232" dur="1" fill="hold">
                                          <p:stCondLst>
                                            <p:cond delay="0"/>
                                          </p:stCondLst>
                                        </p:cTn>
                                        <p:tgtEl>
                                          <p:spTgt spid="5"/>
                                        </p:tgtEl>
                                        <p:attrNameLst>
                                          <p:attrName>style.visibility</p:attrName>
                                        </p:attrNameLst>
                                      </p:cBhvr>
                                      <p:to>
                                        <p:strVal val="visible"/>
                                      </p:to>
                                    </p:set>
                                    <p:anim calcmode="lin" valueType="num">
                                      <p:cBhvr additive="base">
                                        <p:cTn id="233" dur="3000" fill="hold"/>
                                        <p:tgtEl>
                                          <p:spTgt spid="5"/>
                                        </p:tgtEl>
                                        <p:attrNameLst>
                                          <p:attrName>ppt_x</p:attrName>
                                        </p:attrNameLst>
                                      </p:cBhvr>
                                      <p:tavLst>
                                        <p:tav tm="0">
                                          <p:val>
                                            <p:strVal val="0-#ppt_w/2"/>
                                          </p:val>
                                        </p:tav>
                                        <p:tav tm="100000">
                                          <p:val>
                                            <p:strVal val="#ppt_x"/>
                                          </p:val>
                                        </p:tav>
                                      </p:tavLst>
                                    </p:anim>
                                    <p:anim calcmode="lin" valueType="num">
                                      <p:cBhvr additive="base">
                                        <p:cTn id="234" dur="3000" fill="hold"/>
                                        <p:tgtEl>
                                          <p:spTgt spid="5"/>
                                        </p:tgtEl>
                                        <p:attrNameLst>
                                          <p:attrName>ppt_y</p:attrName>
                                        </p:attrNameLst>
                                      </p:cBhvr>
                                      <p:tavLst>
                                        <p:tav tm="0">
                                          <p:val>
                                            <p:strVal val="#ppt_y"/>
                                          </p:val>
                                        </p:tav>
                                        <p:tav tm="100000">
                                          <p:val>
                                            <p:strVal val="#ppt_y"/>
                                          </p:val>
                                        </p:tav>
                                      </p:tavLst>
                                    </p:anim>
                                  </p:childTnLst>
                                </p:cTn>
                              </p:par>
                              <p:par>
                                <p:cTn id="235" presetID="2" presetClass="entr" presetSubtype="8" fill="hold" nodeType="withEffect">
                                  <p:stCondLst>
                                    <p:cond delay="0"/>
                                  </p:stCondLst>
                                  <p:childTnLst>
                                    <p:set>
                                      <p:cBhvr>
                                        <p:cTn id="236" dur="1" fill="hold">
                                          <p:stCondLst>
                                            <p:cond delay="0"/>
                                          </p:stCondLst>
                                        </p:cTn>
                                        <p:tgtEl>
                                          <p:spTgt spid="8"/>
                                        </p:tgtEl>
                                        <p:attrNameLst>
                                          <p:attrName>style.visibility</p:attrName>
                                        </p:attrNameLst>
                                      </p:cBhvr>
                                      <p:to>
                                        <p:strVal val="visible"/>
                                      </p:to>
                                    </p:set>
                                    <p:anim calcmode="lin" valueType="num">
                                      <p:cBhvr additive="base">
                                        <p:cTn id="237" dur="3000" fill="hold"/>
                                        <p:tgtEl>
                                          <p:spTgt spid="8"/>
                                        </p:tgtEl>
                                        <p:attrNameLst>
                                          <p:attrName>ppt_x</p:attrName>
                                        </p:attrNameLst>
                                      </p:cBhvr>
                                      <p:tavLst>
                                        <p:tav tm="0">
                                          <p:val>
                                            <p:strVal val="0-#ppt_w/2"/>
                                          </p:val>
                                        </p:tav>
                                        <p:tav tm="100000">
                                          <p:val>
                                            <p:strVal val="#ppt_x"/>
                                          </p:val>
                                        </p:tav>
                                      </p:tavLst>
                                    </p:anim>
                                    <p:anim calcmode="lin" valueType="num">
                                      <p:cBhvr additive="base">
                                        <p:cTn id="238" dur="3000" fill="hold"/>
                                        <p:tgtEl>
                                          <p:spTgt spid="8"/>
                                        </p:tgtEl>
                                        <p:attrNameLst>
                                          <p:attrName>ppt_y</p:attrName>
                                        </p:attrNameLst>
                                      </p:cBhvr>
                                      <p:tavLst>
                                        <p:tav tm="0">
                                          <p:val>
                                            <p:strVal val="#ppt_y"/>
                                          </p:val>
                                        </p:tav>
                                        <p:tav tm="100000">
                                          <p:val>
                                            <p:strVal val="#ppt_y"/>
                                          </p:val>
                                        </p:tav>
                                      </p:tavLst>
                                    </p:anim>
                                  </p:childTnLst>
                                </p:cTn>
                              </p:par>
                              <p:par>
                                <p:cTn id="239" presetID="2" presetClass="entr" presetSubtype="8" fill="hold" nodeType="withEffect">
                                  <p:stCondLst>
                                    <p:cond delay="0"/>
                                  </p:stCondLst>
                                  <p:childTnLst>
                                    <p:set>
                                      <p:cBhvr>
                                        <p:cTn id="240" dur="1" fill="hold">
                                          <p:stCondLst>
                                            <p:cond delay="0"/>
                                          </p:stCondLst>
                                        </p:cTn>
                                        <p:tgtEl>
                                          <p:spTgt spid="13"/>
                                        </p:tgtEl>
                                        <p:attrNameLst>
                                          <p:attrName>style.visibility</p:attrName>
                                        </p:attrNameLst>
                                      </p:cBhvr>
                                      <p:to>
                                        <p:strVal val="visible"/>
                                      </p:to>
                                    </p:set>
                                    <p:anim calcmode="lin" valueType="num">
                                      <p:cBhvr additive="base">
                                        <p:cTn id="241" dur="3000" fill="hold"/>
                                        <p:tgtEl>
                                          <p:spTgt spid="13"/>
                                        </p:tgtEl>
                                        <p:attrNameLst>
                                          <p:attrName>ppt_x</p:attrName>
                                        </p:attrNameLst>
                                      </p:cBhvr>
                                      <p:tavLst>
                                        <p:tav tm="0">
                                          <p:val>
                                            <p:strVal val="0-#ppt_w/2"/>
                                          </p:val>
                                        </p:tav>
                                        <p:tav tm="100000">
                                          <p:val>
                                            <p:strVal val="#ppt_x"/>
                                          </p:val>
                                        </p:tav>
                                      </p:tavLst>
                                    </p:anim>
                                    <p:anim calcmode="lin" valueType="num">
                                      <p:cBhvr additive="base">
                                        <p:cTn id="242" dur="3000" fill="hold"/>
                                        <p:tgtEl>
                                          <p:spTgt spid="13"/>
                                        </p:tgtEl>
                                        <p:attrNameLst>
                                          <p:attrName>ppt_y</p:attrName>
                                        </p:attrNameLst>
                                      </p:cBhvr>
                                      <p:tavLst>
                                        <p:tav tm="0">
                                          <p:val>
                                            <p:strVal val="#ppt_y"/>
                                          </p:val>
                                        </p:tav>
                                        <p:tav tm="100000">
                                          <p:val>
                                            <p:strVal val="#ppt_y"/>
                                          </p:val>
                                        </p:tav>
                                      </p:tavLst>
                                    </p:anim>
                                  </p:childTnLst>
                                </p:cTn>
                              </p:par>
                              <p:par>
                                <p:cTn id="243" presetID="2" presetClass="entr" presetSubtype="8" fill="hold" nodeType="withEffect">
                                  <p:stCondLst>
                                    <p:cond delay="0"/>
                                  </p:stCondLst>
                                  <p:childTnLst>
                                    <p:set>
                                      <p:cBhvr>
                                        <p:cTn id="244" dur="1" fill="hold">
                                          <p:stCondLst>
                                            <p:cond delay="0"/>
                                          </p:stCondLst>
                                        </p:cTn>
                                        <p:tgtEl>
                                          <p:spTgt spid="16"/>
                                        </p:tgtEl>
                                        <p:attrNameLst>
                                          <p:attrName>style.visibility</p:attrName>
                                        </p:attrNameLst>
                                      </p:cBhvr>
                                      <p:to>
                                        <p:strVal val="visible"/>
                                      </p:to>
                                    </p:set>
                                    <p:anim calcmode="lin" valueType="num">
                                      <p:cBhvr additive="base">
                                        <p:cTn id="245" dur="3000" fill="hold"/>
                                        <p:tgtEl>
                                          <p:spTgt spid="16"/>
                                        </p:tgtEl>
                                        <p:attrNameLst>
                                          <p:attrName>ppt_x</p:attrName>
                                        </p:attrNameLst>
                                      </p:cBhvr>
                                      <p:tavLst>
                                        <p:tav tm="0">
                                          <p:val>
                                            <p:strVal val="0-#ppt_w/2"/>
                                          </p:val>
                                        </p:tav>
                                        <p:tav tm="100000">
                                          <p:val>
                                            <p:strVal val="#ppt_x"/>
                                          </p:val>
                                        </p:tav>
                                      </p:tavLst>
                                    </p:anim>
                                    <p:anim calcmode="lin" valueType="num">
                                      <p:cBhvr additive="base">
                                        <p:cTn id="246" dur="3000" fill="hold"/>
                                        <p:tgtEl>
                                          <p:spTgt spid="16"/>
                                        </p:tgtEl>
                                        <p:attrNameLst>
                                          <p:attrName>ppt_y</p:attrName>
                                        </p:attrNameLst>
                                      </p:cBhvr>
                                      <p:tavLst>
                                        <p:tav tm="0">
                                          <p:val>
                                            <p:strVal val="#ppt_y"/>
                                          </p:val>
                                        </p:tav>
                                        <p:tav tm="100000">
                                          <p:val>
                                            <p:strVal val="#ppt_y"/>
                                          </p:val>
                                        </p:tav>
                                      </p:tavLst>
                                    </p:anim>
                                  </p:childTnLst>
                                </p:cTn>
                              </p:par>
                              <p:par>
                                <p:cTn id="247" presetID="2" presetClass="entr" presetSubtype="9" fill="hold" nodeType="withEffect">
                                  <p:stCondLst>
                                    <p:cond delay="0"/>
                                  </p:stCondLst>
                                  <p:childTnLst>
                                    <p:set>
                                      <p:cBhvr>
                                        <p:cTn id="248" dur="1" fill="hold">
                                          <p:stCondLst>
                                            <p:cond delay="0"/>
                                          </p:stCondLst>
                                        </p:cTn>
                                        <p:tgtEl>
                                          <p:spTgt spid="29"/>
                                        </p:tgtEl>
                                        <p:attrNameLst>
                                          <p:attrName>style.visibility</p:attrName>
                                        </p:attrNameLst>
                                      </p:cBhvr>
                                      <p:to>
                                        <p:strVal val="visible"/>
                                      </p:to>
                                    </p:set>
                                    <p:anim calcmode="lin" valueType="num">
                                      <p:cBhvr additive="base">
                                        <p:cTn id="249" dur="3000" fill="hold"/>
                                        <p:tgtEl>
                                          <p:spTgt spid="29"/>
                                        </p:tgtEl>
                                        <p:attrNameLst>
                                          <p:attrName>ppt_x</p:attrName>
                                        </p:attrNameLst>
                                      </p:cBhvr>
                                      <p:tavLst>
                                        <p:tav tm="0">
                                          <p:val>
                                            <p:strVal val="0-#ppt_w/2"/>
                                          </p:val>
                                        </p:tav>
                                        <p:tav tm="100000">
                                          <p:val>
                                            <p:strVal val="#ppt_x"/>
                                          </p:val>
                                        </p:tav>
                                      </p:tavLst>
                                    </p:anim>
                                    <p:anim calcmode="lin" valueType="num">
                                      <p:cBhvr additive="base">
                                        <p:cTn id="250" dur="3000" fill="hold"/>
                                        <p:tgtEl>
                                          <p:spTgt spid="29"/>
                                        </p:tgtEl>
                                        <p:attrNameLst>
                                          <p:attrName>ppt_y</p:attrName>
                                        </p:attrNameLst>
                                      </p:cBhvr>
                                      <p:tavLst>
                                        <p:tav tm="0">
                                          <p:val>
                                            <p:strVal val="0-#ppt_h/2"/>
                                          </p:val>
                                        </p:tav>
                                        <p:tav tm="100000">
                                          <p:val>
                                            <p:strVal val="#ppt_y"/>
                                          </p:val>
                                        </p:tav>
                                      </p:tavLst>
                                    </p:anim>
                                  </p:childTnLst>
                                </p:cTn>
                              </p:par>
                              <p:par>
                                <p:cTn id="251" presetID="2" presetClass="entr" presetSubtype="9" fill="hold" nodeType="withEffect">
                                  <p:stCondLst>
                                    <p:cond delay="0"/>
                                  </p:stCondLst>
                                  <p:childTnLst>
                                    <p:set>
                                      <p:cBhvr>
                                        <p:cTn id="252" dur="1" fill="hold">
                                          <p:stCondLst>
                                            <p:cond delay="0"/>
                                          </p:stCondLst>
                                        </p:cTn>
                                        <p:tgtEl>
                                          <p:spTgt spid="30"/>
                                        </p:tgtEl>
                                        <p:attrNameLst>
                                          <p:attrName>style.visibility</p:attrName>
                                        </p:attrNameLst>
                                      </p:cBhvr>
                                      <p:to>
                                        <p:strVal val="visible"/>
                                      </p:to>
                                    </p:set>
                                    <p:anim calcmode="lin" valueType="num">
                                      <p:cBhvr additive="base">
                                        <p:cTn id="253" dur="3000" fill="hold"/>
                                        <p:tgtEl>
                                          <p:spTgt spid="30"/>
                                        </p:tgtEl>
                                        <p:attrNameLst>
                                          <p:attrName>ppt_x</p:attrName>
                                        </p:attrNameLst>
                                      </p:cBhvr>
                                      <p:tavLst>
                                        <p:tav tm="0">
                                          <p:val>
                                            <p:strVal val="0-#ppt_w/2"/>
                                          </p:val>
                                        </p:tav>
                                        <p:tav tm="100000">
                                          <p:val>
                                            <p:strVal val="#ppt_x"/>
                                          </p:val>
                                        </p:tav>
                                      </p:tavLst>
                                    </p:anim>
                                    <p:anim calcmode="lin" valueType="num">
                                      <p:cBhvr additive="base">
                                        <p:cTn id="254" dur="3000" fill="hold"/>
                                        <p:tgtEl>
                                          <p:spTgt spid="30"/>
                                        </p:tgtEl>
                                        <p:attrNameLst>
                                          <p:attrName>ppt_y</p:attrName>
                                        </p:attrNameLst>
                                      </p:cBhvr>
                                      <p:tavLst>
                                        <p:tav tm="0">
                                          <p:val>
                                            <p:strVal val="0-#ppt_h/2"/>
                                          </p:val>
                                        </p:tav>
                                        <p:tav tm="100000">
                                          <p:val>
                                            <p:strVal val="#ppt_y"/>
                                          </p:val>
                                        </p:tav>
                                      </p:tavLst>
                                    </p:anim>
                                  </p:childTnLst>
                                </p:cTn>
                              </p:par>
                              <p:par>
                                <p:cTn id="255" presetID="2" presetClass="entr" presetSubtype="9" fill="hold" nodeType="withEffect">
                                  <p:stCondLst>
                                    <p:cond delay="0"/>
                                  </p:stCondLst>
                                  <p:childTnLst>
                                    <p:set>
                                      <p:cBhvr>
                                        <p:cTn id="256" dur="1" fill="hold">
                                          <p:stCondLst>
                                            <p:cond delay="0"/>
                                          </p:stCondLst>
                                        </p:cTn>
                                        <p:tgtEl>
                                          <p:spTgt spid="31"/>
                                        </p:tgtEl>
                                        <p:attrNameLst>
                                          <p:attrName>style.visibility</p:attrName>
                                        </p:attrNameLst>
                                      </p:cBhvr>
                                      <p:to>
                                        <p:strVal val="visible"/>
                                      </p:to>
                                    </p:set>
                                    <p:anim calcmode="lin" valueType="num">
                                      <p:cBhvr additive="base">
                                        <p:cTn id="257" dur="3000" fill="hold"/>
                                        <p:tgtEl>
                                          <p:spTgt spid="31"/>
                                        </p:tgtEl>
                                        <p:attrNameLst>
                                          <p:attrName>ppt_x</p:attrName>
                                        </p:attrNameLst>
                                      </p:cBhvr>
                                      <p:tavLst>
                                        <p:tav tm="0">
                                          <p:val>
                                            <p:strVal val="0-#ppt_w/2"/>
                                          </p:val>
                                        </p:tav>
                                        <p:tav tm="100000">
                                          <p:val>
                                            <p:strVal val="#ppt_x"/>
                                          </p:val>
                                        </p:tav>
                                      </p:tavLst>
                                    </p:anim>
                                    <p:anim calcmode="lin" valueType="num">
                                      <p:cBhvr additive="base">
                                        <p:cTn id="258" dur="3000" fill="hold"/>
                                        <p:tgtEl>
                                          <p:spTgt spid="31"/>
                                        </p:tgtEl>
                                        <p:attrNameLst>
                                          <p:attrName>ppt_y</p:attrName>
                                        </p:attrNameLst>
                                      </p:cBhvr>
                                      <p:tavLst>
                                        <p:tav tm="0">
                                          <p:val>
                                            <p:strVal val="0-#ppt_h/2"/>
                                          </p:val>
                                        </p:tav>
                                        <p:tav tm="100000">
                                          <p:val>
                                            <p:strVal val="#ppt_y"/>
                                          </p:val>
                                        </p:tav>
                                      </p:tavLst>
                                    </p:anim>
                                  </p:childTnLst>
                                </p:cTn>
                              </p:par>
                              <p:par>
                                <p:cTn id="259" presetID="2" presetClass="entr" presetSubtype="9" fill="hold" nodeType="withEffect">
                                  <p:stCondLst>
                                    <p:cond delay="0"/>
                                  </p:stCondLst>
                                  <p:childTnLst>
                                    <p:set>
                                      <p:cBhvr>
                                        <p:cTn id="260" dur="1" fill="hold">
                                          <p:stCondLst>
                                            <p:cond delay="0"/>
                                          </p:stCondLst>
                                        </p:cTn>
                                        <p:tgtEl>
                                          <p:spTgt spid="32"/>
                                        </p:tgtEl>
                                        <p:attrNameLst>
                                          <p:attrName>style.visibility</p:attrName>
                                        </p:attrNameLst>
                                      </p:cBhvr>
                                      <p:to>
                                        <p:strVal val="visible"/>
                                      </p:to>
                                    </p:set>
                                    <p:anim calcmode="lin" valueType="num">
                                      <p:cBhvr additive="base">
                                        <p:cTn id="261" dur="3000" fill="hold"/>
                                        <p:tgtEl>
                                          <p:spTgt spid="32"/>
                                        </p:tgtEl>
                                        <p:attrNameLst>
                                          <p:attrName>ppt_x</p:attrName>
                                        </p:attrNameLst>
                                      </p:cBhvr>
                                      <p:tavLst>
                                        <p:tav tm="0">
                                          <p:val>
                                            <p:strVal val="0-#ppt_w/2"/>
                                          </p:val>
                                        </p:tav>
                                        <p:tav tm="100000">
                                          <p:val>
                                            <p:strVal val="#ppt_x"/>
                                          </p:val>
                                        </p:tav>
                                      </p:tavLst>
                                    </p:anim>
                                    <p:anim calcmode="lin" valueType="num">
                                      <p:cBhvr additive="base">
                                        <p:cTn id="262" dur="3000" fill="hold"/>
                                        <p:tgtEl>
                                          <p:spTgt spid="32"/>
                                        </p:tgtEl>
                                        <p:attrNameLst>
                                          <p:attrName>ppt_y</p:attrName>
                                        </p:attrNameLst>
                                      </p:cBhvr>
                                      <p:tavLst>
                                        <p:tav tm="0">
                                          <p:val>
                                            <p:strVal val="0-#ppt_h/2"/>
                                          </p:val>
                                        </p:tav>
                                        <p:tav tm="100000">
                                          <p:val>
                                            <p:strVal val="#ppt_y"/>
                                          </p:val>
                                        </p:tav>
                                      </p:tavLst>
                                    </p:anim>
                                  </p:childTnLst>
                                </p:cTn>
                              </p:par>
                              <p:par>
                                <p:cTn id="263" presetID="2" presetClass="entr" presetSubtype="1" fill="hold" nodeType="withEffect">
                                  <p:stCondLst>
                                    <p:cond delay="0"/>
                                  </p:stCondLst>
                                  <p:childTnLst>
                                    <p:set>
                                      <p:cBhvr>
                                        <p:cTn id="264" dur="1" fill="hold">
                                          <p:stCondLst>
                                            <p:cond delay="0"/>
                                          </p:stCondLst>
                                        </p:cTn>
                                        <p:tgtEl>
                                          <p:spTgt spid="4"/>
                                        </p:tgtEl>
                                        <p:attrNameLst>
                                          <p:attrName>style.visibility</p:attrName>
                                        </p:attrNameLst>
                                      </p:cBhvr>
                                      <p:to>
                                        <p:strVal val="visible"/>
                                      </p:to>
                                    </p:set>
                                    <p:anim calcmode="lin" valueType="num">
                                      <p:cBhvr additive="base">
                                        <p:cTn id="265" dur="3000" fill="hold"/>
                                        <p:tgtEl>
                                          <p:spTgt spid="4"/>
                                        </p:tgtEl>
                                        <p:attrNameLst>
                                          <p:attrName>ppt_x</p:attrName>
                                        </p:attrNameLst>
                                      </p:cBhvr>
                                      <p:tavLst>
                                        <p:tav tm="0">
                                          <p:val>
                                            <p:strVal val="#ppt_x"/>
                                          </p:val>
                                        </p:tav>
                                        <p:tav tm="100000">
                                          <p:val>
                                            <p:strVal val="#ppt_x"/>
                                          </p:val>
                                        </p:tav>
                                      </p:tavLst>
                                    </p:anim>
                                    <p:anim calcmode="lin" valueType="num">
                                      <p:cBhvr additive="base">
                                        <p:cTn id="266" dur="3000" fill="hold"/>
                                        <p:tgtEl>
                                          <p:spTgt spid="4"/>
                                        </p:tgtEl>
                                        <p:attrNameLst>
                                          <p:attrName>ppt_y</p:attrName>
                                        </p:attrNameLst>
                                      </p:cBhvr>
                                      <p:tavLst>
                                        <p:tav tm="0">
                                          <p:val>
                                            <p:strVal val="0-#ppt_h/2"/>
                                          </p:val>
                                        </p:tav>
                                        <p:tav tm="100000">
                                          <p:val>
                                            <p:strVal val="#ppt_y"/>
                                          </p:val>
                                        </p:tav>
                                      </p:tavLst>
                                    </p:anim>
                                  </p:childTnLst>
                                </p:cTn>
                              </p:par>
                              <p:par>
                                <p:cTn id="267" presetID="2" presetClass="entr" presetSubtype="1" fill="hold" nodeType="withEffect">
                                  <p:stCondLst>
                                    <p:cond delay="0"/>
                                  </p:stCondLst>
                                  <p:childTnLst>
                                    <p:set>
                                      <p:cBhvr>
                                        <p:cTn id="268" dur="1" fill="hold">
                                          <p:stCondLst>
                                            <p:cond delay="0"/>
                                          </p:stCondLst>
                                        </p:cTn>
                                        <p:tgtEl>
                                          <p:spTgt spid="9"/>
                                        </p:tgtEl>
                                        <p:attrNameLst>
                                          <p:attrName>style.visibility</p:attrName>
                                        </p:attrNameLst>
                                      </p:cBhvr>
                                      <p:to>
                                        <p:strVal val="visible"/>
                                      </p:to>
                                    </p:set>
                                    <p:anim calcmode="lin" valueType="num">
                                      <p:cBhvr additive="base">
                                        <p:cTn id="269" dur="3000" fill="hold"/>
                                        <p:tgtEl>
                                          <p:spTgt spid="9"/>
                                        </p:tgtEl>
                                        <p:attrNameLst>
                                          <p:attrName>ppt_x</p:attrName>
                                        </p:attrNameLst>
                                      </p:cBhvr>
                                      <p:tavLst>
                                        <p:tav tm="0">
                                          <p:val>
                                            <p:strVal val="#ppt_x"/>
                                          </p:val>
                                        </p:tav>
                                        <p:tav tm="100000">
                                          <p:val>
                                            <p:strVal val="#ppt_x"/>
                                          </p:val>
                                        </p:tav>
                                      </p:tavLst>
                                    </p:anim>
                                    <p:anim calcmode="lin" valueType="num">
                                      <p:cBhvr additive="base">
                                        <p:cTn id="270" dur="3000" fill="hold"/>
                                        <p:tgtEl>
                                          <p:spTgt spid="9"/>
                                        </p:tgtEl>
                                        <p:attrNameLst>
                                          <p:attrName>ppt_y</p:attrName>
                                        </p:attrNameLst>
                                      </p:cBhvr>
                                      <p:tavLst>
                                        <p:tav tm="0">
                                          <p:val>
                                            <p:strVal val="0-#ppt_h/2"/>
                                          </p:val>
                                        </p:tav>
                                        <p:tav tm="100000">
                                          <p:val>
                                            <p:strVal val="#ppt_y"/>
                                          </p:val>
                                        </p:tav>
                                      </p:tavLst>
                                    </p:anim>
                                  </p:childTnLst>
                                </p:cTn>
                              </p:par>
                              <p:par>
                                <p:cTn id="271" presetID="2" presetClass="entr" presetSubtype="1" fill="hold" nodeType="withEffect">
                                  <p:stCondLst>
                                    <p:cond delay="0"/>
                                  </p:stCondLst>
                                  <p:childTnLst>
                                    <p:set>
                                      <p:cBhvr>
                                        <p:cTn id="272" dur="1" fill="hold">
                                          <p:stCondLst>
                                            <p:cond delay="0"/>
                                          </p:stCondLst>
                                        </p:cTn>
                                        <p:tgtEl>
                                          <p:spTgt spid="12"/>
                                        </p:tgtEl>
                                        <p:attrNameLst>
                                          <p:attrName>style.visibility</p:attrName>
                                        </p:attrNameLst>
                                      </p:cBhvr>
                                      <p:to>
                                        <p:strVal val="visible"/>
                                      </p:to>
                                    </p:set>
                                    <p:anim calcmode="lin" valueType="num">
                                      <p:cBhvr additive="base">
                                        <p:cTn id="273" dur="3000" fill="hold"/>
                                        <p:tgtEl>
                                          <p:spTgt spid="12"/>
                                        </p:tgtEl>
                                        <p:attrNameLst>
                                          <p:attrName>ppt_x</p:attrName>
                                        </p:attrNameLst>
                                      </p:cBhvr>
                                      <p:tavLst>
                                        <p:tav tm="0">
                                          <p:val>
                                            <p:strVal val="#ppt_x"/>
                                          </p:val>
                                        </p:tav>
                                        <p:tav tm="100000">
                                          <p:val>
                                            <p:strVal val="#ppt_x"/>
                                          </p:val>
                                        </p:tav>
                                      </p:tavLst>
                                    </p:anim>
                                    <p:anim calcmode="lin" valueType="num">
                                      <p:cBhvr additive="base">
                                        <p:cTn id="274" dur="3000" fill="hold"/>
                                        <p:tgtEl>
                                          <p:spTgt spid="12"/>
                                        </p:tgtEl>
                                        <p:attrNameLst>
                                          <p:attrName>ppt_y</p:attrName>
                                        </p:attrNameLst>
                                      </p:cBhvr>
                                      <p:tavLst>
                                        <p:tav tm="0">
                                          <p:val>
                                            <p:strVal val="0-#ppt_h/2"/>
                                          </p:val>
                                        </p:tav>
                                        <p:tav tm="100000">
                                          <p:val>
                                            <p:strVal val="#ppt_y"/>
                                          </p:val>
                                        </p:tav>
                                      </p:tavLst>
                                    </p:anim>
                                  </p:childTnLst>
                                </p:cTn>
                              </p:par>
                              <p:par>
                                <p:cTn id="275" presetID="2" presetClass="entr" presetSubtype="3" fill="hold" nodeType="withEffect">
                                  <p:stCondLst>
                                    <p:cond delay="0"/>
                                  </p:stCondLst>
                                  <p:childTnLst>
                                    <p:set>
                                      <p:cBhvr>
                                        <p:cTn id="276" dur="1" fill="hold">
                                          <p:stCondLst>
                                            <p:cond delay="0"/>
                                          </p:stCondLst>
                                        </p:cTn>
                                        <p:tgtEl>
                                          <p:spTgt spid="21"/>
                                        </p:tgtEl>
                                        <p:attrNameLst>
                                          <p:attrName>style.visibility</p:attrName>
                                        </p:attrNameLst>
                                      </p:cBhvr>
                                      <p:to>
                                        <p:strVal val="visible"/>
                                      </p:to>
                                    </p:set>
                                    <p:anim calcmode="lin" valueType="num">
                                      <p:cBhvr additive="base">
                                        <p:cTn id="277" dur="3000" fill="hold"/>
                                        <p:tgtEl>
                                          <p:spTgt spid="21"/>
                                        </p:tgtEl>
                                        <p:attrNameLst>
                                          <p:attrName>ppt_x</p:attrName>
                                        </p:attrNameLst>
                                      </p:cBhvr>
                                      <p:tavLst>
                                        <p:tav tm="0">
                                          <p:val>
                                            <p:strVal val="1+#ppt_w/2"/>
                                          </p:val>
                                        </p:tav>
                                        <p:tav tm="100000">
                                          <p:val>
                                            <p:strVal val="#ppt_x"/>
                                          </p:val>
                                        </p:tav>
                                      </p:tavLst>
                                    </p:anim>
                                    <p:anim calcmode="lin" valueType="num">
                                      <p:cBhvr additive="base">
                                        <p:cTn id="278" dur="3000" fill="hold"/>
                                        <p:tgtEl>
                                          <p:spTgt spid="21"/>
                                        </p:tgtEl>
                                        <p:attrNameLst>
                                          <p:attrName>ppt_y</p:attrName>
                                        </p:attrNameLst>
                                      </p:cBhvr>
                                      <p:tavLst>
                                        <p:tav tm="0">
                                          <p:val>
                                            <p:strVal val="0-#ppt_h/2"/>
                                          </p:val>
                                        </p:tav>
                                        <p:tav tm="100000">
                                          <p:val>
                                            <p:strVal val="#ppt_y"/>
                                          </p:val>
                                        </p:tav>
                                      </p:tavLst>
                                    </p:anim>
                                  </p:childTnLst>
                                </p:cTn>
                              </p:par>
                              <p:par>
                                <p:cTn id="279" presetID="2" presetClass="entr" presetSubtype="3" fill="hold" nodeType="withEffect">
                                  <p:stCondLst>
                                    <p:cond delay="0"/>
                                  </p:stCondLst>
                                  <p:childTnLst>
                                    <p:set>
                                      <p:cBhvr>
                                        <p:cTn id="280" dur="1" fill="hold">
                                          <p:stCondLst>
                                            <p:cond delay="0"/>
                                          </p:stCondLst>
                                        </p:cTn>
                                        <p:tgtEl>
                                          <p:spTgt spid="22"/>
                                        </p:tgtEl>
                                        <p:attrNameLst>
                                          <p:attrName>style.visibility</p:attrName>
                                        </p:attrNameLst>
                                      </p:cBhvr>
                                      <p:to>
                                        <p:strVal val="visible"/>
                                      </p:to>
                                    </p:set>
                                    <p:anim calcmode="lin" valueType="num">
                                      <p:cBhvr additive="base">
                                        <p:cTn id="281" dur="3000" fill="hold"/>
                                        <p:tgtEl>
                                          <p:spTgt spid="22"/>
                                        </p:tgtEl>
                                        <p:attrNameLst>
                                          <p:attrName>ppt_x</p:attrName>
                                        </p:attrNameLst>
                                      </p:cBhvr>
                                      <p:tavLst>
                                        <p:tav tm="0">
                                          <p:val>
                                            <p:strVal val="1+#ppt_w/2"/>
                                          </p:val>
                                        </p:tav>
                                        <p:tav tm="100000">
                                          <p:val>
                                            <p:strVal val="#ppt_x"/>
                                          </p:val>
                                        </p:tav>
                                      </p:tavLst>
                                    </p:anim>
                                    <p:anim calcmode="lin" valueType="num">
                                      <p:cBhvr additive="base">
                                        <p:cTn id="282" dur="3000" fill="hold"/>
                                        <p:tgtEl>
                                          <p:spTgt spid="22"/>
                                        </p:tgtEl>
                                        <p:attrNameLst>
                                          <p:attrName>ppt_y</p:attrName>
                                        </p:attrNameLst>
                                      </p:cBhvr>
                                      <p:tavLst>
                                        <p:tav tm="0">
                                          <p:val>
                                            <p:strVal val="0-#ppt_h/2"/>
                                          </p:val>
                                        </p:tav>
                                        <p:tav tm="100000">
                                          <p:val>
                                            <p:strVal val="#ppt_y"/>
                                          </p:val>
                                        </p:tav>
                                      </p:tavLst>
                                    </p:anim>
                                  </p:childTnLst>
                                </p:cTn>
                              </p:par>
                              <p:par>
                                <p:cTn id="283" presetID="2" presetClass="entr" presetSubtype="3" fill="hold" nodeType="withEffect">
                                  <p:stCondLst>
                                    <p:cond delay="0"/>
                                  </p:stCondLst>
                                  <p:childTnLst>
                                    <p:set>
                                      <p:cBhvr>
                                        <p:cTn id="284" dur="1" fill="hold">
                                          <p:stCondLst>
                                            <p:cond delay="0"/>
                                          </p:stCondLst>
                                        </p:cTn>
                                        <p:tgtEl>
                                          <p:spTgt spid="23"/>
                                        </p:tgtEl>
                                        <p:attrNameLst>
                                          <p:attrName>style.visibility</p:attrName>
                                        </p:attrNameLst>
                                      </p:cBhvr>
                                      <p:to>
                                        <p:strVal val="visible"/>
                                      </p:to>
                                    </p:set>
                                    <p:anim calcmode="lin" valueType="num">
                                      <p:cBhvr additive="base">
                                        <p:cTn id="285" dur="3000" fill="hold"/>
                                        <p:tgtEl>
                                          <p:spTgt spid="23"/>
                                        </p:tgtEl>
                                        <p:attrNameLst>
                                          <p:attrName>ppt_x</p:attrName>
                                        </p:attrNameLst>
                                      </p:cBhvr>
                                      <p:tavLst>
                                        <p:tav tm="0">
                                          <p:val>
                                            <p:strVal val="1+#ppt_w/2"/>
                                          </p:val>
                                        </p:tav>
                                        <p:tav tm="100000">
                                          <p:val>
                                            <p:strVal val="#ppt_x"/>
                                          </p:val>
                                        </p:tav>
                                      </p:tavLst>
                                    </p:anim>
                                    <p:anim calcmode="lin" valueType="num">
                                      <p:cBhvr additive="base">
                                        <p:cTn id="286" dur="3000" fill="hold"/>
                                        <p:tgtEl>
                                          <p:spTgt spid="23"/>
                                        </p:tgtEl>
                                        <p:attrNameLst>
                                          <p:attrName>ppt_y</p:attrName>
                                        </p:attrNameLst>
                                      </p:cBhvr>
                                      <p:tavLst>
                                        <p:tav tm="0">
                                          <p:val>
                                            <p:strVal val="0-#ppt_h/2"/>
                                          </p:val>
                                        </p:tav>
                                        <p:tav tm="100000">
                                          <p:val>
                                            <p:strVal val="#ppt_y"/>
                                          </p:val>
                                        </p:tav>
                                      </p:tavLst>
                                    </p:anim>
                                  </p:childTnLst>
                                </p:cTn>
                              </p:par>
                              <p:par>
                                <p:cTn id="287" presetID="2" presetClass="entr" presetSubtype="3" fill="hold" nodeType="withEffect">
                                  <p:stCondLst>
                                    <p:cond delay="0"/>
                                  </p:stCondLst>
                                  <p:childTnLst>
                                    <p:set>
                                      <p:cBhvr>
                                        <p:cTn id="288" dur="1" fill="hold">
                                          <p:stCondLst>
                                            <p:cond delay="0"/>
                                          </p:stCondLst>
                                        </p:cTn>
                                        <p:tgtEl>
                                          <p:spTgt spid="24"/>
                                        </p:tgtEl>
                                        <p:attrNameLst>
                                          <p:attrName>style.visibility</p:attrName>
                                        </p:attrNameLst>
                                      </p:cBhvr>
                                      <p:to>
                                        <p:strVal val="visible"/>
                                      </p:to>
                                    </p:set>
                                    <p:anim calcmode="lin" valueType="num">
                                      <p:cBhvr additive="base">
                                        <p:cTn id="289" dur="3000" fill="hold"/>
                                        <p:tgtEl>
                                          <p:spTgt spid="24"/>
                                        </p:tgtEl>
                                        <p:attrNameLst>
                                          <p:attrName>ppt_x</p:attrName>
                                        </p:attrNameLst>
                                      </p:cBhvr>
                                      <p:tavLst>
                                        <p:tav tm="0">
                                          <p:val>
                                            <p:strVal val="1+#ppt_w/2"/>
                                          </p:val>
                                        </p:tav>
                                        <p:tav tm="100000">
                                          <p:val>
                                            <p:strVal val="#ppt_x"/>
                                          </p:val>
                                        </p:tav>
                                      </p:tavLst>
                                    </p:anim>
                                    <p:anim calcmode="lin" valueType="num">
                                      <p:cBhvr additive="base">
                                        <p:cTn id="290" dur="3000" fill="hold"/>
                                        <p:tgtEl>
                                          <p:spTgt spid="24"/>
                                        </p:tgtEl>
                                        <p:attrNameLst>
                                          <p:attrName>ppt_y</p:attrName>
                                        </p:attrNameLst>
                                      </p:cBhvr>
                                      <p:tavLst>
                                        <p:tav tm="0">
                                          <p:val>
                                            <p:strVal val="0-#ppt_h/2"/>
                                          </p:val>
                                        </p:tav>
                                        <p:tav tm="100000">
                                          <p:val>
                                            <p:strVal val="#ppt_y"/>
                                          </p:val>
                                        </p:tav>
                                      </p:tavLst>
                                    </p:anim>
                                  </p:childTnLst>
                                </p:cTn>
                              </p:par>
                              <p:par>
                                <p:cTn id="291" presetID="2" presetClass="entr" presetSubtype="2" fill="hold" nodeType="withEffect">
                                  <p:stCondLst>
                                    <p:cond delay="0"/>
                                  </p:stCondLst>
                                  <p:childTnLst>
                                    <p:set>
                                      <p:cBhvr>
                                        <p:cTn id="292" dur="1" fill="hold">
                                          <p:stCondLst>
                                            <p:cond delay="0"/>
                                          </p:stCondLst>
                                        </p:cTn>
                                        <p:tgtEl>
                                          <p:spTgt spid="6"/>
                                        </p:tgtEl>
                                        <p:attrNameLst>
                                          <p:attrName>style.visibility</p:attrName>
                                        </p:attrNameLst>
                                      </p:cBhvr>
                                      <p:to>
                                        <p:strVal val="visible"/>
                                      </p:to>
                                    </p:set>
                                    <p:anim calcmode="lin" valueType="num">
                                      <p:cBhvr additive="base">
                                        <p:cTn id="293" dur="3000" fill="hold"/>
                                        <p:tgtEl>
                                          <p:spTgt spid="6"/>
                                        </p:tgtEl>
                                        <p:attrNameLst>
                                          <p:attrName>ppt_x</p:attrName>
                                        </p:attrNameLst>
                                      </p:cBhvr>
                                      <p:tavLst>
                                        <p:tav tm="0">
                                          <p:val>
                                            <p:strVal val="1+#ppt_w/2"/>
                                          </p:val>
                                        </p:tav>
                                        <p:tav tm="100000">
                                          <p:val>
                                            <p:strVal val="#ppt_x"/>
                                          </p:val>
                                        </p:tav>
                                      </p:tavLst>
                                    </p:anim>
                                    <p:anim calcmode="lin" valueType="num">
                                      <p:cBhvr additive="base">
                                        <p:cTn id="294" dur="3000" fill="hold"/>
                                        <p:tgtEl>
                                          <p:spTgt spid="6"/>
                                        </p:tgtEl>
                                        <p:attrNameLst>
                                          <p:attrName>ppt_y</p:attrName>
                                        </p:attrNameLst>
                                      </p:cBhvr>
                                      <p:tavLst>
                                        <p:tav tm="0">
                                          <p:val>
                                            <p:strVal val="#ppt_y"/>
                                          </p:val>
                                        </p:tav>
                                        <p:tav tm="100000">
                                          <p:val>
                                            <p:strVal val="#ppt_y"/>
                                          </p:val>
                                        </p:tav>
                                      </p:tavLst>
                                    </p:anim>
                                  </p:childTnLst>
                                </p:cTn>
                              </p:par>
                              <p:par>
                                <p:cTn id="295" presetID="2" presetClass="entr" presetSubtype="2" fill="hold" nodeType="withEffect">
                                  <p:stCondLst>
                                    <p:cond delay="0"/>
                                  </p:stCondLst>
                                  <p:childTnLst>
                                    <p:set>
                                      <p:cBhvr>
                                        <p:cTn id="296" dur="1" fill="hold">
                                          <p:stCondLst>
                                            <p:cond delay="0"/>
                                          </p:stCondLst>
                                        </p:cTn>
                                        <p:tgtEl>
                                          <p:spTgt spid="10"/>
                                        </p:tgtEl>
                                        <p:attrNameLst>
                                          <p:attrName>style.visibility</p:attrName>
                                        </p:attrNameLst>
                                      </p:cBhvr>
                                      <p:to>
                                        <p:strVal val="visible"/>
                                      </p:to>
                                    </p:set>
                                    <p:anim calcmode="lin" valueType="num">
                                      <p:cBhvr additive="base">
                                        <p:cTn id="297" dur="3000" fill="hold"/>
                                        <p:tgtEl>
                                          <p:spTgt spid="10"/>
                                        </p:tgtEl>
                                        <p:attrNameLst>
                                          <p:attrName>ppt_x</p:attrName>
                                        </p:attrNameLst>
                                      </p:cBhvr>
                                      <p:tavLst>
                                        <p:tav tm="0">
                                          <p:val>
                                            <p:strVal val="1+#ppt_w/2"/>
                                          </p:val>
                                        </p:tav>
                                        <p:tav tm="100000">
                                          <p:val>
                                            <p:strVal val="#ppt_x"/>
                                          </p:val>
                                        </p:tav>
                                      </p:tavLst>
                                    </p:anim>
                                    <p:anim calcmode="lin" valueType="num">
                                      <p:cBhvr additive="base">
                                        <p:cTn id="298" dur="3000" fill="hold"/>
                                        <p:tgtEl>
                                          <p:spTgt spid="10"/>
                                        </p:tgtEl>
                                        <p:attrNameLst>
                                          <p:attrName>ppt_y</p:attrName>
                                        </p:attrNameLst>
                                      </p:cBhvr>
                                      <p:tavLst>
                                        <p:tav tm="0">
                                          <p:val>
                                            <p:strVal val="#ppt_y"/>
                                          </p:val>
                                        </p:tav>
                                        <p:tav tm="100000">
                                          <p:val>
                                            <p:strVal val="#ppt_y"/>
                                          </p:val>
                                        </p:tav>
                                      </p:tavLst>
                                    </p:anim>
                                  </p:childTnLst>
                                </p:cTn>
                              </p:par>
                              <p:par>
                                <p:cTn id="299" presetID="2" presetClass="entr" presetSubtype="2" fill="hold" nodeType="withEffect">
                                  <p:stCondLst>
                                    <p:cond delay="0"/>
                                  </p:stCondLst>
                                  <p:childTnLst>
                                    <p:set>
                                      <p:cBhvr>
                                        <p:cTn id="300" dur="1" fill="hold">
                                          <p:stCondLst>
                                            <p:cond delay="0"/>
                                          </p:stCondLst>
                                        </p:cTn>
                                        <p:tgtEl>
                                          <p:spTgt spid="14"/>
                                        </p:tgtEl>
                                        <p:attrNameLst>
                                          <p:attrName>style.visibility</p:attrName>
                                        </p:attrNameLst>
                                      </p:cBhvr>
                                      <p:to>
                                        <p:strVal val="visible"/>
                                      </p:to>
                                    </p:set>
                                    <p:anim calcmode="lin" valueType="num">
                                      <p:cBhvr additive="base">
                                        <p:cTn id="301" dur="3000" fill="hold"/>
                                        <p:tgtEl>
                                          <p:spTgt spid="14"/>
                                        </p:tgtEl>
                                        <p:attrNameLst>
                                          <p:attrName>ppt_x</p:attrName>
                                        </p:attrNameLst>
                                      </p:cBhvr>
                                      <p:tavLst>
                                        <p:tav tm="0">
                                          <p:val>
                                            <p:strVal val="1+#ppt_w/2"/>
                                          </p:val>
                                        </p:tav>
                                        <p:tav tm="100000">
                                          <p:val>
                                            <p:strVal val="#ppt_x"/>
                                          </p:val>
                                        </p:tav>
                                      </p:tavLst>
                                    </p:anim>
                                    <p:anim calcmode="lin" valueType="num">
                                      <p:cBhvr additive="base">
                                        <p:cTn id="302" dur="3000" fill="hold"/>
                                        <p:tgtEl>
                                          <p:spTgt spid="14"/>
                                        </p:tgtEl>
                                        <p:attrNameLst>
                                          <p:attrName>ppt_y</p:attrName>
                                        </p:attrNameLst>
                                      </p:cBhvr>
                                      <p:tavLst>
                                        <p:tav tm="0">
                                          <p:val>
                                            <p:strVal val="#ppt_y"/>
                                          </p:val>
                                        </p:tav>
                                        <p:tav tm="100000">
                                          <p:val>
                                            <p:strVal val="#ppt_y"/>
                                          </p:val>
                                        </p:tav>
                                      </p:tavLst>
                                    </p:anim>
                                  </p:childTnLst>
                                </p:cTn>
                              </p:par>
                              <p:par>
                                <p:cTn id="303" presetID="2" presetClass="entr" presetSubtype="2" fill="hold" nodeType="withEffect">
                                  <p:stCondLst>
                                    <p:cond delay="0"/>
                                  </p:stCondLst>
                                  <p:childTnLst>
                                    <p:set>
                                      <p:cBhvr>
                                        <p:cTn id="304" dur="1" fill="hold">
                                          <p:stCondLst>
                                            <p:cond delay="0"/>
                                          </p:stCondLst>
                                        </p:cTn>
                                        <p:tgtEl>
                                          <p:spTgt spid="15"/>
                                        </p:tgtEl>
                                        <p:attrNameLst>
                                          <p:attrName>style.visibility</p:attrName>
                                        </p:attrNameLst>
                                      </p:cBhvr>
                                      <p:to>
                                        <p:strVal val="visible"/>
                                      </p:to>
                                    </p:set>
                                    <p:anim calcmode="lin" valueType="num">
                                      <p:cBhvr additive="base">
                                        <p:cTn id="305" dur="3000" fill="hold"/>
                                        <p:tgtEl>
                                          <p:spTgt spid="15"/>
                                        </p:tgtEl>
                                        <p:attrNameLst>
                                          <p:attrName>ppt_x</p:attrName>
                                        </p:attrNameLst>
                                      </p:cBhvr>
                                      <p:tavLst>
                                        <p:tav tm="0">
                                          <p:val>
                                            <p:strVal val="1+#ppt_w/2"/>
                                          </p:val>
                                        </p:tav>
                                        <p:tav tm="100000">
                                          <p:val>
                                            <p:strVal val="#ppt_x"/>
                                          </p:val>
                                        </p:tav>
                                      </p:tavLst>
                                    </p:anim>
                                    <p:anim calcmode="lin" valueType="num">
                                      <p:cBhvr additive="base">
                                        <p:cTn id="306" dur="3000" fill="hold"/>
                                        <p:tgtEl>
                                          <p:spTgt spid="15"/>
                                        </p:tgtEl>
                                        <p:attrNameLst>
                                          <p:attrName>ppt_y</p:attrName>
                                        </p:attrNameLst>
                                      </p:cBhvr>
                                      <p:tavLst>
                                        <p:tav tm="0">
                                          <p:val>
                                            <p:strVal val="#ppt_y"/>
                                          </p:val>
                                        </p:tav>
                                        <p:tav tm="100000">
                                          <p:val>
                                            <p:strVal val="#ppt_y"/>
                                          </p:val>
                                        </p:tav>
                                      </p:tavLst>
                                    </p:anim>
                                  </p:childTnLst>
                                </p:cTn>
                              </p:par>
                              <p:par>
                                <p:cTn id="307" presetID="23" presetClass="exit" presetSubtype="544" fill="hold" nodeType="withEffect">
                                  <p:stCondLst>
                                    <p:cond delay="0"/>
                                  </p:stCondLst>
                                  <p:childTnLst>
                                    <p:anim calcmode="lin" valueType="num">
                                      <p:cBhvr>
                                        <p:cTn id="308" dur="3000"/>
                                        <p:tgtEl>
                                          <p:spTgt spid="3"/>
                                        </p:tgtEl>
                                        <p:attrNameLst>
                                          <p:attrName>ppt_w</p:attrName>
                                        </p:attrNameLst>
                                      </p:cBhvr>
                                      <p:tavLst>
                                        <p:tav tm="0">
                                          <p:val>
                                            <p:strVal val="ppt_w"/>
                                          </p:val>
                                        </p:tav>
                                        <p:tav tm="100000">
                                          <p:val>
                                            <p:fltVal val="0"/>
                                          </p:val>
                                        </p:tav>
                                      </p:tavLst>
                                    </p:anim>
                                    <p:anim calcmode="lin" valueType="num">
                                      <p:cBhvr>
                                        <p:cTn id="309" dur="3000"/>
                                        <p:tgtEl>
                                          <p:spTgt spid="3"/>
                                        </p:tgtEl>
                                        <p:attrNameLst>
                                          <p:attrName>ppt_h</p:attrName>
                                        </p:attrNameLst>
                                      </p:cBhvr>
                                      <p:tavLst>
                                        <p:tav tm="0">
                                          <p:val>
                                            <p:strVal val="ppt_h"/>
                                          </p:val>
                                        </p:tav>
                                        <p:tav tm="100000">
                                          <p:val>
                                            <p:fltVal val="0"/>
                                          </p:val>
                                        </p:tav>
                                      </p:tavLst>
                                    </p:anim>
                                    <p:anim calcmode="lin" valueType="num">
                                      <p:cBhvr>
                                        <p:cTn id="310" dur="3000"/>
                                        <p:tgtEl>
                                          <p:spTgt spid="3"/>
                                        </p:tgtEl>
                                        <p:attrNameLst>
                                          <p:attrName>ppt_x</p:attrName>
                                        </p:attrNameLst>
                                      </p:cBhvr>
                                      <p:tavLst>
                                        <p:tav tm="0">
                                          <p:val>
                                            <p:strVal val="ppt_x"/>
                                          </p:val>
                                        </p:tav>
                                        <p:tav tm="100000">
                                          <p:val>
                                            <p:fltVal val="0.5"/>
                                          </p:val>
                                        </p:tav>
                                      </p:tavLst>
                                    </p:anim>
                                    <p:anim calcmode="lin" valueType="num">
                                      <p:cBhvr>
                                        <p:cTn id="311" dur="3000"/>
                                        <p:tgtEl>
                                          <p:spTgt spid="3"/>
                                        </p:tgtEl>
                                        <p:attrNameLst>
                                          <p:attrName>ppt_y</p:attrName>
                                        </p:attrNameLst>
                                      </p:cBhvr>
                                      <p:tavLst>
                                        <p:tav tm="0">
                                          <p:val>
                                            <p:strVal val="ppt_y"/>
                                          </p:val>
                                        </p:tav>
                                        <p:tav tm="100000">
                                          <p:val>
                                            <p:fltVal val="0.5"/>
                                          </p:val>
                                        </p:tav>
                                      </p:tavLst>
                                    </p:anim>
                                    <p:set>
                                      <p:cBhvr>
                                        <p:cTn id="312" dur="1" fill="hold">
                                          <p:stCondLst>
                                            <p:cond delay="2999"/>
                                          </p:stCondLst>
                                        </p:cTn>
                                        <p:tgtEl>
                                          <p:spTgt spid="3"/>
                                        </p:tgtEl>
                                        <p:attrNameLst>
                                          <p:attrName>style.visibility</p:attrName>
                                        </p:attrNameLst>
                                      </p:cBhvr>
                                      <p:to>
                                        <p:strVal val="hidden"/>
                                      </p:to>
                                    </p:set>
                                  </p:childTnLst>
                                </p:cTn>
                              </p:par>
                              <p:par>
                                <p:cTn id="313" presetID="23" presetClass="exit" presetSubtype="544" fill="hold" nodeType="withEffect">
                                  <p:stCondLst>
                                    <p:cond delay="0"/>
                                  </p:stCondLst>
                                  <p:childTnLst>
                                    <p:anim calcmode="lin" valueType="num">
                                      <p:cBhvr>
                                        <p:cTn id="314" dur="3000"/>
                                        <p:tgtEl>
                                          <p:spTgt spid="4"/>
                                        </p:tgtEl>
                                        <p:attrNameLst>
                                          <p:attrName>ppt_w</p:attrName>
                                        </p:attrNameLst>
                                      </p:cBhvr>
                                      <p:tavLst>
                                        <p:tav tm="0">
                                          <p:val>
                                            <p:strVal val="ppt_w"/>
                                          </p:val>
                                        </p:tav>
                                        <p:tav tm="100000">
                                          <p:val>
                                            <p:fltVal val="0"/>
                                          </p:val>
                                        </p:tav>
                                      </p:tavLst>
                                    </p:anim>
                                    <p:anim calcmode="lin" valueType="num">
                                      <p:cBhvr>
                                        <p:cTn id="315" dur="3000"/>
                                        <p:tgtEl>
                                          <p:spTgt spid="4"/>
                                        </p:tgtEl>
                                        <p:attrNameLst>
                                          <p:attrName>ppt_h</p:attrName>
                                        </p:attrNameLst>
                                      </p:cBhvr>
                                      <p:tavLst>
                                        <p:tav tm="0">
                                          <p:val>
                                            <p:strVal val="ppt_h"/>
                                          </p:val>
                                        </p:tav>
                                        <p:tav tm="100000">
                                          <p:val>
                                            <p:fltVal val="0"/>
                                          </p:val>
                                        </p:tav>
                                      </p:tavLst>
                                    </p:anim>
                                    <p:anim calcmode="lin" valueType="num">
                                      <p:cBhvr>
                                        <p:cTn id="316" dur="3000"/>
                                        <p:tgtEl>
                                          <p:spTgt spid="4"/>
                                        </p:tgtEl>
                                        <p:attrNameLst>
                                          <p:attrName>ppt_x</p:attrName>
                                        </p:attrNameLst>
                                      </p:cBhvr>
                                      <p:tavLst>
                                        <p:tav tm="0">
                                          <p:val>
                                            <p:strVal val="ppt_x"/>
                                          </p:val>
                                        </p:tav>
                                        <p:tav tm="100000">
                                          <p:val>
                                            <p:fltVal val="0.5"/>
                                          </p:val>
                                        </p:tav>
                                      </p:tavLst>
                                    </p:anim>
                                    <p:anim calcmode="lin" valueType="num">
                                      <p:cBhvr>
                                        <p:cTn id="317" dur="3000"/>
                                        <p:tgtEl>
                                          <p:spTgt spid="4"/>
                                        </p:tgtEl>
                                        <p:attrNameLst>
                                          <p:attrName>ppt_y</p:attrName>
                                        </p:attrNameLst>
                                      </p:cBhvr>
                                      <p:tavLst>
                                        <p:tav tm="0">
                                          <p:val>
                                            <p:strVal val="ppt_y"/>
                                          </p:val>
                                        </p:tav>
                                        <p:tav tm="100000">
                                          <p:val>
                                            <p:fltVal val="0.5"/>
                                          </p:val>
                                        </p:tav>
                                      </p:tavLst>
                                    </p:anim>
                                    <p:set>
                                      <p:cBhvr>
                                        <p:cTn id="318" dur="1" fill="hold">
                                          <p:stCondLst>
                                            <p:cond delay="2999"/>
                                          </p:stCondLst>
                                        </p:cTn>
                                        <p:tgtEl>
                                          <p:spTgt spid="4"/>
                                        </p:tgtEl>
                                        <p:attrNameLst>
                                          <p:attrName>style.visibility</p:attrName>
                                        </p:attrNameLst>
                                      </p:cBhvr>
                                      <p:to>
                                        <p:strVal val="hidden"/>
                                      </p:to>
                                    </p:set>
                                  </p:childTnLst>
                                </p:cTn>
                              </p:par>
                              <p:par>
                                <p:cTn id="319" presetID="23" presetClass="exit" presetSubtype="544" fill="hold" nodeType="withEffect">
                                  <p:stCondLst>
                                    <p:cond delay="0"/>
                                  </p:stCondLst>
                                  <p:childTnLst>
                                    <p:anim calcmode="lin" valueType="num">
                                      <p:cBhvr>
                                        <p:cTn id="320" dur="3000"/>
                                        <p:tgtEl>
                                          <p:spTgt spid="5"/>
                                        </p:tgtEl>
                                        <p:attrNameLst>
                                          <p:attrName>ppt_w</p:attrName>
                                        </p:attrNameLst>
                                      </p:cBhvr>
                                      <p:tavLst>
                                        <p:tav tm="0">
                                          <p:val>
                                            <p:strVal val="ppt_w"/>
                                          </p:val>
                                        </p:tav>
                                        <p:tav tm="100000">
                                          <p:val>
                                            <p:fltVal val="0"/>
                                          </p:val>
                                        </p:tav>
                                      </p:tavLst>
                                    </p:anim>
                                    <p:anim calcmode="lin" valueType="num">
                                      <p:cBhvr>
                                        <p:cTn id="321" dur="3000"/>
                                        <p:tgtEl>
                                          <p:spTgt spid="5"/>
                                        </p:tgtEl>
                                        <p:attrNameLst>
                                          <p:attrName>ppt_h</p:attrName>
                                        </p:attrNameLst>
                                      </p:cBhvr>
                                      <p:tavLst>
                                        <p:tav tm="0">
                                          <p:val>
                                            <p:strVal val="ppt_h"/>
                                          </p:val>
                                        </p:tav>
                                        <p:tav tm="100000">
                                          <p:val>
                                            <p:fltVal val="0"/>
                                          </p:val>
                                        </p:tav>
                                      </p:tavLst>
                                    </p:anim>
                                    <p:anim calcmode="lin" valueType="num">
                                      <p:cBhvr>
                                        <p:cTn id="322" dur="3000"/>
                                        <p:tgtEl>
                                          <p:spTgt spid="5"/>
                                        </p:tgtEl>
                                        <p:attrNameLst>
                                          <p:attrName>ppt_x</p:attrName>
                                        </p:attrNameLst>
                                      </p:cBhvr>
                                      <p:tavLst>
                                        <p:tav tm="0">
                                          <p:val>
                                            <p:strVal val="ppt_x"/>
                                          </p:val>
                                        </p:tav>
                                        <p:tav tm="100000">
                                          <p:val>
                                            <p:fltVal val="0.5"/>
                                          </p:val>
                                        </p:tav>
                                      </p:tavLst>
                                    </p:anim>
                                    <p:anim calcmode="lin" valueType="num">
                                      <p:cBhvr>
                                        <p:cTn id="323" dur="3000"/>
                                        <p:tgtEl>
                                          <p:spTgt spid="5"/>
                                        </p:tgtEl>
                                        <p:attrNameLst>
                                          <p:attrName>ppt_y</p:attrName>
                                        </p:attrNameLst>
                                      </p:cBhvr>
                                      <p:tavLst>
                                        <p:tav tm="0">
                                          <p:val>
                                            <p:strVal val="ppt_y"/>
                                          </p:val>
                                        </p:tav>
                                        <p:tav tm="100000">
                                          <p:val>
                                            <p:fltVal val="0.5"/>
                                          </p:val>
                                        </p:tav>
                                      </p:tavLst>
                                    </p:anim>
                                    <p:set>
                                      <p:cBhvr>
                                        <p:cTn id="324" dur="1" fill="hold">
                                          <p:stCondLst>
                                            <p:cond delay="2999"/>
                                          </p:stCondLst>
                                        </p:cTn>
                                        <p:tgtEl>
                                          <p:spTgt spid="5"/>
                                        </p:tgtEl>
                                        <p:attrNameLst>
                                          <p:attrName>style.visibility</p:attrName>
                                        </p:attrNameLst>
                                      </p:cBhvr>
                                      <p:to>
                                        <p:strVal val="hidden"/>
                                      </p:to>
                                    </p:set>
                                  </p:childTnLst>
                                </p:cTn>
                              </p:par>
                              <p:par>
                                <p:cTn id="325" presetID="23" presetClass="exit" presetSubtype="544" fill="hold" nodeType="withEffect">
                                  <p:stCondLst>
                                    <p:cond delay="0"/>
                                  </p:stCondLst>
                                  <p:childTnLst>
                                    <p:anim calcmode="lin" valueType="num">
                                      <p:cBhvr>
                                        <p:cTn id="326" dur="3000"/>
                                        <p:tgtEl>
                                          <p:spTgt spid="6"/>
                                        </p:tgtEl>
                                        <p:attrNameLst>
                                          <p:attrName>ppt_w</p:attrName>
                                        </p:attrNameLst>
                                      </p:cBhvr>
                                      <p:tavLst>
                                        <p:tav tm="0">
                                          <p:val>
                                            <p:strVal val="ppt_w"/>
                                          </p:val>
                                        </p:tav>
                                        <p:tav tm="100000">
                                          <p:val>
                                            <p:fltVal val="0"/>
                                          </p:val>
                                        </p:tav>
                                      </p:tavLst>
                                    </p:anim>
                                    <p:anim calcmode="lin" valueType="num">
                                      <p:cBhvr>
                                        <p:cTn id="327" dur="3000"/>
                                        <p:tgtEl>
                                          <p:spTgt spid="6"/>
                                        </p:tgtEl>
                                        <p:attrNameLst>
                                          <p:attrName>ppt_h</p:attrName>
                                        </p:attrNameLst>
                                      </p:cBhvr>
                                      <p:tavLst>
                                        <p:tav tm="0">
                                          <p:val>
                                            <p:strVal val="ppt_h"/>
                                          </p:val>
                                        </p:tav>
                                        <p:tav tm="100000">
                                          <p:val>
                                            <p:fltVal val="0"/>
                                          </p:val>
                                        </p:tav>
                                      </p:tavLst>
                                    </p:anim>
                                    <p:anim calcmode="lin" valueType="num">
                                      <p:cBhvr>
                                        <p:cTn id="328" dur="3000"/>
                                        <p:tgtEl>
                                          <p:spTgt spid="6"/>
                                        </p:tgtEl>
                                        <p:attrNameLst>
                                          <p:attrName>ppt_x</p:attrName>
                                        </p:attrNameLst>
                                      </p:cBhvr>
                                      <p:tavLst>
                                        <p:tav tm="0">
                                          <p:val>
                                            <p:strVal val="ppt_x"/>
                                          </p:val>
                                        </p:tav>
                                        <p:tav tm="100000">
                                          <p:val>
                                            <p:fltVal val="0.5"/>
                                          </p:val>
                                        </p:tav>
                                      </p:tavLst>
                                    </p:anim>
                                    <p:anim calcmode="lin" valueType="num">
                                      <p:cBhvr>
                                        <p:cTn id="329" dur="3000"/>
                                        <p:tgtEl>
                                          <p:spTgt spid="6"/>
                                        </p:tgtEl>
                                        <p:attrNameLst>
                                          <p:attrName>ppt_y</p:attrName>
                                        </p:attrNameLst>
                                      </p:cBhvr>
                                      <p:tavLst>
                                        <p:tav tm="0">
                                          <p:val>
                                            <p:strVal val="ppt_y"/>
                                          </p:val>
                                        </p:tav>
                                        <p:tav tm="100000">
                                          <p:val>
                                            <p:fltVal val="0.5"/>
                                          </p:val>
                                        </p:tav>
                                      </p:tavLst>
                                    </p:anim>
                                    <p:set>
                                      <p:cBhvr>
                                        <p:cTn id="330" dur="1" fill="hold">
                                          <p:stCondLst>
                                            <p:cond delay="2999"/>
                                          </p:stCondLst>
                                        </p:cTn>
                                        <p:tgtEl>
                                          <p:spTgt spid="6"/>
                                        </p:tgtEl>
                                        <p:attrNameLst>
                                          <p:attrName>style.visibility</p:attrName>
                                        </p:attrNameLst>
                                      </p:cBhvr>
                                      <p:to>
                                        <p:strVal val="hidden"/>
                                      </p:to>
                                    </p:set>
                                  </p:childTnLst>
                                </p:cTn>
                              </p:par>
                              <p:par>
                                <p:cTn id="331" presetID="23" presetClass="exit" presetSubtype="544" fill="hold" nodeType="withEffect">
                                  <p:stCondLst>
                                    <p:cond delay="0"/>
                                  </p:stCondLst>
                                  <p:childTnLst>
                                    <p:anim calcmode="lin" valueType="num">
                                      <p:cBhvr>
                                        <p:cTn id="332" dur="3000"/>
                                        <p:tgtEl>
                                          <p:spTgt spid="7"/>
                                        </p:tgtEl>
                                        <p:attrNameLst>
                                          <p:attrName>ppt_w</p:attrName>
                                        </p:attrNameLst>
                                      </p:cBhvr>
                                      <p:tavLst>
                                        <p:tav tm="0">
                                          <p:val>
                                            <p:strVal val="ppt_w"/>
                                          </p:val>
                                        </p:tav>
                                        <p:tav tm="100000">
                                          <p:val>
                                            <p:fltVal val="0"/>
                                          </p:val>
                                        </p:tav>
                                      </p:tavLst>
                                    </p:anim>
                                    <p:anim calcmode="lin" valueType="num">
                                      <p:cBhvr>
                                        <p:cTn id="333" dur="3000"/>
                                        <p:tgtEl>
                                          <p:spTgt spid="7"/>
                                        </p:tgtEl>
                                        <p:attrNameLst>
                                          <p:attrName>ppt_h</p:attrName>
                                        </p:attrNameLst>
                                      </p:cBhvr>
                                      <p:tavLst>
                                        <p:tav tm="0">
                                          <p:val>
                                            <p:strVal val="ppt_h"/>
                                          </p:val>
                                        </p:tav>
                                        <p:tav tm="100000">
                                          <p:val>
                                            <p:fltVal val="0"/>
                                          </p:val>
                                        </p:tav>
                                      </p:tavLst>
                                    </p:anim>
                                    <p:anim calcmode="lin" valueType="num">
                                      <p:cBhvr>
                                        <p:cTn id="334" dur="3000"/>
                                        <p:tgtEl>
                                          <p:spTgt spid="7"/>
                                        </p:tgtEl>
                                        <p:attrNameLst>
                                          <p:attrName>ppt_x</p:attrName>
                                        </p:attrNameLst>
                                      </p:cBhvr>
                                      <p:tavLst>
                                        <p:tav tm="0">
                                          <p:val>
                                            <p:strVal val="ppt_x"/>
                                          </p:val>
                                        </p:tav>
                                        <p:tav tm="100000">
                                          <p:val>
                                            <p:fltVal val="0.5"/>
                                          </p:val>
                                        </p:tav>
                                      </p:tavLst>
                                    </p:anim>
                                    <p:anim calcmode="lin" valueType="num">
                                      <p:cBhvr>
                                        <p:cTn id="335" dur="3000"/>
                                        <p:tgtEl>
                                          <p:spTgt spid="7"/>
                                        </p:tgtEl>
                                        <p:attrNameLst>
                                          <p:attrName>ppt_y</p:attrName>
                                        </p:attrNameLst>
                                      </p:cBhvr>
                                      <p:tavLst>
                                        <p:tav tm="0">
                                          <p:val>
                                            <p:strVal val="ppt_y"/>
                                          </p:val>
                                        </p:tav>
                                        <p:tav tm="100000">
                                          <p:val>
                                            <p:fltVal val="0.5"/>
                                          </p:val>
                                        </p:tav>
                                      </p:tavLst>
                                    </p:anim>
                                    <p:set>
                                      <p:cBhvr>
                                        <p:cTn id="336" dur="1" fill="hold">
                                          <p:stCondLst>
                                            <p:cond delay="2999"/>
                                          </p:stCondLst>
                                        </p:cTn>
                                        <p:tgtEl>
                                          <p:spTgt spid="7"/>
                                        </p:tgtEl>
                                        <p:attrNameLst>
                                          <p:attrName>style.visibility</p:attrName>
                                        </p:attrNameLst>
                                      </p:cBhvr>
                                      <p:to>
                                        <p:strVal val="hidden"/>
                                      </p:to>
                                    </p:set>
                                  </p:childTnLst>
                                </p:cTn>
                              </p:par>
                              <p:par>
                                <p:cTn id="337" presetID="23" presetClass="exit" presetSubtype="544" fill="hold" nodeType="withEffect">
                                  <p:stCondLst>
                                    <p:cond delay="0"/>
                                  </p:stCondLst>
                                  <p:childTnLst>
                                    <p:anim calcmode="lin" valueType="num">
                                      <p:cBhvr>
                                        <p:cTn id="338" dur="3000"/>
                                        <p:tgtEl>
                                          <p:spTgt spid="8"/>
                                        </p:tgtEl>
                                        <p:attrNameLst>
                                          <p:attrName>ppt_w</p:attrName>
                                        </p:attrNameLst>
                                      </p:cBhvr>
                                      <p:tavLst>
                                        <p:tav tm="0">
                                          <p:val>
                                            <p:strVal val="ppt_w"/>
                                          </p:val>
                                        </p:tav>
                                        <p:tav tm="100000">
                                          <p:val>
                                            <p:fltVal val="0"/>
                                          </p:val>
                                        </p:tav>
                                      </p:tavLst>
                                    </p:anim>
                                    <p:anim calcmode="lin" valueType="num">
                                      <p:cBhvr>
                                        <p:cTn id="339" dur="3000"/>
                                        <p:tgtEl>
                                          <p:spTgt spid="8"/>
                                        </p:tgtEl>
                                        <p:attrNameLst>
                                          <p:attrName>ppt_h</p:attrName>
                                        </p:attrNameLst>
                                      </p:cBhvr>
                                      <p:tavLst>
                                        <p:tav tm="0">
                                          <p:val>
                                            <p:strVal val="ppt_h"/>
                                          </p:val>
                                        </p:tav>
                                        <p:tav tm="100000">
                                          <p:val>
                                            <p:fltVal val="0"/>
                                          </p:val>
                                        </p:tav>
                                      </p:tavLst>
                                    </p:anim>
                                    <p:anim calcmode="lin" valueType="num">
                                      <p:cBhvr>
                                        <p:cTn id="340" dur="3000"/>
                                        <p:tgtEl>
                                          <p:spTgt spid="8"/>
                                        </p:tgtEl>
                                        <p:attrNameLst>
                                          <p:attrName>ppt_x</p:attrName>
                                        </p:attrNameLst>
                                      </p:cBhvr>
                                      <p:tavLst>
                                        <p:tav tm="0">
                                          <p:val>
                                            <p:strVal val="ppt_x"/>
                                          </p:val>
                                        </p:tav>
                                        <p:tav tm="100000">
                                          <p:val>
                                            <p:fltVal val="0.5"/>
                                          </p:val>
                                        </p:tav>
                                      </p:tavLst>
                                    </p:anim>
                                    <p:anim calcmode="lin" valueType="num">
                                      <p:cBhvr>
                                        <p:cTn id="341" dur="3000"/>
                                        <p:tgtEl>
                                          <p:spTgt spid="8"/>
                                        </p:tgtEl>
                                        <p:attrNameLst>
                                          <p:attrName>ppt_y</p:attrName>
                                        </p:attrNameLst>
                                      </p:cBhvr>
                                      <p:tavLst>
                                        <p:tav tm="0">
                                          <p:val>
                                            <p:strVal val="ppt_y"/>
                                          </p:val>
                                        </p:tav>
                                        <p:tav tm="100000">
                                          <p:val>
                                            <p:fltVal val="0.5"/>
                                          </p:val>
                                        </p:tav>
                                      </p:tavLst>
                                    </p:anim>
                                    <p:set>
                                      <p:cBhvr>
                                        <p:cTn id="342" dur="1" fill="hold">
                                          <p:stCondLst>
                                            <p:cond delay="2999"/>
                                          </p:stCondLst>
                                        </p:cTn>
                                        <p:tgtEl>
                                          <p:spTgt spid="8"/>
                                        </p:tgtEl>
                                        <p:attrNameLst>
                                          <p:attrName>style.visibility</p:attrName>
                                        </p:attrNameLst>
                                      </p:cBhvr>
                                      <p:to>
                                        <p:strVal val="hidden"/>
                                      </p:to>
                                    </p:set>
                                  </p:childTnLst>
                                </p:cTn>
                              </p:par>
                              <p:par>
                                <p:cTn id="343" presetID="23" presetClass="exit" presetSubtype="544" fill="hold" nodeType="withEffect">
                                  <p:stCondLst>
                                    <p:cond delay="0"/>
                                  </p:stCondLst>
                                  <p:childTnLst>
                                    <p:anim calcmode="lin" valueType="num">
                                      <p:cBhvr>
                                        <p:cTn id="344" dur="3000"/>
                                        <p:tgtEl>
                                          <p:spTgt spid="9"/>
                                        </p:tgtEl>
                                        <p:attrNameLst>
                                          <p:attrName>ppt_w</p:attrName>
                                        </p:attrNameLst>
                                      </p:cBhvr>
                                      <p:tavLst>
                                        <p:tav tm="0">
                                          <p:val>
                                            <p:strVal val="ppt_w"/>
                                          </p:val>
                                        </p:tav>
                                        <p:tav tm="100000">
                                          <p:val>
                                            <p:fltVal val="0"/>
                                          </p:val>
                                        </p:tav>
                                      </p:tavLst>
                                    </p:anim>
                                    <p:anim calcmode="lin" valueType="num">
                                      <p:cBhvr>
                                        <p:cTn id="345" dur="3000"/>
                                        <p:tgtEl>
                                          <p:spTgt spid="9"/>
                                        </p:tgtEl>
                                        <p:attrNameLst>
                                          <p:attrName>ppt_h</p:attrName>
                                        </p:attrNameLst>
                                      </p:cBhvr>
                                      <p:tavLst>
                                        <p:tav tm="0">
                                          <p:val>
                                            <p:strVal val="ppt_h"/>
                                          </p:val>
                                        </p:tav>
                                        <p:tav tm="100000">
                                          <p:val>
                                            <p:fltVal val="0"/>
                                          </p:val>
                                        </p:tav>
                                      </p:tavLst>
                                    </p:anim>
                                    <p:anim calcmode="lin" valueType="num">
                                      <p:cBhvr>
                                        <p:cTn id="346" dur="3000"/>
                                        <p:tgtEl>
                                          <p:spTgt spid="9"/>
                                        </p:tgtEl>
                                        <p:attrNameLst>
                                          <p:attrName>ppt_x</p:attrName>
                                        </p:attrNameLst>
                                      </p:cBhvr>
                                      <p:tavLst>
                                        <p:tav tm="0">
                                          <p:val>
                                            <p:strVal val="ppt_x"/>
                                          </p:val>
                                        </p:tav>
                                        <p:tav tm="100000">
                                          <p:val>
                                            <p:fltVal val="0.5"/>
                                          </p:val>
                                        </p:tav>
                                      </p:tavLst>
                                    </p:anim>
                                    <p:anim calcmode="lin" valueType="num">
                                      <p:cBhvr>
                                        <p:cTn id="347" dur="3000"/>
                                        <p:tgtEl>
                                          <p:spTgt spid="9"/>
                                        </p:tgtEl>
                                        <p:attrNameLst>
                                          <p:attrName>ppt_y</p:attrName>
                                        </p:attrNameLst>
                                      </p:cBhvr>
                                      <p:tavLst>
                                        <p:tav tm="0">
                                          <p:val>
                                            <p:strVal val="ppt_y"/>
                                          </p:val>
                                        </p:tav>
                                        <p:tav tm="100000">
                                          <p:val>
                                            <p:fltVal val="0.5"/>
                                          </p:val>
                                        </p:tav>
                                      </p:tavLst>
                                    </p:anim>
                                    <p:set>
                                      <p:cBhvr>
                                        <p:cTn id="348" dur="1" fill="hold">
                                          <p:stCondLst>
                                            <p:cond delay="2999"/>
                                          </p:stCondLst>
                                        </p:cTn>
                                        <p:tgtEl>
                                          <p:spTgt spid="9"/>
                                        </p:tgtEl>
                                        <p:attrNameLst>
                                          <p:attrName>style.visibility</p:attrName>
                                        </p:attrNameLst>
                                      </p:cBhvr>
                                      <p:to>
                                        <p:strVal val="hidden"/>
                                      </p:to>
                                    </p:set>
                                  </p:childTnLst>
                                </p:cTn>
                              </p:par>
                              <p:par>
                                <p:cTn id="349" presetID="23" presetClass="exit" presetSubtype="544" fill="hold" nodeType="withEffect">
                                  <p:stCondLst>
                                    <p:cond delay="0"/>
                                  </p:stCondLst>
                                  <p:childTnLst>
                                    <p:anim calcmode="lin" valueType="num">
                                      <p:cBhvr>
                                        <p:cTn id="350" dur="3000"/>
                                        <p:tgtEl>
                                          <p:spTgt spid="10"/>
                                        </p:tgtEl>
                                        <p:attrNameLst>
                                          <p:attrName>ppt_w</p:attrName>
                                        </p:attrNameLst>
                                      </p:cBhvr>
                                      <p:tavLst>
                                        <p:tav tm="0">
                                          <p:val>
                                            <p:strVal val="ppt_w"/>
                                          </p:val>
                                        </p:tav>
                                        <p:tav tm="100000">
                                          <p:val>
                                            <p:fltVal val="0"/>
                                          </p:val>
                                        </p:tav>
                                      </p:tavLst>
                                    </p:anim>
                                    <p:anim calcmode="lin" valueType="num">
                                      <p:cBhvr>
                                        <p:cTn id="351" dur="3000"/>
                                        <p:tgtEl>
                                          <p:spTgt spid="10"/>
                                        </p:tgtEl>
                                        <p:attrNameLst>
                                          <p:attrName>ppt_h</p:attrName>
                                        </p:attrNameLst>
                                      </p:cBhvr>
                                      <p:tavLst>
                                        <p:tav tm="0">
                                          <p:val>
                                            <p:strVal val="ppt_h"/>
                                          </p:val>
                                        </p:tav>
                                        <p:tav tm="100000">
                                          <p:val>
                                            <p:fltVal val="0"/>
                                          </p:val>
                                        </p:tav>
                                      </p:tavLst>
                                    </p:anim>
                                    <p:anim calcmode="lin" valueType="num">
                                      <p:cBhvr>
                                        <p:cTn id="352" dur="3000"/>
                                        <p:tgtEl>
                                          <p:spTgt spid="10"/>
                                        </p:tgtEl>
                                        <p:attrNameLst>
                                          <p:attrName>ppt_x</p:attrName>
                                        </p:attrNameLst>
                                      </p:cBhvr>
                                      <p:tavLst>
                                        <p:tav tm="0">
                                          <p:val>
                                            <p:strVal val="ppt_x"/>
                                          </p:val>
                                        </p:tav>
                                        <p:tav tm="100000">
                                          <p:val>
                                            <p:fltVal val="0.5"/>
                                          </p:val>
                                        </p:tav>
                                      </p:tavLst>
                                    </p:anim>
                                    <p:anim calcmode="lin" valueType="num">
                                      <p:cBhvr>
                                        <p:cTn id="353" dur="3000"/>
                                        <p:tgtEl>
                                          <p:spTgt spid="10"/>
                                        </p:tgtEl>
                                        <p:attrNameLst>
                                          <p:attrName>ppt_y</p:attrName>
                                        </p:attrNameLst>
                                      </p:cBhvr>
                                      <p:tavLst>
                                        <p:tav tm="0">
                                          <p:val>
                                            <p:strVal val="ppt_y"/>
                                          </p:val>
                                        </p:tav>
                                        <p:tav tm="100000">
                                          <p:val>
                                            <p:fltVal val="0.5"/>
                                          </p:val>
                                        </p:tav>
                                      </p:tavLst>
                                    </p:anim>
                                    <p:set>
                                      <p:cBhvr>
                                        <p:cTn id="354" dur="1" fill="hold">
                                          <p:stCondLst>
                                            <p:cond delay="2999"/>
                                          </p:stCondLst>
                                        </p:cTn>
                                        <p:tgtEl>
                                          <p:spTgt spid="10"/>
                                        </p:tgtEl>
                                        <p:attrNameLst>
                                          <p:attrName>style.visibility</p:attrName>
                                        </p:attrNameLst>
                                      </p:cBhvr>
                                      <p:to>
                                        <p:strVal val="hidden"/>
                                      </p:to>
                                    </p:set>
                                  </p:childTnLst>
                                </p:cTn>
                              </p:par>
                              <p:par>
                                <p:cTn id="355" presetID="23" presetClass="exit" presetSubtype="544" fill="hold" nodeType="withEffect">
                                  <p:stCondLst>
                                    <p:cond delay="0"/>
                                  </p:stCondLst>
                                  <p:childTnLst>
                                    <p:anim calcmode="lin" valueType="num">
                                      <p:cBhvr>
                                        <p:cTn id="356" dur="3000"/>
                                        <p:tgtEl>
                                          <p:spTgt spid="11"/>
                                        </p:tgtEl>
                                        <p:attrNameLst>
                                          <p:attrName>ppt_w</p:attrName>
                                        </p:attrNameLst>
                                      </p:cBhvr>
                                      <p:tavLst>
                                        <p:tav tm="0">
                                          <p:val>
                                            <p:strVal val="ppt_w"/>
                                          </p:val>
                                        </p:tav>
                                        <p:tav tm="100000">
                                          <p:val>
                                            <p:fltVal val="0"/>
                                          </p:val>
                                        </p:tav>
                                      </p:tavLst>
                                    </p:anim>
                                    <p:anim calcmode="lin" valueType="num">
                                      <p:cBhvr>
                                        <p:cTn id="357" dur="3000"/>
                                        <p:tgtEl>
                                          <p:spTgt spid="11"/>
                                        </p:tgtEl>
                                        <p:attrNameLst>
                                          <p:attrName>ppt_h</p:attrName>
                                        </p:attrNameLst>
                                      </p:cBhvr>
                                      <p:tavLst>
                                        <p:tav tm="0">
                                          <p:val>
                                            <p:strVal val="ppt_h"/>
                                          </p:val>
                                        </p:tav>
                                        <p:tav tm="100000">
                                          <p:val>
                                            <p:fltVal val="0"/>
                                          </p:val>
                                        </p:tav>
                                      </p:tavLst>
                                    </p:anim>
                                    <p:anim calcmode="lin" valueType="num">
                                      <p:cBhvr>
                                        <p:cTn id="358" dur="3000"/>
                                        <p:tgtEl>
                                          <p:spTgt spid="11"/>
                                        </p:tgtEl>
                                        <p:attrNameLst>
                                          <p:attrName>ppt_x</p:attrName>
                                        </p:attrNameLst>
                                      </p:cBhvr>
                                      <p:tavLst>
                                        <p:tav tm="0">
                                          <p:val>
                                            <p:strVal val="ppt_x"/>
                                          </p:val>
                                        </p:tav>
                                        <p:tav tm="100000">
                                          <p:val>
                                            <p:fltVal val="0.5"/>
                                          </p:val>
                                        </p:tav>
                                      </p:tavLst>
                                    </p:anim>
                                    <p:anim calcmode="lin" valueType="num">
                                      <p:cBhvr>
                                        <p:cTn id="359" dur="3000"/>
                                        <p:tgtEl>
                                          <p:spTgt spid="11"/>
                                        </p:tgtEl>
                                        <p:attrNameLst>
                                          <p:attrName>ppt_y</p:attrName>
                                        </p:attrNameLst>
                                      </p:cBhvr>
                                      <p:tavLst>
                                        <p:tav tm="0">
                                          <p:val>
                                            <p:strVal val="ppt_y"/>
                                          </p:val>
                                        </p:tav>
                                        <p:tav tm="100000">
                                          <p:val>
                                            <p:fltVal val="0.5"/>
                                          </p:val>
                                        </p:tav>
                                      </p:tavLst>
                                    </p:anim>
                                    <p:set>
                                      <p:cBhvr>
                                        <p:cTn id="360" dur="1" fill="hold">
                                          <p:stCondLst>
                                            <p:cond delay="2999"/>
                                          </p:stCondLst>
                                        </p:cTn>
                                        <p:tgtEl>
                                          <p:spTgt spid="11"/>
                                        </p:tgtEl>
                                        <p:attrNameLst>
                                          <p:attrName>style.visibility</p:attrName>
                                        </p:attrNameLst>
                                      </p:cBhvr>
                                      <p:to>
                                        <p:strVal val="hidden"/>
                                      </p:to>
                                    </p:set>
                                  </p:childTnLst>
                                </p:cTn>
                              </p:par>
                              <p:par>
                                <p:cTn id="361" presetID="23" presetClass="exit" presetSubtype="544" fill="hold" nodeType="withEffect">
                                  <p:stCondLst>
                                    <p:cond delay="0"/>
                                  </p:stCondLst>
                                  <p:childTnLst>
                                    <p:anim calcmode="lin" valueType="num">
                                      <p:cBhvr>
                                        <p:cTn id="362" dur="3000"/>
                                        <p:tgtEl>
                                          <p:spTgt spid="12"/>
                                        </p:tgtEl>
                                        <p:attrNameLst>
                                          <p:attrName>ppt_w</p:attrName>
                                        </p:attrNameLst>
                                      </p:cBhvr>
                                      <p:tavLst>
                                        <p:tav tm="0">
                                          <p:val>
                                            <p:strVal val="ppt_w"/>
                                          </p:val>
                                        </p:tav>
                                        <p:tav tm="100000">
                                          <p:val>
                                            <p:fltVal val="0"/>
                                          </p:val>
                                        </p:tav>
                                      </p:tavLst>
                                    </p:anim>
                                    <p:anim calcmode="lin" valueType="num">
                                      <p:cBhvr>
                                        <p:cTn id="363" dur="3000"/>
                                        <p:tgtEl>
                                          <p:spTgt spid="12"/>
                                        </p:tgtEl>
                                        <p:attrNameLst>
                                          <p:attrName>ppt_h</p:attrName>
                                        </p:attrNameLst>
                                      </p:cBhvr>
                                      <p:tavLst>
                                        <p:tav tm="0">
                                          <p:val>
                                            <p:strVal val="ppt_h"/>
                                          </p:val>
                                        </p:tav>
                                        <p:tav tm="100000">
                                          <p:val>
                                            <p:fltVal val="0"/>
                                          </p:val>
                                        </p:tav>
                                      </p:tavLst>
                                    </p:anim>
                                    <p:anim calcmode="lin" valueType="num">
                                      <p:cBhvr>
                                        <p:cTn id="364" dur="3000"/>
                                        <p:tgtEl>
                                          <p:spTgt spid="12"/>
                                        </p:tgtEl>
                                        <p:attrNameLst>
                                          <p:attrName>ppt_x</p:attrName>
                                        </p:attrNameLst>
                                      </p:cBhvr>
                                      <p:tavLst>
                                        <p:tav tm="0">
                                          <p:val>
                                            <p:strVal val="ppt_x"/>
                                          </p:val>
                                        </p:tav>
                                        <p:tav tm="100000">
                                          <p:val>
                                            <p:fltVal val="0.5"/>
                                          </p:val>
                                        </p:tav>
                                      </p:tavLst>
                                    </p:anim>
                                    <p:anim calcmode="lin" valueType="num">
                                      <p:cBhvr>
                                        <p:cTn id="365" dur="3000"/>
                                        <p:tgtEl>
                                          <p:spTgt spid="12"/>
                                        </p:tgtEl>
                                        <p:attrNameLst>
                                          <p:attrName>ppt_y</p:attrName>
                                        </p:attrNameLst>
                                      </p:cBhvr>
                                      <p:tavLst>
                                        <p:tav tm="0">
                                          <p:val>
                                            <p:strVal val="ppt_y"/>
                                          </p:val>
                                        </p:tav>
                                        <p:tav tm="100000">
                                          <p:val>
                                            <p:fltVal val="0.5"/>
                                          </p:val>
                                        </p:tav>
                                      </p:tavLst>
                                    </p:anim>
                                    <p:set>
                                      <p:cBhvr>
                                        <p:cTn id="366" dur="1" fill="hold">
                                          <p:stCondLst>
                                            <p:cond delay="2999"/>
                                          </p:stCondLst>
                                        </p:cTn>
                                        <p:tgtEl>
                                          <p:spTgt spid="12"/>
                                        </p:tgtEl>
                                        <p:attrNameLst>
                                          <p:attrName>style.visibility</p:attrName>
                                        </p:attrNameLst>
                                      </p:cBhvr>
                                      <p:to>
                                        <p:strVal val="hidden"/>
                                      </p:to>
                                    </p:set>
                                  </p:childTnLst>
                                </p:cTn>
                              </p:par>
                              <p:par>
                                <p:cTn id="367" presetID="23" presetClass="exit" presetSubtype="544" fill="hold" nodeType="withEffect">
                                  <p:stCondLst>
                                    <p:cond delay="0"/>
                                  </p:stCondLst>
                                  <p:childTnLst>
                                    <p:anim calcmode="lin" valueType="num">
                                      <p:cBhvr>
                                        <p:cTn id="368" dur="3000"/>
                                        <p:tgtEl>
                                          <p:spTgt spid="13"/>
                                        </p:tgtEl>
                                        <p:attrNameLst>
                                          <p:attrName>ppt_w</p:attrName>
                                        </p:attrNameLst>
                                      </p:cBhvr>
                                      <p:tavLst>
                                        <p:tav tm="0">
                                          <p:val>
                                            <p:strVal val="ppt_w"/>
                                          </p:val>
                                        </p:tav>
                                        <p:tav tm="100000">
                                          <p:val>
                                            <p:fltVal val="0"/>
                                          </p:val>
                                        </p:tav>
                                      </p:tavLst>
                                    </p:anim>
                                    <p:anim calcmode="lin" valueType="num">
                                      <p:cBhvr>
                                        <p:cTn id="369" dur="3000"/>
                                        <p:tgtEl>
                                          <p:spTgt spid="13"/>
                                        </p:tgtEl>
                                        <p:attrNameLst>
                                          <p:attrName>ppt_h</p:attrName>
                                        </p:attrNameLst>
                                      </p:cBhvr>
                                      <p:tavLst>
                                        <p:tav tm="0">
                                          <p:val>
                                            <p:strVal val="ppt_h"/>
                                          </p:val>
                                        </p:tav>
                                        <p:tav tm="100000">
                                          <p:val>
                                            <p:fltVal val="0"/>
                                          </p:val>
                                        </p:tav>
                                      </p:tavLst>
                                    </p:anim>
                                    <p:anim calcmode="lin" valueType="num">
                                      <p:cBhvr>
                                        <p:cTn id="370" dur="3000"/>
                                        <p:tgtEl>
                                          <p:spTgt spid="13"/>
                                        </p:tgtEl>
                                        <p:attrNameLst>
                                          <p:attrName>ppt_x</p:attrName>
                                        </p:attrNameLst>
                                      </p:cBhvr>
                                      <p:tavLst>
                                        <p:tav tm="0">
                                          <p:val>
                                            <p:strVal val="ppt_x"/>
                                          </p:val>
                                        </p:tav>
                                        <p:tav tm="100000">
                                          <p:val>
                                            <p:fltVal val="0.5"/>
                                          </p:val>
                                        </p:tav>
                                      </p:tavLst>
                                    </p:anim>
                                    <p:anim calcmode="lin" valueType="num">
                                      <p:cBhvr>
                                        <p:cTn id="371" dur="3000"/>
                                        <p:tgtEl>
                                          <p:spTgt spid="13"/>
                                        </p:tgtEl>
                                        <p:attrNameLst>
                                          <p:attrName>ppt_y</p:attrName>
                                        </p:attrNameLst>
                                      </p:cBhvr>
                                      <p:tavLst>
                                        <p:tav tm="0">
                                          <p:val>
                                            <p:strVal val="ppt_y"/>
                                          </p:val>
                                        </p:tav>
                                        <p:tav tm="100000">
                                          <p:val>
                                            <p:fltVal val="0.5"/>
                                          </p:val>
                                        </p:tav>
                                      </p:tavLst>
                                    </p:anim>
                                    <p:set>
                                      <p:cBhvr>
                                        <p:cTn id="372" dur="1" fill="hold">
                                          <p:stCondLst>
                                            <p:cond delay="2999"/>
                                          </p:stCondLst>
                                        </p:cTn>
                                        <p:tgtEl>
                                          <p:spTgt spid="13"/>
                                        </p:tgtEl>
                                        <p:attrNameLst>
                                          <p:attrName>style.visibility</p:attrName>
                                        </p:attrNameLst>
                                      </p:cBhvr>
                                      <p:to>
                                        <p:strVal val="hidden"/>
                                      </p:to>
                                    </p:set>
                                  </p:childTnLst>
                                </p:cTn>
                              </p:par>
                              <p:par>
                                <p:cTn id="373" presetID="23" presetClass="exit" presetSubtype="544" fill="hold" nodeType="withEffect">
                                  <p:stCondLst>
                                    <p:cond delay="0"/>
                                  </p:stCondLst>
                                  <p:childTnLst>
                                    <p:anim calcmode="lin" valueType="num">
                                      <p:cBhvr>
                                        <p:cTn id="374" dur="3000"/>
                                        <p:tgtEl>
                                          <p:spTgt spid="14"/>
                                        </p:tgtEl>
                                        <p:attrNameLst>
                                          <p:attrName>ppt_w</p:attrName>
                                        </p:attrNameLst>
                                      </p:cBhvr>
                                      <p:tavLst>
                                        <p:tav tm="0">
                                          <p:val>
                                            <p:strVal val="ppt_w"/>
                                          </p:val>
                                        </p:tav>
                                        <p:tav tm="100000">
                                          <p:val>
                                            <p:fltVal val="0"/>
                                          </p:val>
                                        </p:tav>
                                      </p:tavLst>
                                    </p:anim>
                                    <p:anim calcmode="lin" valueType="num">
                                      <p:cBhvr>
                                        <p:cTn id="375" dur="3000"/>
                                        <p:tgtEl>
                                          <p:spTgt spid="14"/>
                                        </p:tgtEl>
                                        <p:attrNameLst>
                                          <p:attrName>ppt_h</p:attrName>
                                        </p:attrNameLst>
                                      </p:cBhvr>
                                      <p:tavLst>
                                        <p:tav tm="0">
                                          <p:val>
                                            <p:strVal val="ppt_h"/>
                                          </p:val>
                                        </p:tav>
                                        <p:tav tm="100000">
                                          <p:val>
                                            <p:fltVal val="0"/>
                                          </p:val>
                                        </p:tav>
                                      </p:tavLst>
                                    </p:anim>
                                    <p:anim calcmode="lin" valueType="num">
                                      <p:cBhvr>
                                        <p:cTn id="376" dur="3000"/>
                                        <p:tgtEl>
                                          <p:spTgt spid="14"/>
                                        </p:tgtEl>
                                        <p:attrNameLst>
                                          <p:attrName>ppt_x</p:attrName>
                                        </p:attrNameLst>
                                      </p:cBhvr>
                                      <p:tavLst>
                                        <p:tav tm="0">
                                          <p:val>
                                            <p:strVal val="ppt_x"/>
                                          </p:val>
                                        </p:tav>
                                        <p:tav tm="100000">
                                          <p:val>
                                            <p:fltVal val="0.5"/>
                                          </p:val>
                                        </p:tav>
                                      </p:tavLst>
                                    </p:anim>
                                    <p:anim calcmode="lin" valueType="num">
                                      <p:cBhvr>
                                        <p:cTn id="377" dur="3000"/>
                                        <p:tgtEl>
                                          <p:spTgt spid="14"/>
                                        </p:tgtEl>
                                        <p:attrNameLst>
                                          <p:attrName>ppt_y</p:attrName>
                                        </p:attrNameLst>
                                      </p:cBhvr>
                                      <p:tavLst>
                                        <p:tav tm="0">
                                          <p:val>
                                            <p:strVal val="ppt_y"/>
                                          </p:val>
                                        </p:tav>
                                        <p:tav tm="100000">
                                          <p:val>
                                            <p:fltVal val="0.5"/>
                                          </p:val>
                                        </p:tav>
                                      </p:tavLst>
                                    </p:anim>
                                    <p:set>
                                      <p:cBhvr>
                                        <p:cTn id="378" dur="1" fill="hold">
                                          <p:stCondLst>
                                            <p:cond delay="2999"/>
                                          </p:stCondLst>
                                        </p:cTn>
                                        <p:tgtEl>
                                          <p:spTgt spid="14"/>
                                        </p:tgtEl>
                                        <p:attrNameLst>
                                          <p:attrName>style.visibility</p:attrName>
                                        </p:attrNameLst>
                                      </p:cBhvr>
                                      <p:to>
                                        <p:strVal val="hidden"/>
                                      </p:to>
                                    </p:set>
                                  </p:childTnLst>
                                </p:cTn>
                              </p:par>
                              <p:par>
                                <p:cTn id="379" presetID="23" presetClass="exit" presetSubtype="544" fill="hold" nodeType="withEffect">
                                  <p:stCondLst>
                                    <p:cond delay="0"/>
                                  </p:stCondLst>
                                  <p:childTnLst>
                                    <p:anim calcmode="lin" valueType="num">
                                      <p:cBhvr>
                                        <p:cTn id="380" dur="3000"/>
                                        <p:tgtEl>
                                          <p:spTgt spid="15"/>
                                        </p:tgtEl>
                                        <p:attrNameLst>
                                          <p:attrName>ppt_w</p:attrName>
                                        </p:attrNameLst>
                                      </p:cBhvr>
                                      <p:tavLst>
                                        <p:tav tm="0">
                                          <p:val>
                                            <p:strVal val="ppt_w"/>
                                          </p:val>
                                        </p:tav>
                                        <p:tav tm="100000">
                                          <p:val>
                                            <p:fltVal val="0"/>
                                          </p:val>
                                        </p:tav>
                                      </p:tavLst>
                                    </p:anim>
                                    <p:anim calcmode="lin" valueType="num">
                                      <p:cBhvr>
                                        <p:cTn id="381" dur="3000"/>
                                        <p:tgtEl>
                                          <p:spTgt spid="15"/>
                                        </p:tgtEl>
                                        <p:attrNameLst>
                                          <p:attrName>ppt_h</p:attrName>
                                        </p:attrNameLst>
                                      </p:cBhvr>
                                      <p:tavLst>
                                        <p:tav tm="0">
                                          <p:val>
                                            <p:strVal val="ppt_h"/>
                                          </p:val>
                                        </p:tav>
                                        <p:tav tm="100000">
                                          <p:val>
                                            <p:fltVal val="0"/>
                                          </p:val>
                                        </p:tav>
                                      </p:tavLst>
                                    </p:anim>
                                    <p:anim calcmode="lin" valueType="num">
                                      <p:cBhvr>
                                        <p:cTn id="382" dur="3000"/>
                                        <p:tgtEl>
                                          <p:spTgt spid="15"/>
                                        </p:tgtEl>
                                        <p:attrNameLst>
                                          <p:attrName>ppt_x</p:attrName>
                                        </p:attrNameLst>
                                      </p:cBhvr>
                                      <p:tavLst>
                                        <p:tav tm="0">
                                          <p:val>
                                            <p:strVal val="ppt_x"/>
                                          </p:val>
                                        </p:tav>
                                        <p:tav tm="100000">
                                          <p:val>
                                            <p:fltVal val="0.5"/>
                                          </p:val>
                                        </p:tav>
                                      </p:tavLst>
                                    </p:anim>
                                    <p:anim calcmode="lin" valueType="num">
                                      <p:cBhvr>
                                        <p:cTn id="383" dur="3000"/>
                                        <p:tgtEl>
                                          <p:spTgt spid="15"/>
                                        </p:tgtEl>
                                        <p:attrNameLst>
                                          <p:attrName>ppt_y</p:attrName>
                                        </p:attrNameLst>
                                      </p:cBhvr>
                                      <p:tavLst>
                                        <p:tav tm="0">
                                          <p:val>
                                            <p:strVal val="ppt_y"/>
                                          </p:val>
                                        </p:tav>
                                        <p:tav tm="100000">
                                          <p:val>
                                            <p:fltVal val="0.5"/>
                                          </p:val>
                                        </p:tav>
                                      </p:tavLst>
                                    </p:anim>
                                    <p:set>
                                      <p:cBhvr>
                                        <p:cTn id="384" dur="1" fill="hold">
                                          <p:stCondLst>
                                            <p:cond delay="2999"/>
                                          </p:stCondLst>
                                        </p:cTn>
                                        <p:tgtEl>
                                          <p:spTgt spid="15"/>
                                        </p:tgtEl>
                                        <p:attrNameLst>
                                          <p:attrName>style.visibility</p:attrName>
                                        </p:attrNameLst>
                                      </p:cBhvr>
                                      <p:to>
                                        <p:strVal val="hidden"/>
                                      </p:to>
                                    </p:set>
                                  </p:childTnLst>
                                </p:cTn>
                              </p:par>
                              <p:par>
                                <p:cTn id="385" presetID="23" presetClass="exit" presetSubtype="544" fill="hold" nodeType="withEffect">
                                  <p:stCondLst>
                                    <p:cond delay="0"/>
                                  </p:stCondLst>
                                  <p:childTnLst>
                                    <p:anim calcmode="lin" valueType="num">
                                      <p:cBhvr>
                                        <p:cTn id="386" dur="3000"/>
                                        <p:tgtEl>
                                          <p:spTgt spid="16"/>
                                        </p:tgtEl>
                                        <p:attrNameLst>
                                          <p:attrName>ppt_w</p:attrName>
                                        </p:attrNameLst>
                                      </p:cBhvr>
                                      <p:tavLst>
                                        <p:tav tm="0">
                                          <p:val>
                                            <p:strVal val="ppt_w"/>
                                          </p:val>
                                        </p:tav>
                                        <p:tav tm="100000">
                                          <p:val>
                                            <p:fltVal val="0"/>
                                          </p:val>
                                        </p:tav>
                                      </p:tavLst>
                                    </p:anim>
                                    <p:anim calcmode="lin" valueType="num">
                                      <p:cBhvr>
                                        <p:cTn id="387" dur="3000"/>
                                        <p:tgtEl>
                                          <p:spTgt spid="16"/>
                                        </p:tgtEl>
                                        <p:attrNameLst>
                                          <p:attrName>ppt_h</p:attrName>
                                        </p:attrNameLst>
                                      </p:cBhvr>
                                      <p:tavLst>
                                        <p:tav tm="0">
                                          <p:val>
                                            <p:strVal val="ppt_h"/>
                                          </p:val>
                                        </p:tav>
                                        <p:tav tm="100000">
                                          <p:val>
                                            <p:fltVal val="0"/>
                                          </p:val>
                                        </p:tav>
                                      </p:tavLst>
                                    </p:anim>
                                    <p:anim calcmode="lin" valueType="num">
                                      <p:cBhvr>
                                        <p:cTn id="388" dur="3000"/>
                                        <p:tgtEl>
                                          <p:spTgt spid="16"/>
                                        </p:tgtEl>
                                        <p:attrNameLst>
                                          <p:attrName>ppt_x</p:attrName>
                                        </p:attrNameLst>
                                      </p:cBhvr>
                                      <p:tavLst>
                                        <p:tav tm="0">
                                          <p:val>
                                            <p:strVal val="ppt_x"/>
                                          </p:val>
                                        </p:tav>
                                        <p:tav tm="100000">
                                          <p:val>
                                            <p:fltVal val="0.5"/>
                                          </p:val>
                                        </p:tav>
                                      </p:tavLst>
                                    </p:anim>
                                    <p:anim calcmode="lin" valueType="num">
                                      <p:cBhvr>
                                        <p:cTn id="389" dur="3000"/>
                                        <p:tgtEl>
                                          <p:spTgt spid="16"/>
                                        </p:tgtEl>
                                        <p:attrNameLst>
                                          <p:attrName>ppt_y</p:attrName>
                                        </p:attrNameLst>
                                      </p:cBhvr>
                                      <p:tavLst>
                                        <p:tav tm="0">
                                          <p:val>
                                            <p:strVal val="ppt_y"/>
                                          </p:val>
                                        </p:tav>
                                        <p:tav tm="100000">
                                          <p:val>
                                            <p:fltVal val="0.5"/>
                                          </p:val>
                                        </p:tav>
                                      </p:tavLst>
                                    </p:anim>
                                    <p:set>
                                      <p:cBhvr>
                                        <p:cTn id="390" dur="1" fill="hold">
                                          <p:stCondLst>
                                            <p:cond delay="2999"/>
                                          </p:stCondLst>
                                        </p:cTn>
                                        <p:tgtEl>
                                          <p:spTgt spid="16"/>
                                        </p:tgtEl>
                                        <p:attrNameLst>
                                          <p:attrName>style.visibility</p:attrName>
                                        </p:attrNameLst>
                                      </p:cBhvr>
                                      <p:to>
                                        <p:strVal val="hidden"/>
                                      </p:to>
                                    </p:set>
                                  </p:childTnLst>
                                </p:cTn>
                              </p:par>
                              <p:par>
                                <p:cTn id="391" presetID="23" presetClass="exit" presetSubtype="544" fill="hold" nodeType="withEffect">
                                  <p:stCondLst>
                                    <p:cond delay="0"/>
                                  </p:stCondLst>
                                  <p:childTnLst>
                                    <p:anim calcmode="lin" valueType="num">
                                      <p:cBhvr>
                                        <p:cTn id="392" dur="3000"/>
                                        <p:tgtEl>
                                          <p:spTgt spid="17"/>
                                        </p:tgtEl>
                                        <p:attrNameLst>
                                          <p:attrName>ppt_w</p:attrName>
                                        </p:attrNameLst>
                                      </p:cBhvr>
                                      <p:tavLst>
                                        <p:tav tm="0">
                                          <p:val>
                                            <p:strVal val="ppt_w"/>
                                          </p:val>
                                        </p:tav>
                                        <p:tav tm="100000">
                                          <p:val>
                                            <p:fltVal val="0"/>
                                          </p:val>
                                        </p:tav>
                                      </p:tavLst>
                                    </p:anim>
                                    <p:anim calcmode="lin" valueType="num">
                                      <p:cBhvr>
                                        <p:cTn id="393" dur="3000"/>
                                        <p:tgtEl>
                                          <p:spTgt spid="17"/>
                                        </p:tgtEl>
                                        <p:attrNameLst>
                                          <p:attrName>ppt_h</p:attrName>
                                        </p:attrNameLst>
                                      </p:cBhvr>
                                      <p:tavLst>
                                        <p:tav tm="0">
                                          <p:val>
                                            <p:strVal val="ppt_h"/>
                                          </p:val>
                                        </p:tav>
                                        <p:tav tm="100000">
                                          <p:val>
                                            <p:fltVal val="0"/>
                                          </p:val>
                                        </p:tav>
                                      </p:tavLst>
                                    </p:anim>
                                    <p:anim calcmode="lin" valueType="num">
                                      <p:cBhvr>
                                        <p:cTn id="394" dur="3000"/>
                                        <p:tgtEl>
                                          <p:spTgt spid="17"/>
                                        </p:tgtEl>
                                        <p:attrNameLst>
                                          <p:attrName>ppt_x</p:attrName>
                                        </p:attrNameLst>
                                      </p:cBhvr>
                                      <p:tavLst>
                                        <p:tav tm="0">
                                          <p:val>
                                            <p:strVal val="ppt_x"/>
                                          </p:val>
                                        </p:tav>
                                        <p:tav tm="100000">
                                          <p:val>
                                            <p:fltVal val="0.5"/>
                                          </p:val>
                                        </p:tav>
                                      </p:tavLst>
                                    </p:anim>
                                    <p:anim calcmode="lin" valueType="num">
                                      <p:cBhvr>
                                        <p:cTn id="395" dur="3000"/>
                                        <p:tgtEl>
                                          <p:spTgt spid="17"/>
                                        </p:tgtEl>
                                        <p:attrNameLst>
                                          <p:attrName>ppt_y</p:attrName>
                                        </p:attrNameLst>
                                      </p:cBhvr>
                                      <p:tavLst>
                                        <p:tav tm="0">
                                          <p:val>
                                            <p:strVal val="ppt_y"/>
                                          </p:val>
                                        </p:tav>
                                        <p:tav tm="100000">
                                          <p:val>
                                            <p:fltVal val="0.5"/>
                                          </p:val>
                                        </p:tav>
                                      </p:tavLst>
                                    </p:anim>
                                    <p:set>
                                      <p:cBhvr>
                                        <p:cTn id="396" dur="1" fill="hold">
                                          <p:stCondLst>
                                            <p:cond delay="2999"/>
                                          </p:stCondLst>
                                        </p:cTn>
                                        <p:tgtEl>
                                          <p:spTgt spid="17"/>
                                        </p:tgtEl>
                                        <p:attrNameLst>
                                          <p:attrName>style.visibility</p:attrName>
                                        </p:attrNameLst>
                                      </p:cBhvr>
                                      <p:to>
                                        <p:strVal val="hidden"/>
                                      </p:to>
                                    </p:set>
                                  </p:childTnLst>
                                </p:cTn>
                              </p:par>
                              <p:par>
                                <p:cTn id="397" presetID="23" presetClass="exit" presetSubtype="544" fill="hold" nodeType="withEffect">
                                  <p:stCondLst>
                                    <p:cond delay="0"/>
                                  </p:stCondLst>
                                  <p:childTnLst>
                                    <p:anim calcmode="lin" valueType="num">
                                      <p:cBhvr>
                                        <p:cTn id="398" dur="3000"/>
                                        <p:tgtEl>
                                          <p:spTgt spid="18"/>
                                        </p:tgtEl>
                                        <p:attrNameLst>
                                          <p:attrName>ppt_w</p:attrName>
                                        </p:attrNameLst>
                                      </p:cBhvr>
                                      <p:tavLst>
                                        <p:tav tm="0">
                                          <p:val>
                                            <p:strVal val="ppt_w"/>
                                          </p:val>
                                        </p:tav>
                                        <p:tav tm="100000">
                                          <p:val>
                                            <p:fltVal val="0"/>
                                          </p:val>
                                        </p:tav>
                                      </p:tavLst>
                                    </p:anim>
                                    <p:anim calcmode="lin" valueType="num">
                                      <p:cBhvr>
                                        <p:cTn id="399" dur="3000"/>
                                        <p:tgtEl>
                                          <p:spTgt spid="18"/>
                                        </p:tgtEl>
                                        <p:attrNameLst>
                                          <p:attrName>ppt_h</p:attrName>
                                        </p:attrNameLst>
                                      </p:cBhvr>
                                      <p:tavLst>
                                        <p:tav tm="0">
                                          <p:val>
                                            <p:strVal val="ppt_h"/>
                                          </p:val>
                                        </p:tav>
                                        <p:tav tm="100000">
                                          <p:val>
                                            <p:fltVal val="0"/>
                                          </p:val>
                                        </p:tav>
                                      </p:tavLst>
                                    </p:anim>
                                    <p:anim calcmode="lin" valueType="num">
                                      <p:cBhvr>
                                        <p:cTn id="400" dur="3000"/>
                                        <p:tgtEl>
                                          <p:spTgt spid="18"/>
                                        </p:tgtEl>
                                        <p:attrNameLst>
                                          <p:attrName>ppt_x</p:attrName>
                                        </p:attrNameLst>
                                      </p:cBhvr>
                                      <p:tavLst>
                                        <p:tav tm="0">
                                          <p:val>
                                            <p:strVal val="ppt_x"/>
                                          </p:val>
                                        </p:tav>
                                        <p:tav tm="100000">
                                          <p:val>
                                            <p:fltVal val="0.5"/>
                                          </p:val>
                                        </p:tav>
                                      </p:tavLst>
                                    </p:anim>
                                    <p:anim calcmode="lin" valueType="num">
                                      <p:cBhvr>
                                        <p:cTn id="401" dur="3000"/>
                                        <p:tgtEl>
                                          <p:spTgt spid="18"/>
                                        </p:tgtEl>
                                        <p:attrNameLst>
                                          <p:attrName>ppt_y</p:attrName>
                                        </p:attrNameLst>
                                      </p:cBhvr>
                                      <p:tavLst>
                                        <p:tav tm="0">
                                          <p:val>
                                            <p:strVal val="ppt_y"/>
                                          </p:val>
                                        </p:tav>
                                        <p:tav tm="100000">
                                          <p:val>
                                            <p:fltVal val="0.5"/>
                                          </p:val>
                                        </p:tav>
                                      </p:tavLst>
                                    </p:anim>
                                    <p:set>
                                      <p:cBhvr>
                                        <p:cTn id="402" dur="1" fill="hold">
                                          <p:stCondLst>
                                            <p:cond delay="2999"/>
                                          </p:stCondLst>
                                        </p:cTn>
                                        <p:tgtEl>
                                          <p:spTgt spid="18"/>
                                        </p:tgtEl>
                                        <p:attrNameLst>
                                          <p:attrName>style.visibility</p:attrName>
                                        </p:attrNameLst>
                                      </p:cBhvr>
                                      <p:to>
                                        <p:strVal val="hidden"/>
                                      </p:to>
                                    </p:set>
                                  </p:childTnLst>
                                </p:cTn>
                              </p:par>
                              <p:par>
                                <p:cTn id="403" presetID="23" presetClass="exit" presetSubtype="544" fill="hold" nodeType="withEffect">
                                  <p:stCondLst>
                                    <p:cond delay="0"/>
                                  </p:stCondLst>
                                  <p:childTnLst>
                                    <p:anim calcmode="lin" valueType="num">
                                      <p:cBhvr>
                                        <p:cTn id="404" dur="3000"/>
                                        <p:tgtEl>
                                          <p:spTgt spid="19"/>
                                        </p:tgtEl>
                                        <p:attrNameLst>
                                          <p:attrName>ppt_w</p:attrName>
                                        </p:attrNameLst>
                                      </p:cBhvr>
                                      <p:tavLst>
                                        <p:tav tm="0">
                                          <p:val>
                                            <p:strVal val="ppt_w"/>
                                          </p:val>
                                        </p:tav>
                                        <p:tav tm="100000">
                                          <p:val>
                                            <p:fltVal val="0"/>
                                          </p:val>
                                        </p:tav>
                                      </p:tavLst>
                                    </p:anim>
                                    <p:anim calcmode="lin" valueType="num">
                                      <p:cBhvr>
                                        <p:cTn id="405" dur="3000"/>
                                        <p:tgtEl>
                                          <p:spTgt spid="19"/>
                                        </p:tgtEl>
                                        <p:attrNameLst>
                                          <p:attrName>ppt_h</p:attrName>
                                        </p:attrNameLst>
                                      </p:cBhvr>
                                      <p:tavLst>
                                        <p:tav tm="0">
                                          <p:val>
                                            <p:strVal val="ppt_h"/>
                                          </p:val>
                                        </p:tav>
                                        <p:tav tm="100000">
                                          <p:val>
                                            <p:fltVal val="0"/>
                                          </p:val>
                                        </p:tav>
                                      </p:tavLst>
                                    </p:anim>
                                    <p:anim calcmode="lin" valueType="num">
                                      <p:cBhvr>
                                        <p:cTn id="406" dur="3000"/>
                                        <p:tgtEl>
                                          <p:spTgt spid="19"/>
                                        </p:tgtEl>
                                        <p:attrNameLst>
                                          <p:attrName>ppt_x</p:attrName>
                                        </p:attrNameLst>
                                      </p:cBhvr>
                                      <p:tavLst>
                                        <p:tav tm="0">
                                          <p:val>
                                            <p:strVal val="ppt_x"/>
                                          </p:val>
                                        </p:tav>
                                        <p:tav tm="100000">
                                          <p:val>
                                            <p:fltVal val="0.5"/>
                                          </p:val>
                                        </p:tav>
                                      </p:tavLst>
                                    </p:anim>
                                    <p:anim calcmode="lin" valueType="num">
                                      <p:cBhvr>
                                        <p:cTn id="407" dur="3000"/>
                                        <p:tgtEl>
                                          <p:spTgt spid="19"/>
                                        </p:tgtEl>
                                        <p:attrNameLst>
                                          <p:attrName>ppt_y</p:attrName>
                                        </p:attrNameLst>
                                      </p:cBhvr>
                                      <p:tavLst>
                                        <p:tav tm="0">
                                          <p:val>
                                            <p:strVal val="ppt_y"/>
                                          </p:val>
                                        </p:tav>
                                        <p:tav tm="100000">
                                          <p:val>
                                            <p:fltVal val="0.5"/>
                                          </p:val>
                                        </p:tav>
                                      </p:tavLst>
                                    </p:anim>
                                    <p:set>
                                      <p:cBhvr>
                                        <p:cTn id="408" dur="1" fill="hold">
                                          <p:stCondLst>
                                            <p:cond delay="2999"/>
                                          </p:stCondLst>
                                        </p:cTn>
                                        <p:tgtEl>
                                          <p:spTgt spid="19"/>
                                        </p:tgtEl>
                                        <p:attrNameLst>
                                          <p:attrName>style.visibility</p:attrName>
                                        </p:attrNameLst>
                                      </p:cBhvr>
                                      <p:to>
                                        <p:strVal val="hidden"/>
                                      </p:to>
                                    </p:set>
                                  </p:childTnLst>
                                </p:cTn>
                              </p:par>
                              <p:par>
                                <p:cTn id="409" presetID="23" presetClass="exit" presetSubtype="544" fill="hold" nodeType="withEffect">
                                  <p:stCondLst>
                                    <p:cond delay="0"/>
                                  </p:stCondLst>
                                  <p:childTnLst>
                                    <p:anim calcmode="lin" valueType="num">
                                      <p:cBhvr>
                                        <p:cTn id="410" dur="3000"/>
                                        <p:tgtEl>
                                          <p:spTgt spid="20"/>
                                        </p:tgtEl>
                                        <p:attrNameLst>
                                          <p:attrName>ppt_w</p:attrName>
                                        </p:attrNameLst>
                                      </p:cBhvr>
                                      <p:tavLst>
                                        <p:tav tm="0">
                                          <p:val>
                                            <p:strVal val="ppt_w"/>
                                          </p:val>
                                        </p:tav>
                                        <p:tav tm="100000">
                                          <p:val>
                                            <p:fltVal val="0"/>
                                          </p:val>
                                        </p:tav>
                                      </p:tavLst>
                                    </p:anim>
                                    <p:anim calcmode="lin" valueType="num">
                                      <p:cBhvr>
                                        <p:cTn id="411" dur="3000"/>
                                        <p:tgtEl>
                                          <p:spTgt spid="20"/>
                                        </p:tgtEl>
                                        <p:attrNameLst>
                                          <p:attrName>ppt_h</p:attrName>
                                        </p:attrNameLst>
                                      </p:cBhvr>
                                      <p:tavLst>
                                        <p:tav tm="0">
                                          <p:val>
                                            <p:strVal val="ppt_h"/>
                                          </p:val>
                                        </p:tav>
                                        <p:tav tm="100000">
                                          <p:val>
                                            <p:fltVal val="0"/>
                                          </p:val>
                                        </p:tav>
                                      </p:tavLst>
                                    </p:anim>
                                    <p:anim calcmode="lin" valueType="num">
                                      <p:cBhvr>
                                        <p:cTn id="412" dur="3000"/>
                                        <p:tgtEl>
                                          <p:spTgt spid="20"/>
                                        </p:tgtEl>
                                        <p:attrNameLst>
                                          <p:attrName>ppt_x</p:attrName>
                                        </p:attrNameLst>
                                      </p:cBhvr>
                                      <p:tavLst>
                                        <p:tav tm="0">
                                          <p:val>
                                            <p:strVal val="ppt_x"/>
                                          </p:val>
                                        </p:tav>
                                        <p:tav tm="100000">
                                          <p:val>
                                            <p:fltVal val="0.5"/>
                                          </p:val>
                                        </p:tav>
                                      </p:tavLst>
                                    </p:anim>
                                    <p:anim calcmode="lin" valueType="num">
                                      <p:cBhvr>
                                        <p:cTn id="413" dur="3000"/>
                                        <p:tgtEl>
                                          <p:spTgt spid="20"/>
                                        </p:tgtEl>
                                        <p:attrNameLst>
                                          <p:attrName>ppt_y</p:attrName>
                                        </p:attrNameLst>
                                      </p:cBhvr>
                                      <p:tavLst>
                                        <p:tav tm="0">
                                          <p:val>
                                            <p:strVal val="ppt_y"/>
                                          </p:val>
                                        </p:tav>
                                        <p:tav tm="100000">
                                          <p:val>
                                            <p:fltVal val="0.5"/>
                                          </p:val>
                                        </p:tav>
                                      </p:tavLst>
                                    </p:anim>
                                    <p:set>
                                      <p:cBhvr>
                                        <p:cTn id="414" dur="1" fill="hold">
                                          <p:stCondLst>
                                            <p:cond delay="2999"/>
                                          </p:stCondLst>
                                        </p:cTn>
                                        <p:tgtEl>
                                          <p:spTgt spid="20"/>
                                        </p:tgtEl>
                                        <p:attrNameLst>
                                          <p:attrName>style.visibility</p:attrName>
                                        </p:attrNameLst>
                                      </p:cBhvr>
                                      <p:to>
                                        <p:strVal val="hidden"/>
                                      </p:to>
                                    </p:set>
                                  </p:childTnLst>
                                </p:cTn>
                              </p:par>
                              <p:par>
                                <p:cTn id="415" presetID="23" presetClass="exit" presetSubtype="544" fill="hold" nodeType="withEffect">
                                  <p:stCondLst>
                                    <p:cond delay="0"/>
                                  </p:stCondLst>
                                  <p:childTnLst>
                                    <p:anim calcmode="lin" valueType="num">
                                      <p:cBhvr>
                                        <p:cTn id="416" dur="3000"/>
                                        <p:tgtEl>
                                          <p:spTgt spid="21"/>
                                        </p:tgtEl>
                                        <p:attrNameLst>
                                          <p:attrName>ppt_w</p:attrName>
                                        </p:attrNameLst>
                                      </p:cBhvr>
                                      <p:tavLst>
                                        <p:tav tm="0">
                                          <p:val>
                                            <p:strVal val="ppt_w"/>
                                          </p:val>
                                        </p:tav>
                                        <p:tav tm="100000">
                                          <p:val>
                                            <p:fltVal val="0"/>
                                          </p:val>
                                        </p:tav>
                                      </p:tavLst>
                                    </p:anim>
                                    <p:anim calcmode="lin" valueType="num">
                                      <p:cBhvr>
                                        <p:cTn id="417" dur="3000"/>
                                        <p:tgtEl>
                                          <p:spTgt spid="21"/>
                                        </p:tgtEl>
                                        <p:attrNameLst>
                                          <p:attrName>ppt_h</p:attrName>
                                        </p:attrNameLst>
                                      </p:cBhvr>
                                      <p:tavLst>
                                        <p:tav tm="0">
                                          <p:val>
                                            <p:strVal val="ppt_h"/>
                                          </p:val>
                                        </p:tav>
                                        <p:tav tm="100000">
                                          <p:val>
                                            <p:fltVal val="0"/>
                                          </p:val>
                                        </p:tav>
                                      </p:tavLst>
                                    </p:anim>
                                    <p:anim calcmode="lin" valueType="num">
                                      <p:cBhvr>
                                        <p:cTn id="418" dur="3000"/>
                                        <p:tgtEl>
                                          <p:spTgt spid="21"/>
                                        </p:tgtEl>
                                        <p:attrNameLst>
                                          <p:attrName>ppt_x</p:attrName>
                                        </p:attrNameLst>
                                      </p:cBhvr>
                                      <p:tavLst>
                                        <p:tav tm="0">
                                          <p:val>
                                            <p:strVal val="ppt_x"/>
                                          </p:val>
                                        </p:tav>
                                        <p:tav tm="100000">
                                          <p:val>
                                            <p:fltVal val="0.5"/>
                                          </p:val>
                                        </p:tav>
                                      </p:tavLst>
                                    </p:anim>
                                    <p:anim calcmode="lin" valueType="num">
                                      <p:cBhvr>
                                        <p:cTn id="419" dur="3000"/>
                                        <p:tgtEl>
                                          <p:spTgt spid="21"/>
                                        </p:tgtEl>
                                        <p:attrNameLst>
                                          <p:attrName>ppt_y</p:attrName>
                                        </p:attrNameLst>
                                      </p:cBhvr>
                                      <p:tavLst>
                                        <p:tav tm="0">
                                          <p:val>
                                            <p:strVal val="ppt_y"/>
                                          </p:val>
                                        </p:tav>
                                        <p:tav tm="100000">
                                          <p:val>
                                            <p:fltVal val="0.5"/>
                                          </p:val>
                                        </p:tav>
                                      </p:tavLst>
                                    </p:anim>
                                    <p:set>
                                      <p:cBhvr>
                                        <p:cTn id="420" dur="1" fill="hold">
                                          <p:stCondLst>
                                            <p:cond delay="2999"/>
                                          </p:stCondLst>
                                        </p:cTn>
                                        <p:tgtEl>
                                          <p:spTgt spid="21"/>
                                        </p:tgtEl>
                                        <p:attrNameLst>
                                          <p:attrName>style.visibility</p:attrName>
                                        </p:attrNameLst>
                                      </p:cBhvr>
                                      <p:to>
                                        <p:strVal val="hidden"/>
                                      </p:to>
                                    </p:set>
                                  </p:childTnLst>
                                </p:cTn>
                              </p:par>
                              <p:par>
                                <p:cTn id="421" presetID="23" presetClass="exit" presetSubtype="544" fill="hold" nodeType="withEffect">
                                  <p:stCondLst>
                                    <p:cond delay="0"/>
                                  </p:stCondLst>
                                  <p:childTnLst>
                                    <p:anim calcmode="lin" valueType="num">
                                      <p:cBhvr>
                                        <p:cTn id="422" dur="3000"/>
                                        <p:tgtEl>
                                          <p:spTgt spid="22"/>
                                        </p:tgtEl>
                                        <p:attrNameLst>
                                          <p:attrName>ppt_w</p:attrName>
                                        </p:attrNameLst>
                                      </p:cBhvr>
                                      <p:tavLst>
                                        <p:tav tm="0">
                                          <p:val>
                                            <p:strVal val="ppt_w"/>
                                          </p:val>
                                        </p:tav>
                                        <p:tav tm="100000">
                                          <p:val>
                                            <p:fltVal val="0"/>
                                          </p:val>
                                        </p:tav>
                                      </p:tavLst>
                                    </p:anim>
                                    <p:anim calcmode="lin" valueType="num">
                                      <p:cBhvr>
                                        <p:cTn id="423" dur="3000"/>
                                        <p:tgtEl>
                                          <p:spTgt spid="22"/>
                                        </p:tgtEl>
                                        <p:attrNameLst>
                                          <p:attrName>ppt_h</p:attrName>
                                        </p:attrNameLst>
                                      </p:cBhvr>
                                      <p:tavLst>
                                        <p:tav tm="0">
                                          <p:val>
                                            <p:strVal val="ppt_h"/>
                                          </p:val>
                                        </p:tav>
                                        <p:tav tm="100000">
                                          <p:val>
                                            <p:fltVal val="0"/>
                                          </p:val>
                                        </p:tav>
                                      </p:tavLst>
                                    </p:anim>
                                    <p:anim calcmode="lin" valueType="num">
                                      <p:cBhvr>
                                        <p:cTn id="424" dur="3000"/>
                                        <p:tgtEl>
                                          <p:spTgt spid="22"/>
                                        </p:tgtEl>
                                        <p:attrNameLst>
                                          <p:attrName>ppt_x</p:attrName>
                                        </p:attrNameLst>
                                      </p:cBhvr>
                                      <p:tavLst>
                                        <p:tav tm="0">
                                          <p:val>
                                            <p:strVal val="ppt_x"/>
                                          </p:val>
                                        </p:tav>
                                        <p:tav tm="100000">
                                          <p:val>
                                            <p:fltVal val="0.5"/>
                                          </p:val>
                                        </p:tav>
                                      </p:tavLst>
                                    </p:anim>
                                    <p:anim calcmode="lin" valueType="num">
                                      <p:cBhvr>
                                        <p:cTn id="425" dur="3000"/>
                                        <p:tgtEl>
                                          <p:spTgt spid="22"/>
                                        </p:tgtEl>
                                        <p:attrNameLst>
                                          <p:attrName>ppt_y</p:attrName>
                                        </p:attrNameLst>
                                      </p:cBhvr>
                                      <p:tavLst>
                                        <p:tav tm="0">
                                          <p:val>
                                            <p:strVal val="ppt_y"/>
                                          </p:val>
                                        </p:tav>
                                        <p:tav tm="100000">
                                          <p:val>
                                            <p:fltVal val="0.5"/>
                                          </p:val>
                                        </p:tav>
                                      </p:tavLst>
                                    </p:anim>
                                    <p:set>
                                      <p:cBhvr>
                                        <p:cTn id="426" dur="1" fill="hold">
                                          <p:stCondLst>
                                            <p:cond delay="2999"/>
                                          </p:stCondLst>
                                        </p:cTn>
                                        <p:tgtEl>
                                          <p:spTgt spid="22"/>
                                        </p:tgtEl>
                                        <p:attrNameLst>
                                          <p:attrName>style.visibility</p:attrName>
                                        </p:attrNameLst>
                                      </p:cBhvr>
                                      <p:to>
                                        <p:strVal val="hidden"/>
                                      </p:to>
                                    </p:set>
                                  </p:childTnLst>
                                </p:cTn>
                              </p:par>
                              <p:par>
                                <p:cTn id="427" presetID="23" presetClass="exit" presetSubtype="544" fill="hold" nodeType="withEffect">
                                  <p:stCondLst>
                                    <p:cond delay="0"/>
                                  </p:stCondLst>
                                  <p:childTnLst>
                                    <p:anim calcmode="lin" valueType="num">
                                      <p:cBhvr>
                                        <p:cTn id="428" dur="3000"/>
                                        <p:tgtEl>
                                          <p:spTgt spid="23"/>
                                        </p:tgtEl>
                                        <p:attrNameLst>
                                          <p:attrName>ppt_w</p:attrName>
                                        </p:attrNameLst>
                                      </p:cBhvr>
                                      <p:tavLst>
                                        <p:tav tm="0">
                                          <p:val>
                                            <p:strVal val="ppt_w"/>
                                          </p:val>
                                        </p:tav>
                                        <p:tav tm="100000">
                                          <p:val>
                                            <p:fltVal val="0"/>
                                          </p:val>
                                        </p:tav>
                                      </p:tavLst>
                                    </p:anim>
                                    <p:anim calcmode="lin" valueType="num">
                                      <p:cBhvr>
                                        <p:cTn id="429" dur="3000"/>
                                        <p:tgtEl>
                                          <p:spTgt spid="23"/>
                                        </p:tgtEl>
                                        <p:attrNameLst>
                                          <p:attrName>ppt_h</p:attrName>
                                        </p:attrNameLst>
                                      </p:cBhvr>
                                      <p:tavLst>
                                        <p:tav tm="0">
                                          <p:val>
                                            <p:strVal val="ppt_h"/>
                                          </p:val>
                                        </p:tav>
                                        <p:tav tm="100000">
                                          <p:val>
                                            <p:fltVal val="0"/>
                                          </p:val>
                                        </p:tav>
                                      </p:tavLst>
                                    </p:anim>
                                    <p:anim calcmode="lin" valueType="num">
                                      <p:cBhvr>
                                        <p:cTn id="430" dur="3000"/>
                                        <p:tgtEl>
                                          <p:spTgt spid="23"/>
                                        </p:tgtEl>
                                        <p:attrNameLst>
                                          <p:attrName>ppt_x</p:attrName>
                                        </p:attrNameLst>
                                      </p:cBhvr>
                                      <p:tavLst>
                                        <p:tav tm="0">
                                          <p:val>
                                            <p:strVal val="ppt_x"/>
                                          </p:val>
                                        </p:tav>
                                        <p:tav tm="100000">
                                          <p:val>
                                            <p:fltVal val="0.5"/>
                                          </p:val>
                                        </p:tav>
                                      </p:tavLst>
                                    </p:anim>
                                    <p:anim calcmode="lin" valueType="num">
                                      <p:cBhvr>
                                        <p:cTn id="431" dur="3000"/>
                                        <p:tgtEl>
                                          <p:spTgt spid="23"/>
                                        </p:tgtEl>
                                        <p:attrNameLst>
                                          <p:attrName>ppt_y</p:attrName>
                                        </p:attrNameLst>
                                      </p:cBhvr>
                                      <p:tavLst>
                                        <p:tav tm="0">
                                          <p:val>
                                            <p:strVal val="ppt_y"/>
                                          </p:val>
                                        </p:tav>
                                        <p:tav tm="100000">
                                          <p:val>
                                            <p:fltVal val="0.5"/>
                                          </p:val>
                                        </p:tav>
                                      </p:tavLst>
                                    </p:anim>
                                    <p:set>
                                      <p:cBhvr>
                                        <p:cTn id="432" dur="1" fill="hold">
                                          <p:stCondLst>
                                            <p:cond delay="2999"/>
                                          </p:stCondLst>
                                        </p:cTn>
                                        <p:tgtEl>
                                          <p:spTgt spid="23"/>
                                        </p:tgtEl>
                                        <p:attrNameLst>
                                          <p:attrName>style.visibility</p:attrName>
                                        </p:attrNameLst>
                                      </p:cBhvr>
                                      <p:to>
                                        <p:strVal val="hidden"/>
                                      </p:to>
                                    </p:set>
                                  </p:childTnLst>
                                </p:cTn>
                              </p:par>
                              <p:par>
                                <p:cTn id="433" presetID="23" presetClass="exit" presetSubtype="544" fill="hold" nodeType="withEffect">
                                  <p:stCondLst>
                                    <p:cond delay="0"/>
                                  </p:stCondLst>
                                  <p:childTnLst>
                                    <p:anim calcmode="lin" valueType="num">
                                      <p:cBhvr>
                                        <p:cTn id="434" dur="3000"/>
                                        <p:tgtEl>
                                          <p:spTgt spid="24"/>
                                        </p:tgtEl>
                                        <p:attrNameLst>
                                          <p:attrName>ppt_w</p:attrName>
                                        </p:attrNameLst>
                                      </p:cBhvr>
                                      <p:tavLst>
                                        <p:tav tm="0">
                                          <p:val>
                                            <p:strVal val="ppt_w"/>
                                          </p:val>
                                        </p:tav>
                                        <p:tav tm="100000">
                                          <p:val>
                                            <p:fltVal val="0"/>
                                          </p:val>
                                        </p:tav>
                                      </p:tavLst>
                                    </p:anim>
                                    <p:anim calcmode="lin" valueType="num">
                                      <p:cBhvr>
                                        <p:cTn id="435" dur="3000"/>
                                        <p:tgtEl>
                                          <p:spTgt spid="24"/>
                                        </p:tgtEl>
                                        <p:attrNameLst>
                                          <p:attrName>ppt_h</p:attrName>
                                        </p:attrNameLst>
                                      </p:cBhvr>
                                      <p:tavLst>
                                        <p:tav tm="0">
                                          <p:val>
                                            <p:strVal val="ppt_h"/>
                                          </p:val>
                                        </p:tav>
                                        <p:tav tm="100000">
                                          <p:val>
                                            <p:fltVal val="0"/>
                                          </p:val>
                                        </p:tav>
                                      </p:tavLst>
                                    </p:anim>
                                    <p:anim calcmode="lin" valueType="num">
                                      <p:cBhvr>
                                        <p:cTn id="436" dur="3000"/>
                                        <p:tgtEl>
                                          <p:spTgt spid="24"/>
                                        </p:tgtEl>
                                        <p:attrNameLst>
                                          <p:attrName>ppt_x</p:attrName>
                                        </p:attrNameLst>
                                      </p:cBhvr>
                                      <p:tavLst>
                                        <p:tav tm="0">
                                          <p:val>
                                            <p:strVal val="ppt_x"/>
                                          </p:val>
                                        </p:tav>
                                        <p:tav tm="100000">
                                          <p:val>
                                            <p:fltVal val="0.5"/>
                                          </p:val>
                                        </p:tav>
                                      </p:tavLst>
                                    </p:anim>
                                    <p:anim calcmode="lin" valueType="num">
                                      <p:cBhvr>
                                        <p:cTn id="437" dur="3000"/>
                                        <p:tgtEl>
                                          <p:spTgt spid="24"/>
                                        </p:tgtEl>
                                        <p:attrNameLst>
                                          <p:attrName>ppt_y</p:attrName>
                                        </p:attrNameLst>
                                      </p:cBhvr>
                                      <p:tavLst>
                                        <p:tav tm="0">
                                          <p:val>
                                            <p:strVal val="ppt_y"/>
                                          </p:val>
                                        </p:tav>
                                        <p:tav tm="100000">
                                          <p:val>
                                            <p:fltVal val="0.5"/>
                                          </p:val>
                                        </p:tav>
                                      </p:tavLst>
                                    </p:anim>
                                    <p:set>
                                      <p:cBhvr>
                                        <p:cTn id="438" dur="1" fill="hold">
                                          <p:stCondLst>
                                            <p:cond delay="2999"/>
                                          </p:stCondLst>
                                        </p:cTn>
                                        <p:tgtEl>
                                          <p:spTgt spid="24"/>
                                        </p:tgtEl>
                                        <p:attrNameLst>
                                          <p:attrName>style.visibility</p:attrName>
                                        </p:attrNameLst>
                                      </p:cBhvr>
                                      <p:to>
                                        <p:strVal val="hidden"/>
                                      </p:to>
                                    </p:set>
                                  </p:childTnLst>
                                </p:cTn>
                              </p:par>
                              <p:par>
                                <p:cTn id="439" presetID="23" presetClass="exit" presetSubtype="544" fill="hold" nodeType="withEffect">
                                  <p:stCondLst>
                                    <p:cond delay="0"/>
                                  </p:stCondLst>
                                  <p:childTnLst>
                                    <p:anim calcmode="lin" valueType="num">
                                      <p:cBhvr>
                                        <p:cTn id="440" dur="3000"/>
                                        <p:tgtEl>
                                          <p:spTgt spid="25"/>
                                        </p:tgtEl>
                                        <p:attrNameLst>
                                          <p:attrName>ppt_w</p:attrName>
                                        </p:attrNameLst>
                                      </p:cBhvr>
                                      <p:tavLst>
                                        <p:tav tm="0">
                                          <p:val>
                                            <p:strVal val="ppt_w"/>
                                          </p:val>
                                        </p:tav>
                                        <p:tav tm="100000">
                                          <p:val>
                                            <p:fltVal val="0"/>
                                          </p:val>
                                        </p:tav>
                                      </p:tavLst>
                                    </p:anim>
                                    <p:anim calcmode="lin" valueType="num">
                                      <p:cBhvr>
                                        <p:cTn id="441" dur="3000"/>
                                        <p:tgtEl>
                                          <p:spTgt spid="25"/>
                                        </p:tgtEl>
                                        <p:attrNameLst>
                                          <p:attrName>ppt_h</p:attrName>
                                        </p:attrNameLst>
                                      </p:cBhvr>
                                      <p:tavLst>
                                        <p:tav tm="0">
                                          <p:val>
                                            <p:strVal val="ppt_h"/>
                                          </p:val>
                                        </p:tav>
                                        <p:tav tm="100000">
                                          <p:val>
                                            <p:fltVal val="0"/>
                                          </p:val>
                                        </p:tav>
                                      </p:tavLst>
                                    </p:anim>
                                    <p:anim calcmode="lin" valueType="num">
                                      <p:cBhvr>
                                        <p:cTn id="442" dur="3000"/>
                                        <p:tgtEl>
                                          <p:spTgt spid="25"/>
                                        </p:tgtEl>
                                        <p:attrNameLst>
                                          <p:attrName>ppt_x</p:attrName>
                                        </p:attrNameLst>
                                      </p:cBhvr>
                                      <p:tavLst>
                                        <p:tav tm="0">
                                          <p:val>
                                            <p:strVal val="ppt_x"/>
                                          </p:val>
                                        </p:tav>
                                        <p:tav tm="100000">
                                          <p:val>
                                            <p:fltVal val="0.5"/>
                                          </p:val>
                                        </p:tav>
                                      </p:tavLst>
                                    </p:anim>
                                    <p:anim calcmode="lin" valueType="num">
                                      <p:cBhvr>
                                        <p:cTn id="443" dur="3000"/>
                                        <p:tgtEl>
                                          <p:spTgt spid="25"/>
                                        </p:tgtEl>
                                        <p:attrNameLst>
                                          <p:attrName>ppt_y</p:attrName>
                                        </p:attrNameLst>
                                      </p:cBhvr>
                                      <p:tavLst>
                                        <p:tav tm="0">
                                          <p:val>
                                            <p:strVal val="ppt_y"/>
                                          </p:val>
                                        </p:tav>
                                        <p:tav tm="100000">
                                          <p:val>
                                            <p:fltVal val="0.5"/>
                                          </p:val>
                                        </p:tav>
                                      </p:tavLst>
                                    </p:anim>
                                    <p:set>
                                      <p:cBhvr>
                                        <p:cTn id="444" dur="1" fill="hold">
                                          <p:stCondLst>
                                            <p:cond delay="2999"/>
                                          </p:stCondLst>
                                        </p:cTn>
                                        <p:tgtEl>
                                          <p:spTgt spid="25"/>
                                        </p:tgtEl>
                                        <p:attrNameLst>
                                          <p:attrName>style.visibility</p:attrName>
                                        </p:attrNameLst>
                                      </p:cBhvr>
                                      <p:to>
                                        <p:strVal val="hidden"/>
                                      </p:to>
                                    </p:set>
                                  </p:childTnLst>
                                </p:cTn>
                              </p:par>
                              <p:par>
                                <p:cTn id="445" presetID="23" presetClass="exit" presetSubtype="544" fill="hold" nodeType="withEffect">
                                  <p:stCondLst>
                                    <p:cond delay="0"/>
                                  </p:stCondLst>
                                  <p:childTnLst>
                                    <p:anim calcmode="lin" valueType="num">
                                      <p:cBhvr>
                                        <p:cTn id="446" dur="3000"/>
                                        <p:tgtEl>
                                          <p:spTgt spid="26"/>
                                        </p:tgtEl>
                                        <p:attrNameLst>
                                          <p:attrName>ppt_w</p:attrName>
                                        </p:attrNameLst>
                                      </p:cBhvr>
                                      <p:tavLst>
                                        <p:tav tm="0">
                                          <p:val>
                                            <p:strVal val="ppt_w"/>
                                          </p:val>
                                        </p:tav>
                                        <p:tav tm="100000">
                                          <p:val>
                                            <p:fltVal val="0"/>
                                          </p:val>
                                        </p:tav>
                                      </p:tavLst>
                                    </p:anim>
                                    <p:anim calcmode="lin" valueType="num">
                                      <p:cBhvr>
                                        <p:cTn id="447" dur="3000"/>
                                        <p:tgtEl>
                                          <p:spTgt spid="26"/>
                                        </p:tgtEl>
                                        <p:attrNameLst>
                                          <p:attrName>ppt_h</p:attrName>
                                        </p:attrNameLst>
                                      </p:cBhvr>
                                      <p:tavLst>
                                        <p:tav tm="0">
                                          <p:val>
                                            <p:strVal val="ppt_h"/>
                                          </p:val>
                                        </p:tav>
                                        <p:tav tm="100000">
                                          <p:val>
                                            <p:fltVal val="0"/>
                                          </p:val>
                                        </p:tav>
                                      </p:tavLst>
                                    </p:anim>
                                    <p:anim calcmode="lin" valueType="num">
                                      <p:cBhvr>
                                        <p:cTn id="448" dur="3000"/>
                                        <p:tgtEl>
                                          <p:spTgt spid="26"/>
                                        </p:tgtEl>
                                        <p:attrNameLst>
                                          <p:attrName>ppt_x</p:attrName>
                                        </p:attrNameLst>
                                      </p:cBhvr>
                                      <p:tavLst>
                                        <p:tav tm="0">
                                          <p:val>
                                            <p:strVal val="ppt_x"/>
                                          </p:val>
                                        </p:tav>
                                        <p:tav tm="100000">
                                          <p:val>
                                            <p:fltVal val="0.5"/>
                                          </p:val>
                                        </p:tav>
                                      </p:tavLst>
                                    </p:anim>
                                    <p:anim calcmode="lin" valueType="num">
                                      <p:cBhvr>
                                        <p:cTn id="449" dur="3000"/>
                                        <p:tgtEl>
                                          <p:spTgt spid="26"/>
                                        </p:tgtEl>
                                        <p:attrNameLst>
                                          <p:attrName>ppt_y</p:attrName>
                                        </p:attrNameLst>
                                      </p:cBhvr>
                                      <p:tavLst>
                                        <p:tav tm="0">
                                          <p:val>
                                            <p:strVal val="ppt_y"/>
                                          </p:val>
                                        </p:tav>
                                        <p:tav tm="100000">
                                          <p:val>
                                            <p:fltVal val="0.5"/>
                                          </p:val>
                                        </p:tav>
                                      </p:tavLst>
                                    </p:anim>
                                    <p:set>
                                      <p:cBhvr>
                                        <p:cTn id="450" dur="1" fill="hold">
                                          <p:stCondLst>
                                            <p:cond delay="2999"/>
                                          </p:stCondLst>
                                        </p:cTn>
                                        <p:tgtEl>
                                          <p:spTgt spid="26"/>
                                        </p:tgtEl>
                                        <p:attrNameLst>
                                          <p:attrName>style.visibility</p:attrName>
                                        </p:attrNameLst>
                                      </p:cBhvr>
                                      <p:to>
                                        <p:strVal val="hidden"/>
                                      </p:to>
                                    </p:set>
                                  </p:childTnLst>
                                </p:cTn>
                              </p:par>
                              <p:par>
                                <p:cTn id="451" presetID="23" presetClass="exit" presetSubtype="544" fill="hold" nodeType="withEffect">
                                  <p:stCondLst>
                                    <p:cond delay="0"/>
                                  </p:stCondLst>
                                  <p:childTnLst>
                                    <p:anim calcmode="lin" valueType="num">
                                      <p:cBhvr>
                                        <p:cTn id="452" dur="3000"/>
                                        <p:tgtEl>
                                          <p:spTgt spid="27"/>
                                        </p:tgtEl>
                                        <p:attrNameLst>
                                          <p:attrName>ppt_w</p:attrName>
                                        </p:attrNameLst>
                                      </p:cBhvr>
                                      <p:tavLst>
                                        <p:tav tm="0">
                                          <p:val>
                                            <p:strVal val="ppt_w"/>
                                          </p:val>
                                        </p:tav>
                                        <p:tav tm="100000">
                                          <p:val>
                                            <p:fltVal val="0"/>
                                          </p:val>
                                        </p:tav>
                                      </p:tavLst>
                                    </p:anim>
                                    <p:anim calcmode="lin" valueType="num">
                                      <p:cBhvr>
                                        <p:cTn id="453" dur="3000"/>
                                        <p:tgtEl>
                                          <p:spTgt spid="27"/>
                                        </p:tgtEl>
                                        <p:attrNameLst>
                                          <p:attrName>ppt_h</p:attrName>
                                        </p:attrNameLst>
                                      </p:cBhvr>
                                      <p:tavLst>
                                        <p:tav tm="0">
                                          <p:val>
                                            <p:strVal val="ppt_h"/>
                                          </p:val>
                                        </p:tav>
                                        <p:tav tm="100000">
                                          <p:val>
                                            <p:fltVal val="0"/>
                                          </p:val>
                                        </p:tav>
                                      </p:tavLst>
                                    </p:anim>
                                    <p:anim calcmode="lin" valueType="num">
                                      <p:cBhvr>
                                        <p:cTn id="454" dur="3000"/>
                                        <p:tgtEl>
                                          <p:spTgt spid="27"/>
                                        </p:tgtEl>
                                        <p:attrNameLst>
                                          <p:attrName>ppt_x</p:attrName>
                                        </p:attrNameLst>
                                      </p:cBhvr>
                                      <p:tavLst>
                                        <p:tav tm="0">
                                          <p:val>
                                            <p:strVal val="ppt_x"/>
                                          </p:val>
                                        </p:tav>
                                        <p:tav tm="100000">
                                          <p:val>
                                            <p:fltVal val="0.5"/>
                                          </p:val>
                                        </p:tav>
                                      </p:tavLst>
                                    </p:anim>
                                    <p:anim calcmode="lin" valueType="num">
                                      <p:cBhvr>
                                        <p:cTn id="455" dur="3000"/>
                                        <p:tgtEl>
                                          <p:spTgt spid="27"/>
                                        </p:tgtEl>
                                        <p:attrNameLst>
                                          <p:attrName>ppt_y</p:attrName>
                                        </p:attrNameLst>
                                      </p:cBhvr>
                                      <p:tavLst>
                                        <p:tav tm="0">
                                          <p:val>
                                            <p:strVal val="ppt_y"/>
                                          </p:val>
                                        </p:tav>
                                        <p:tav tm="100000">
                                          <p:val>
                                            <p:fltVal val="0.5"/>
                                          </p:val>
                                        </p:tav>
                                      </p:tavLst>
                                    </p:anim>
                                    <p:set>
                                      <p:cBhvr>
                                        <p:cTn id="456" dur="1" fill="hold">
                                          <p:stCondLst>
                                            <p:cond delay="2999"/>
                                          </p:stCondLst>
                                        </p:cTn>
                                        <p:tgtEl>
                                          <p:spTgt spid="27"/>
                                        </p:tgtEl>
                                        <p:attrNameLst>
                                          <p:attrName>style.visibility</p:attrName>
                                        </p:attrNameLst>
                                      </p:cBhvr>
                                      <p:to>
                                        <p:strVal val="hidden"/>
                                      </p:to>
                                    </p:set>
                                  </p:childTnLst>
                                </p:cTn>
                              </p:par>
                              <p:par>
                                <p:cTn id="457" presetID="23" presetClass="exit" presetSubtype="544" fill="hold" nodeType="withEffect">
                                  <p:stCondLst>
                                    <p:cond delay="0"/>
                                  </p:stCondLst>
                                  <p:childTnLst>
                                    <p:anim calcmode="lin" valueType="num">
                                      <p:cBhvr>
                                        <p:cTn id="458" dur="3000"/>
                                        <p:tgtEl>
                                          <p:spTgt spid="28"/>
                                        </p:tgtEl>
                                        <p:attrNameLst>
                                          <p:attrName>ppt_w</p:attrName>
                                        </p:attrNameLst>
                                      </p:cBhvr>
                                      <p:tavLst>
                                        <p:tav tm="0">
                                          <p:val>
                                            <p:strVal val="ppt_w"/>
                                          </p:val>
                                        </p:tav>
                                        <p:tav tm="100000">
                                          <p:val>
                                            <p:fltVal val="0"/>
                                          </p:val>
                                        </p:tav>
                                      </p:tavLst>
                                    </p:anim>
                                    <p:anim calcmode="lin" valueType="num">
                                      <p:cBhvr>
                                        <p:cTn id="459" dur="3000"/>
                                        <p:tgtEl>
                                          <p:spTgt spid="28"/>
                                        </p:tgtEl>
                                        <p:attrNameLst>
                                          <p:attrName>ppt_h</p:attrName>
                                        </p:attrNameLst>
                                      </p:cBhvr>
                                      <p:tavLst>
                                        <p:tav tm="0">
                                          <p:val>
                                            <p:strVal val="ppt_h"/>
                                          </p:val>
                                        </p:tav>
                                        <p:tav tm="100000">
                                          <p:val>
                                            <p:fltVal val="0"/>
                                          </p:val>
                                        </p:tav>
                                      </p:tavLst>
                                    </p:anim>
                                    <p:anim calcmode="lin" valueType="num">
                                      <p:cBhvr>
                                        <p:cTn id="460" dur="3000"/>
                                        <p:tgtEl>
                                          <p:spTgt spid="28"/>
                                        </p:tgtEl>
                                        <p:attrNameLst>
                                          <p:attrName>ppt_x</p:attrName>
                                        </p:attrNameLst>
                                      </p:cBhvr>
                                      <p:tavLst>
                                        <p:tav tm="0">
                                          <p:val>
                                            <p:strVal val="ppt_x"/>
                                          </p:val>
                                        </p:tav>
                                        <p:tav tm="100000">
                                          <p:val>
                                            <p:fltVal val="0.5"/>
                                          </p:val>
                                        </p:tav>
                                      </p:tavLst>
                                    </p:anim>
                                    <p:anim calcmode="lin" valueType="num">
                                      <p:cBhvr>
                                        <p:cTn id="461" dur="3000"/>
                                        <p:tgtEl>
                                          <p:spTgt spid="28"/>
                                        </p:tgtEl>
                                        <p:attrNameLst>
                                          <p:attrName>ppt_y</p:attrName>
                                        </p:attrNameLst>
                                      </p:cBhvr>
                                      <p:tavLst>
                                        <p:tav tm="0">
                                          <p:val>
                                            <p:strVal val="ppt_y"/>
                                          </p:val>
                                        </p:tav>
                                        <p:tav tm="100000">
                                          <p:val>
                                            <p:fltVal val="0.5"/>
                                          </p:val>
                                        </p:tav>
                                      </p:tavLst>
                                    </p:anim>
                                    <p:set>
                                      <p:cBhvr>
                                        <p:cTn id="462" dur="1" fill="hold">
                                          <p:stCondLst>
                                            <p:cond delay="2999"/>
                                          </p:stCondLst>
                                        </p:cTn>
                                        <p:tgtEl>
                                          <p:spTgt spid="28"/>
                                        </p:tgtEl>
                                        <p:attrNameLst>
                                          <p:attrName>style.visibility</p:attrName>
                                        </p:attrNameLst>
                                      </p:cBhvr>
                                      <p:to>
                                        <p:strVal val="hidden"/>
                                      </p:to>
                                    </p:set>
                                  </p:childTnLst>
                                </p:cTn>
                              </p:par>
                              <p:par>
                                <p:cTn id="463" presetID="23" presetClass="exit" presetSubtype="544" fill="hold" nodeType="withEffect">
                                  <p:stCondLst>
                                    <p:cond delay="0"/>
                                  </p:stCondLst>
                                  <p:childTnLst>
                                    <p:anim calcmode="lin" valueType="num">
                                      <p:cBhvr>
                                        <p:cTn id="464" dur="3000"/>
                                        <p:tgtEl>
                                          <p:spTgt spid="29"/>
                                        </p:tgtEl>
                                        <p:attrNameLst>
                                          <p:attrName>ppt_w</p:attrName>
                                        </p:attrNameLst>
                                      </p:cBhvr>
                                      <p:tavLst>
                                        <p:tav tm="0">
                                          <p:val>
                                            <p:strVal val="ppt_w"/>
                                          </p:val>
                                        </p:tav>
                                        <p:tav tm="100000">
                                          <p:val>
                                            <p:fltVal val="0"/>
                                          </p:val>
                                        </p:tav>
                                      </p:tavLst>
                                    </p:anim>
                                    <p:anim calcmode="lin" valueType="num">
                                      <p:cBhvr>
                                        <p:cTn id="465" dur="3000"/>
                                        <p:tgtEl>
                                          <p:spTgt spid="29"/>
                                        </p:tgtEl>
                                        <p:attrNameLst>
                                          <p:attrName>ppt_h</p:attrName>
                                        </p:attrNameLst>
                                      </p:cBhvr>
                                      <p:tavLst>
                                        <p:tav tm="0">
                                          <p:val>
                                            <p:strVal val="ppt_h"/>
                                          </p:val>
                                        </p:tav>
                                        <p:tav tm="100000">
                                          <p:val>
                                            <p:fltVal val="0"/>
                                          </p:val>
                                        </p:tav>
                                      </p:tavLst>
                                    </p:anim>
                                    <p:anim calcmode="lin" valueType="num">
                                      <p:cBhvr>
                                        <p:cTn id="466" dur="3000"/>
                                        <p:tgtEl>
                                          <p:spTgt spid="29"/>
                                        </p:tgtEl>
                                        <p:attrNameLst>
                                          <p:attrName>ppt_x</p:attrName>
                                        </p:attrNameLst>
                                      </p:cBhvr>
                                      <p:tavLst>
                                        <p:tav tm="0">
                                          <p:val>
                                            <p:strVal val="ppt_x"/>
                                          </p:val>
                                        </p:tav>
                                        <p:tav tm="100000">
                                          <p:val>
                                            <p:fltVal val="0.5"/>
                                          </p:val>
                                        </p:tav>
                                      </p:tavLst>
                                    </p:anim>
                                    <p:anim calcmode="lin" valueType="num">
                                      <p:cBhvr>
                                        <p:cTn id="467" dur="3000"/>
                                        <p:tgtEl>
                                          <p:spTgt spid="29"/>
                                        </p:tgtEl>
                                        <p:attrNameLst>
                                          <p:attrName>ppt_y</p:attrName>
                                        </p:attrNameLst>
                                      </p:cBhvr>
                                      <p:tavLst>
                                        <p:tav tm="0">
                                          <p:val>
                                            <p:strVal val="ppt_y"/>
                                          </p:val>
                                        </p:tav>
                                        <p:tav tm="100000">
                                          <p:val>
                                            <p:fltVal val="0.5"/>
                                          </p:val>
                                        </p:tav>
                                      </p:tavLst>
                                    </p:anim>
                                    <p:set>
                                      <p:cBhvr>
                                        <p:cTn id="468" dur="1" fill="hold">
                                          <p:stCondLst>
                                            <p:cond delay="2999"/>
                                          </p:stCondLst>
                                        </p:cTn>
                                        <p:tgtEl>
                                          <p:spTgt spid="29"/>
                                        </p:tgtEl>
                                        <p:attrNameLst>
                                          <p:attrName>style.visibility</p:attrName>
                                        </p:attrNameLst>
                                      </p:cBhvr>
                                      <p:to>
                                        <p:strVal val="hidden"/>
                                      </p:to>
                                    </p:set>
                                  </p:childTnLst>
                                </p:cTn>
                              </p:par>
                              <p:par>
                                <p:cTn id="469" presetID="23" presetClass="exit" presetSubtype="544" fill="hold" nodeType="withEffect">
                                  <p:stCondLst>
                                    <p:cond delay="0"/>
                                  </p:stCondLst>
                                  <p:childTnLst>
                                    <p:anim calcmode="lin" valueType="num">
                                      <p:cBhvr>
                                        <p:cTn id="470" dur="3000"/>
                                        <p:tgtEl>
                                          <p:spTgt spid="30"/>
                                        </p:tgtEl>
                                        <p:attrNameLst>
                                          <p:attrName>ppt_w</p:attrName>
                                        </p:attrNameLst>
                                      </p:cBhvr>
                                      <p:tavLst>
                                        <p:tav tm="0">
                                          <p:val>
                                            <p:strVal val="ppt_w"/>
                                          </p:val>
                                        </p:tav>
                                        <p:tav tm="100000">
                                          <p:val>
                                            <p:fltVal val="0"/>
                                          </p:val>
                                        </p:tav>
                                      </p:tavLst>
                                    </p:anim>
                                    <p:anim calcmode="lin" valueType="num">
                                      <p:cBhvr>
                                        <p:cTn id="471" dur="3000"/>
                                        <p:tgtEl>
                                          <p:spTgt spid="30"/>
                                        </p:tgtEl>
                                        <p:attrNameLst>
                                          <p:attrName>ppt_h</p:attrName>
                                        </p:attrNameLst>
                                      </p:cBhvr>
                                      <p:tavLst>
                                        <p:tav tm="0">
                                          <p:val>
                                            <p:strVal val="ppt_h"/>
                                          </p:val>
                                        </p:tav>
                                        <p:tav tm="100000">
                                          <p:val>
                                            <p:fltVal val="0"/>
                                          </p:val>
                                        </p:tav>
                                      </p:tavLst>
                                    </p:anim>
                                    <p:anim calcmode="lin" valueType="num">
                                      <p:cBhvr>
                                        <p:cTn id="472" dur="3000"/>
                                        <p:tgtEl>
                                          <p:spTgt spid="30"/>
                                        </p:tgtEl>
                                        <p:attrNameLst>
                                          <p:attrName>ppt_x</p:attrName>
                                        </p:attrNameLst>
                                      </p:cBhvr>
                                      <p:tavLst>
                                        <p:tav tm="0">
                                          <p:val>
                                            <p:strVal val="ppt_x"/>
                                          </p:val>
                                        </p:tav>
                                        <p:tav tm="100000">
                                          <p:val>
                                            <p:fltVal val="0.5"/>
                                          </p:val>
                                        </p:tav>
                                      </p:tavLst>
                                    </p:anim>
                                    <p:anim calcmode="lin" valueType="num">
                                      <p:cBhvr>
                                        <p:cTn id="473" dur="3000"/>
                                        <p:tgtEl>
                                          <p:spTgt spid="30"/>
                                        </p:tgtEl>
                                        <p:attrNameLst>
                                          <p:attrName>ppt_y</p:attrName>
                                        </p:attrNameLst>
                                      </p:cBhvr>
                                      <p:tavLst>
                                        <p:tav tm="0">
                                          <p:val>
                                            <p:strVal val="ppt_y"/>
                                          </p:val>
                                        </p:tav>
                                        <p:tav tm="100000">
                                          <p:val>
                                            <p:fltVal val="0.5"/>
                                          </p:val>
                                        </p:tav>
                                      </p:tavLst>
                                    </p:anim>
                                    <p:set>
                                      <p:cBhvr>
                                        <p:cTn id="474" dur="1" fill="hold">
                                          <p:stCondLst>
                                            <p:cond delay="2999"/>
                                          </p:stCondLst>
                                        </p:cTn>
                                        <p:tgtEl>
                                          <p:spTgt spid="30"/>
                                        </p:tgtEl>
                                        <p:attrNameLst>
                                          <p:attrName>style.visibility</p:attrName>
                                        </p:attrNameLst>
                                      </p:cBhvr>
                                      <p:to>
                                        <p:strVal val="hidden"/>
                                      </p:to>
                                    </p:set>
                                  </p:childTnLst>
                                </p:cTn>
                              </p:par>
                              <p:par>
                                <p:cTn id="475" presetID="23" presetClass="exit" presetSubtype="544" fill="hold" nodeType="withEffect">
                                  <p:stCondLst>
                                    <p:cond delay="0"/>
                                  </p:stCondLst>
                                  <p:childTnLst>
                                    <p:anim calcmode="lin" valueType="num">
                                      <p:cBhvr>
                                        <p:cTn id="476" dur="3000"/>
                                        <p:tgtEl>
                                          <p:spTgt spid="31"/>
                                        </p:tgtEl>
                                        <p:attrNameLst>
                                          <p:attrName>ppt_w</p:attrName>
                                        </p:attrNameLst>
                                      </p:cBhvr>
                                      <p:tavLst>
                                        <p:tav tm="0">
                                          <p:val>
                                            <p:strVal val="ppt_w"/>
                                          </p:val>
                                        </p:tav>
                                        <p:tav tm="100000">
                                          <p:val>
                                            <p:fltVal val="0"/>
                                          </p:val>
                                        </p:tav>
                                      </p:tavLst>
                                    </p:anim>
                                    <p:anim calcmode="lin" valueType="num">
                                      <p:cBhvr>
                                        <p:cTn id="477" dur="3000"/>
                                        <p:tgtEl>
                                          <p:spTgt spid="31"/>
                                        </p:tgtEl>
                                        <p:attrNameLst>
                                          <p:attrName>ppt_h</p:attrName>
                                        </p:attrNameLst>
                                      </p:cBhvr>
                                      <p:tavLst>
                                        <p:tav tm="0">
                                          <p:val>
                                            <p:strVal val="ppt_h"/>
                                          </p:val>
                                        </p:tav>
                                        <p:tav tm="100000">
                                          <p:val>
                                            <p:fltVal val="0"/>
                                          </p:val>
                                        </p:tav>
                                      </p:tavLst>
                                    </p:anim>
                                    <p:anim calcmode="lin" valueType="num">
                                      <p:cBhvr>
                                        <p:cTn id="478" dur="3000"/>
                                        <p:tgtEl>
                                          <p:spTgt spid="31"/>
                                        </p:tgtEl>
                                        <p:attrNameLst>
                                          <p:attrName>ppt_x</p:attrName>
                                        </p:attrNameLst>
                                      </p:cBhvr>
                                      <p:tavLst>
                                        <p:tav tm="0">
                                          <p:val>
                                            <p:strVal val="ppt_x"/>
                                          </p:val>
                                        </p:tav>
                                        <p:tav tm="100000">
                                          <p:val>
                                            <p:fltVal val="0.5"/>
                                          </p:val>
                                        </p:tav>
                                      </p:tavLst>
                                    </p:anim>
                                    <p:anim calcmode="lin" valueType="num">
                                      <p:cBhvr>
                                        <p:cTn id="479" dur="3000"/>
                                        <p:tgtEl>
                                          <p:spTgt spid="31"/>
                                        </p:tgtEl>
                                        <p:attrNameLst>
                                          <p:attrName>ppt_y</p:attrName>
                                        </p:attrNameLst>
                                      </p:cBhvr>
                                      <p:tavLst>
                                        <p:tav tm="0">
                                          <p:val>
                                            <p:strVal val="ppt_y"/>
                                          </p:val>
                                        </p:tav>
                                        <p:tav tm="100000">
                                          <p:val>
                                            <p:fltVal val="0.5"/>
                                          </p:val>
                                        </p:tav>
                                      </p:tavLst>
                                    </p:anim>
                                    <p:set>
                                      <p:cBhvr>
                                        <p:cTn id="480" dur="1" fill="hold">
                                          <p:stCondLst>
                                            <p:cond delay="2999"/>
                                          </p:stCondLst>
                                        </p:cTn>
                                        <p:tgtEl>
                                          <p:spTgt spid="31"/>
                                        </p:tgtEl>
                                        <p:attrNameLst>
                                          <p:attrName>style.visibility</p:attrName>
                                        </p:attrNameLst>
                                      </p:cBhvr>
                                      <p:to>
                                        <p:strVal val="hidden"/>
                                      </p:to>
                                    </p:set>
                                  </p:childTnLst>
                                </p:cTn>
                              </p:par>
                              <p:par>
                                <p:cTn id="481" presetID="23" presetClass="exit" presetSubtype="544" fill="hold" nodeType="withEffect">
                                  <p:stCondLst>
                                    <p:cond delay="0"/>
                                  </p:stCondLst>
                                  <p:childTnLst>
                                    <p:anim calcmode="lin" valueType="num">
                                      <p:cBhvr>
                                        <p:cTn id="482" dur="3000"/>
                                        <p:tgtEl>
                                          <p:spTgt spid="32"/>
                                        </p:tgtEl>
                                        <p:attrNameLst>
                                          <p:attrName>ppt_w</p:attrName>
                                        </p:attrNameLst>
                                      </p:cBhvr>
                                      <p:tavLst>
                                        <p:tav tm="0">
                                          <p:val>
                                            <p:strVal val="ppt_w"/>
                                          </p:val>
                                        </p:tav>
                                        <p:tav tm="100000">
                                          <p:val>
                                            <p:fltVal val="0"/>
                                          </p:val>
                                        </p:tav>
                                      </p:tavLst>
                                    </p:anim>
                                    <p:anim calcmode="lin" valueType="num">
                                      <p:cBhvr>
                                        <p:cTn id="483" dur="3000"/>
                                        <p:tgtEl>
                                          <p:spTgt spid="32"/>
                                        </p:tgtEl>
                                        <p:attrNameLst>
                                          <p:attrName>ppt_h</p:attrName>
                                        </p:attrNameLst>
                                      </p:cBhvr>
                                      <p:tavLst>
                                        <p:tav tm="0">
                                          <p:val>
                                            <p:strVal val="ppt_h"/>
                                          </p:val>
                                        </p:tav>
                                        <p:tav tm="100000">
                                          <p:val>
                                            <p:fltVal val="0"/>
                                          </p:val>
                                        </p:tav>
                                      </p:tavLst>
                                    </p:anim>
                                    <p:anim calcmode="lin" valueType="num">
                                      <p:cBhvr>
                                        <p:cTn id="484" dur="3000"/>
                                        <p:tgtEl>
                                          <p:spTgt spid="32"/>
                                        </p:tgtEl>
                                        <p:attrNameLst>
                                          <p:attrName>ppt_x</p:attrName>
                                        </p:attrNameLst>
                                      </p:cBhvr>
                                      <p:tavLst>
                                        <p:tav tm="0">
                                          <p:val>
                                            <p:strVal val="ppt_x"/>
                                          </p:val>
                                        </p:tav>
                                        <p:tav tm="100000">
                                          <p:val>
                                            <p:fltVal val="0.5"/>
                                          </p:val>
                                        </p:tav>
                                      </p:tavLst>
                                    </p:anim>
                                    <p:anim calcmode="lin" valueType="num">
                                      <p:cBhvr>
                                        <p:cTn id="485" dur="3000"/>
                                        <p:tgtEl>
                                          <p:spTgt spid="32"/>
                                        </p:tgtEl>
                                        <p:attrNameLst>
                                          <p:attrName>ppt_y</p:attrName>
                                        </p:attrNameLst>
                                      </p:cBhvr>
                                      <p:tavLst>
                                        <p:tav tm="0">
                                          <p:val>
                                            <p:strVal val="ppt_y"/>
                                          </p:val>
                                        </p:tav>
                                        <p:tav tm="100000">
                                          <p:val>
                                            <p:fltVal val="0.5"/>
                                          </p:val>
                                        </p:tav>
                                      </p:tavLst>
                                    </p:anim>
                                    <p:set>
                                      <p:cBhvr>
                                        <p:cTn id="486" dur="1" fill="hold">
                                          <p:stCondLst>
                                            <p:cond delay="2999"/>
                                          </p:stCondLst>
                                        </p:cTn>
                                        <p:tgtEl>
                                          <p:spTgt spid="32"/>
                                        </p:tgtEl>
                                        <p:attrNameLst>
                                          <p:attrName>style.visibility</p:attrName>
                                        </p:attrNameLst>
                                      </p:cBhvr>
                                      <p:to>
                                        <p:strVal val="hidden"/>
                                      </p:to>
                                    </p:set>
                                  </p:childTnLst>
                                </p:cTn>
                              </p:par>
                              <p:par>
                                <p:cTn id="487" presetID="2" presetClass="exit" presetSubtype="6" fill="hold" nodeType="withEffect">
                                  <p:stCondLst>
                                    <p:cond delay="0"/>
                                  </p:stCondLst>
                                  <p:childTnLst>
                                    <p:anim calcmode="lin" valueType="num">
                                      <p:cBhvr additive="base">
                                        <p:cTn id="488" dur="3000"/>
                                        <p:tgtEl>
                                          <p:spTgt spid="25"/>
                                        </p:tgtEl>
                                        <p:attrNameLst>
                                          <p:attrName>ppt_x</p:attrName>
                                        </p:attrNameLst>
                                      </p:cBhvr>
                                      <p:tavLst>
                                        <p:tav tm="0">
                                          <p:val>
                                            <p:strVal val="ppt_x"/>
                                          </p:val>
                                        </p:tav>
                                        <p:tav tm="100000">
                                          <p:val>
                                            <p:strVal val="1+ppt_w/2"/>
                                          </p:val>
                                        </p:tav>
                                      </p:tavLst>
                                    </p:anim>
                                    <p:anim calcmode="lin" valueType="num">
                                      <p:cBhvr additive="base">
                                        <p:cTn id="489" dur="3000"/>
                                        <p:tgtEl>
                                          <p:spTgt spid="25"/>
                                        </p:tgtEl>
                                        <p:attrNameLst>
                                          <p:attrName>ppt_y</p:attrName>
                                        </p:attrNameLst>
                                      </p:cBhvr>
                                      <p:tavLst>
                                        <p:tav tm="0">
                                          <p:val>
                                            <p:strVal val="ppt_y"/>
                                          </p:val>
                                        </p:tav>
                                        <p:tav tm="100000">
                                          <p:val>
                                            <p:strVal val="1+ppt_h/2"/>
                                          </p:val>
                                        </p:tav>
                                      </p:tavLst>
                                    </p:anim>
                                    <p:set>
                                      <p:cBhvr>
                                        <p:cTn id="490" dur="1" fill="hold">
                                          <p:stCondLst>
                                            <p:cond delay="2999"/>
                                          </p:stCondLst>
                                        </p:cTn>
                                        <p:tgtEl>
                                          <p:spTgt spid="25"/>
                                        </p:tgtEl>
                                        <p:attrNameLst>
                                          <p:attrName>style.visibility</p:attrName>
                                        </p:attrNameLst>
                                      </p:cBhvr>
                                      <p:to>
                                        <p:strVal val="hidden"/>
                                      </p:to>
                                    </p:set>
                                  </p:childTnLst>
                                </p:cTn>
                              </p:par>
                              <p:par>
                                <p:cTn id="491" presetID="2" presetClass="exit" presetSubtype="6" fill="hold" nodeType="withEffect">
                                  <p:stCondLst>
                                    <p:cond delay="0"/>
                                  </p:stCondLst>
                                  <p:childTnLst>
                                    <p:anim calcmode="lin" valueType="num">
                                      <p:cBhvr additive="base">
                                        <p:cTn id="492" dur="3000"/>
                                        <p:tgtEl>
                                          <p:spTgt spid="26"/>
                                        </p:tgtEl>
                                        <p:attrNameLst>
                                          <p:attrName>ppt_x</p:attrName>
                                        </p:attrNameLst>
                                      </p:cBhvr>
                                      <p:tavLst>
                                        <p:tav tm="0">
                                          <p:val>
                                            <p:strVal val="ppt_x"/>
                                          </p:val>
                                        </p:tav>
                                        <p:tav tm="100000">
                                          <p:val>
                                            <p:strVal val="1+ppt_w/2"/>
                                          </p:val>
                                        </p:tav>
                                      </p:tavLst>
                                    </p:anim>
                                    <p:anim calcmode="lin" valueType="num">
                                      <p:cBhvr additive="base">
                                        <p:cTn id="493" dur="3000"/>
                                        <p:tgtEl>
                                          <p:spTgt spid="26"/>
                                        </p:tgtEl>
                                        <p:attrNameLst>
                                          <p:attrName>ppt_y</p:attrName>
                                        </p:attrNameLst>
                                      </p:cBhvr>
                                      <p:tavLst>
                                        <p:tav tm="0">
                                          <p:val>
                                            <p:strVal val="ppt_y"/>
                                          </p:val>
                                        </p:tav>
                                        <p:tav tm="100000">
                                          <p:val>
                                            <p:strVal val="1+ppt_h/2"/>
                                          </p:val>
                                        </p:tav>
                                      </p:tavLst>
                                    </p:anim>
                                    <p:set>
                                      <p:cBhvr>
                                        <p:cTn id="494" dur="1" fill="hold">
                                          <p:stCondLst>
                                            <p:cond delay="2999"/>
                                          </p:stCondLst>
                                        </p:cTn>
                                        <p:tgtEl>
                                          <p:spTgt spid="26"/>
                                        </p:tgtEl>
                                        <p:attrNameLst>
                                          <p:attrName>style.visibility</p:attrName>
                                        </p:attrNameLst>
                                      </p:cBhvr>
                                      <p:to>
                                        <p:strVal val="hidden"/>
                                      </p:to>
                                    </p:set>
                                  </p:childTnLst>
                                </p:cTn>
                              </p:par>
                              <p:par>
                                <p:cTn id="495" presetID="2" presetClass="exit" presetSubtype="6" fill="hold" nodeType="withEffect">
                                  <p:stCondLst>
                                    <p:cond delay="0"/>
                                  </p:stCondLst>
                                  <p:childTnLst>
                                    <p:anim calcmode="lin" valueType="num">
                                      <p:cBhvr additive="base">
                                        <p:cTn id="496" dur="3000"/>
                                        <p:tgtEl>
                                          <p:spTgt spid="27"/>
                                        </p:tgtEl>
                                        <p:attrNameLst>
                                          <p:attrName>ppt_x</p:attrName>
                                        </p:attrNameLst>
                                      </p:cBhvr>
                                      <p:tavLst>
                                        <p:tav tm="0">
                                          <p:val>
                                            <p:strVal val="ppt_x"/>
                                          </p:val>
                                        </p:tav>
                                        <p:tav tm="100000">
                                          <p:val>
                                            <p:strVal val="1+ppt_w/2"/>
                                          </p:val>
                                        </p:tav>
                                      </p:tavLst>
                                    </p:anim>
                                    <p:anim calcmode="lin" valueType="num">
                                      <p:cBhvr additive="base">
                                        <p:cTn id="497" dur="3000"/>
                                        <p:tgtEl>
                                          <p:spTgt spid="27"/>
                                        </p:tgtEl>
                                        <p:attrNameLst>
                                          <p:attrName>ppt_y</p:attrName>
                                        </p:attrNameLst>
                                      </p:cBhvr>
                                      <p:tavLst>
                                        <p:tav tm="0">
                                          <p:val>
                                            <p:strVal val="ppt_y"/>
                                          </p:val>
                                        </p:tav>
                                        <p:tav tm="100000">
                                          <p:val>
                                            <p:strVal val="1+ppt_h/2"/>
                                          </p:val>
                                        </p:tav>
                                      </p:tavLst>
                                    </p:anim>
                                    <p:set>
                                      <p:cBhvr>
                                        <p:cTn id="498" dur="1" fill="hold">
                                          <p:stCondLst>
                                            <p:cond delay="2999"/>
                                          </p:stCondLst>
                                        </p:cTn>
                                        <p:tgtEl>
                                          <p:spTgt spid="27"/>
                                        </p:tgtEl>
                                        <p:attrNameLst>
                                          <p:attrName>style.visibility</p:attrName>
                                        </p:attrNameLst>
                                      </p:cBhvr>
                                      <p:to>
                                        <p:strVal val="hidden"/>
                                      </p:to>
                                    </p:set>
                                  </p:childTnLst>
                                </p:cTn>
                              </p:par>
                              <p:par>
                                <p:cTn id="499" presetID="2" presetClass="exit" presetSubtype="6" fill="hold" nodeType="withEffect">
                                  <p:stCondLst>
                                    <p:cond delay="0"/>
                                  </p:stCondLst>
                                  <p:childTnLst>
                                    <p:anim calcmode="lin" valueType="num">
                                      <p:cBhvr additive="base">
                                        <p:cTn id="500" dur="3000"/>
                                        <p:tgtEl>
                                          <p:spTgt spid="28"/>
                                        </p:tgtEl>
                                        <p:attrNameLst>
                                          <p:attrName>ppt_x</p:attrName>
                                        </p:attrNameLst>
                                      </p:cBhvr>
                                      <p:tavLst>
                                        <p:tav tm="0">
                                          <p:val>
                                            <p:strVal val="ppt_x"/>
                                          </p:val>
                                        </p:tav>
                                        <p:tav tm="100000">
                                          <p:val>
                                            <p:strVal val="1+ppt_w/2"/>
                                          </p:val>
                                        </p:tav>
                                      </p:tavLst>
                                    </p:anim>
                                    <p:anim calcmode="lin" valueType="num">
                                      <p:cBhvr additive="base">
                                        <p:cTn id="501" dur="3000"/>
                                        <p:tgtEl>
                                          <p:spTgt spid="28"/>
                                        </p:tgtEl>
                                        <p:attrNameLst>
                                          <p:attrName>ppt_y</p:attrName>
                                        </p:attrNameLst>
                                      </p:cBhvr>
                                      <p:tavLst>
                                        <p:tav tm="0">
                                          <p:val>
                                            <p:strVal val="ppt_y"/>
                                          </p:val>
                                        </p:tav>
                                        <p:tav tm="100000">
                                          <p:val>
                                            <p:strVal val="1+ppt_h/2"/>
                                          </p:val>
                                        </p:tav>
                                      </p:tavLst>
                                    </p:anim>
                                    <p:set>
                                      <p:cBhvr>
                                        <p:cTn id="502" dur="1" fill="hold">
                                          <p:stCondLst>
                                            <p:cond delay="2999"/>
                                          </p:stCondLst>
                                        </p:cTn>
                                        <p:tgtEl>
                                          <p:spTgt spid="28"/>
                                        </p:tgtEl>
                                        <p:attrNameLst>
                                          <p:attrName>style.visibility</p:attrName>
                                        </p:attrNameLst>
                                      </p:cBhvr>
                                      <p:to>
                                        <p:strVal val="hidden"/>
                                      </p:to>
                                    </p:set>
                                  </p:childTnLst>
                                </p:cTn>
                              </p:par>
                              <p:par>
                                <p:cTn id="503" presetID="2" presetClass="exit" presetSubtype="4" fill="hold" nodeType="withEffect">
                                  <p:stCondLst>
                                    <p:cond delay="0"/>
                                  </p:stCondLst>
                                  <p:childTnLst>
                                    <p:anim calcmode="lin" valueType="num">
                                      <p:cBhvr additive="base">
                                        <p:cTn id="504" dur="3000"/>
                                        <p:tgtEl>
                                          <p:spTgt spid="3"/>
                                        </p:tgtEl>
                                        <p:attrNameLst>
                                          <p:attrName>ppt_x</p:attrName>
                                        </p:attrNameLst>
                                      </p:cBhvr>
                                      <p:tavLst>
                                        <p:tav tm="0">
                                          <p:val>
                                            <p:strVal val="ppt_x"/>
                                          </p:val>
                                        </p:tav>
                                        <p:tav tm="100000">
                                          <p:val>
                                            <p:strVal val="ppt_x"/>
                                          </p:val>
                                        </p:tav>
                                      </p:tavLst>
                                    </p:anim>
                                    <p:anim calcmode="lin" valueType="num">
                                      <p:cBhvr additive="base">
                                        <p:cTn id="505" dur="3000"/>
                                        <p:tgtEl>
                                          <p:spTgt spid="3"/>
                                        </p:tgtEl>
                                        <p:attrNameLst>
                                          <p:attrName>ppt_y</p:attrName>
                                        </p:attrNameLst>
                                      </p:cBhvr>
                                      <p:tavLst>
                                        <p:tav tm="0">
                                          <p:val>
                                            <p:strVal val="ppt_y"/>
                                          </p:val>
                                        </p:tav>
                                        <p:tav tm="100000">
                                          <p:val>
                                            <p:strVal val="1+ppt_h/2"/>
                                          </p:val>
                                        </p:tav>
                                      </p:tavLst>
                                    </p:anim>
                                    <p:set>
                                      <p:cBhvr>
                                        <p:cTn id="506" dur="1" fill="hold">
                                          <p:stCondLst>
                                            <p:cond delay="2999"/>
                                          </p:stCondLst>
                                        </p:cTn>
                                        <p:tgtEl>
                                          <p:spTgt spid="3"/>
                                        </p:tgtEl>
                                        <p:attrNameLst>
                                          <p:attrName>style.visibility</p:attrName>
                                        </p:attrNameLst>
                                      </p:cBhvr>
                                      <p:to>
                                        <p:strVal val="hidden"/>
                                      </p:to>
                                    </p:set>
                                  </p:childTnLst>
                                </p:cTn>
                              </p:par>
                              <p:par>
                                <p:cTn id="507" presetID="2" presetClass="exit" presetSubtype="4" fill="hold" nodeType="withEffect">
                                  <p:stCondLst>
                                    <p:cond delay="0"/>
                                  </p:stCondLst>
                                  <p:childTnLst>
                                    <p:anim calcmode="lin" valueType="num">
                                      <p:cBhvr additive="base">
                                        <p:cTn id="508" dur="3000"/>
                                        <p:tgtEl>
                                          <p:spTgt spid="7"/>
                                        </p:tgtEl>
                                        <p:attrNameLst>
                                          <p:attrName>ppt_x</p:attrName>
                                        </p:attrNameLst>
                                      </p:cBhvr>
                                      <p:tavLst>
                                        <p:tav tm="0">
                                          <p:val>
                                            <p:strVal val="ppt_x"/>
                                          </p:val>
                                        </p:tav>
                                        <p:tav tm="100000">
                                          <p:val>
                                            <p:strVal val="ppt_x"/>
                                          </p:val>
                                        </p:tav>
                                      </p:tavLst>
                                    </p:anim>
                                    <p:anim calcmode="lin" valueType="num">
                                      <p:cBhvr additive="base">
                                        <p:cTn id="509" dur="3000"/>
                                        <p:tgtEl>
                                          <p:spTgt spid="7"/>
                                        </p:tgtEl>
                                        <p:attrNameLst>
                                          <p:attrName>ppt_y</p:attrName>
                                        </p:attrNameLst>
                                      </p:cBhvr>
                                      <p:tavLst>
                                        <p:tav tm="0">
                                          <p:val>
                                            <p:strVal val="ppt_y"/>
                                          </p:val>
                                        </p:tav>
                                        <p:tav tm="100000">
                                          <p:val>
                                            <p:strVal val="1+ppt_h/2"/>
                                          </p:val>
                                        </p:tav>
                                      </p:tavLst>
                                    </p:anim>
                                    <p:set>
                                      <p:cBhvr>
                                        <p:cTn id="510" dur="1" fill="hold">
                                          <p:stCondLst>
                                            <p:cond delay="2999"/>
                                          </p:stCondLst>
                                        </p:cTn>
                                        <p:tgtEl>
                                          <p:spTgt spid="7"/>
                                        </p:tgtEl>
                                        <p:attrNameLst>
                                          <p:attrName>style.visibility</p:attrName>
                                        </p:attrNameLst>
                                      </p:cBhvr>
                                      <p:to>
                                        <p:strVal val="hidden"/>
                                      </p:to>
                                    </p:set>
                                  </p:childTnLst>
                                </p:cTn>
                              </p:par>
                              <p:par>
                                <p:cTn id="511" presetID="2" presetClass="exit" presetSubtype="4" fill="hold" nodeType="withEffect">
                                  <p:stCondLst>
                                    <p:cond delay="0"/>
                                  </p:stCondLst>
                                  <p:childTnLst>
                                    <p:anim calcmode="lin" valueType="num">
                                      <p:cBhvr additive="base">
                                        <p:cTn id="512" dur="3000"/>
                                        <p:tgtEl>
                                          <p:spTgt spid="11"/>
                                        </p:tgtEl>
                                        <p:attrNameLst>
                                          <p:attrName>ppt_x</p:attrName>
                                        </p:attrNameLst>
                                      </p:cBhvr>
                                      <p:tavLst>
                                        <p:tav tm="0">
                                          <p:val>
                                            <p:strVal val="ppt_x"/>
                                          </p:val>
                                        </p:tav>
                                        <p:tav tm="100000">
                                          <p:val>
                                            <p:strVal val="ppt_x"/>
                                          </p:val>
                                        </p:tav>
                                      </p:tavLst>
                                    </p:anim>
                                    <p:anim calcmode="lin" valueType="num">
                                      <p:cBhvr additive="base">
                                        <p:cTn id="513" dur="3000"/>
                                        <p:tgtEl>
                                          <p:spTgt spid="11"/>
                                        </p:tgtEl>
                                        <p:attrNameLst>
                                          <p:attrName>ppt_y</p:attrName>
                                        </p:attrNameLst>
                                      </p:cBhvr>
                                      <p:tavLst>
                                        <p:tav tm="0">
                                          <p:val>
                                            <p:strVal val="ppt_y"/>
                                          </p:val>
                                        </p:tav>
                                        <p:tav tm="100000">
                                          <p:val>
                                            <p:strVal val="1+ppt_h/2"/>
                                          </p:val>
                                        </p:tav>
                                      </p:tavLst>
                                    </p:anim>
                                    <p:set>
                                      <p:cBhvr>
                                        <p:cTn id="514" dur="1" fill="hold">
                                          <p:stCondLst>
                                            <p:cond delay="2999"/>
                                          </p:stCondLst>
                                        </p:cTn>
                                        <p:tgtEl>
                                          <p:spTgt spid="11"/>
                                        </p:tgtEl>
                                        <p:attrNameLst>
                                          <p:attrName>style.visibility</p:attrName>
                                        </p:attrNameLst>
                                      </p:cBhvr>
                                      <p:to>
                                        <p:strVal val="hidden"/>
                                      </p:to>
                                    </p:set>
                                  </p:childTnLst>
                                </p:cTn>
                              </p:par>
                              <p:par>
                                <p:cTn id="515" presetID="2" presetClass="exit" presetSubtype="12" fill="hold" nodeType="withEffect">
                                  <p:stCondLst>
                                    <p:cond delay="0"/>
                                  </p:stCondLst>
                                  <p:childTnLst>
                                    <p:anim calcmode="lin" valueType="num">
                                      <p:cBhvr additive="base">
                                        <p:cTn id="516" dur="3000"/>
                                        <p:tgtEl>
                                          <p:spTgt spid="17"/>
                                        </p:tgtEl>
                                        <p:attrNameLst>
                                          <p:attrName>ppt_x</p:attrName>
                                        </p:attrNameLst>
                                      </p:cBhvr>
                                      <p:tavLst>
                                        <p:tav tm="0">
                                          <p:val>
                                            <p:strVal val="ppt_x"/>
                                          </p:val>
                                        </p:tav>
                                        <p:tav tm="100000">
                                          <p:val>
                                            <p:strVal val="0-ppt_w/2"/>
                                          </p:val>
                                        </p:tav>
                                      </p:tavLst>
                                    </p:anim>
                                    <p:anim calcmode="lin" valueType="num">
                                      <p:cBhvr additive="base">
                                        <p:cTn id="517" dur="3000"/>
                                        <p:tgtEl>
                                          <p:spTgt spid="17"/>
                                        </p:tgtEl>
                                        <p:attrNameLst>
                                          <p:attrName>ppt_y</p:attrName>
                                        </p:attrNameLst>
                                      </p:cBhvr>
                                      <p:tavLst>
                                        <p:tav tm="0">
                                          <p:val>
                                            <p:strVal val="ppt_y"/>
                                          </p:val>
                                        </p:tav>
                                        <p:tav tm="100000">
                                          <p:val>
                                            <p:strVal val="1+ppt_h/2"/>
                                          </p:val>
                                        </p:tav>
                                      </p:tavLst>
                                    </p:anim>
                                    <p:set>
                                      <p:cBhvr>
                                        <p:cTn id="518" dur="1" fill="hold">
                                          <p:stCondLst>
                                            <p:cond delay="2999"/>
                                          </p:stCondLst>
                                        </p:cTn>
                                        <p:tgtEl>
                                          <p:spTgt spid="17"/>
                                        </p:tgtEl>
                                        <p:attrNameLst>
                                          <p:attrName>style.visibility</p:attrName>
                                        </p:attrNameLst>
                                      </p:cBhvr>
                                      <p:to>
                                        <p:strVal val="hidden"/>
                                      </p:to>
                                    </p:set>
                                  </p:childTnLst>
                                </p:cTn>
                              </p:par>
                              <p:par>
                                <p:cTn id="519" presetID="2" presetClass="exit" presetSubtype="12" fill="hold" nodeType="withEffect">
                                  <p:stCondLst>
                                    <p:cond delay="0"/>
                                  </p:stCondLst>
                                  <p:childTnLst>
                                    <p:anim calcmode="lin" valueType="num">
                                      <p:cBhvr additive="base">
                                        <p:cTn id="520" dur="3000"/>
                                        <p:tgtEl>
                                          <p:spTgt spid="18"/>
                                        </p:tgtEl>
                                        <p:attrNameLst>
                                          <p:attrName>ppt_x</p:attrName>
                                        </p:attrNameLst>
                                      </p:cBhvr>
                                      <p:tavLst>
                                        <p:tav tm="0">
                                          <p:val>
                                            <p:strVal val="ppt_x"/>
                                          </p:val>
                                        </p:tav>
                                        <p:tav tm="100000">
                                          <p:val>
                                            <p:strVal val="0-ppt_w/2"/>
                                          </p:val>
                                        </p:tav>
                                      </p:tavLst>
                                    </p:anim>
                                    <p:anim calcmode="lin" valueType="num">
                                      <p:cBhvr additive="base">
                                        <p:cTn id="521" dur="3000"/>
                                        <p:tgtEl>
                                          <p:spTgt spid="18"/>
                                        </p:tgtEl>
                                        <p:attrNameLst>
                                          <p:attrName>ppt_y</p:attrName>
                                        </p:attrNameLst>
                                      </p:cBhvr>
                                      <p:tavLst>
                                        <p:tav tm="0">
                                          <p:val>
                                            <p:strVal val="ppt_y"/>
                                          </p:val>
                                        </p:tav>
                                        <p:tav tm="100000">
                                          <p:val>
                                            <p:strVal val="1+ppt_h/2"/>
                                          </p:val>
                                        </p:tav>
                                      </p:tavLst>
                                    </p:anim>
                                    <p:set>
                                      <p:cBhvr>
                                        <p:cTn id="522" dur="1" fill="hold">
                                          <p:stCondLst>
                                            <p:cond delay="2999"/>
                                          </p:stCondLst>
                                        </p:cTn>
                                        <p:tgtEl>
                                          <p:spTgt spid="18"/>
                                        </p:tgtEl>
                                        <p:attrNameLst>
                                          <p:attrName>style.visibility</p:attrName>
                                        </p:attrNameLst>
                                      </p:cBhvr>
                                      <p:to>
                                        <p:strVal val="hidden"/>
                                      </p:to>
                                    </p:set>
                                  </p:childTnLst>
                                </p:cTn>
                              </p:par>
                              <p:par>
                                <p:cTn id="523" presetID="2" presetClass="exit" presetSubtype="12" fill="hold" nodeType="withEffect">
                                  <p:stCondLst>
                                    <p:cond delay="0"/>
                                  </p:stCondLst>
                                  <p:childTnLst>
                                    <p:anim calcmode="lin" valueType="num">
                                      <p:cBhvr additive="base">
                                        <p:cTn id="524" dur="3000"/>
                                        <p:tgtEl>
                                          <p:spTgt spid="19"/>
                                        </p:tgtEl>
                                        <p:attrNameLst>
                                          <p:attrName>ppt_x</p:attrName>
                                        </p:attrNameLst>
                                      </p:cBhvr>
                                      <p:tavLst>
                                        <p:tav tm="0">
                                          <p:val>
                                            <p:strVal val="ppt_x"/>
                                          </p:val>
                                        </p:tav>
                                        <p:tav tm="100000">
                                          <p:val>
                                            <p:strVal val="0-ppt_w/2"/>
                                          </p:val>
                                        </p:tav>
                                      </p:tavLst>
                                    </p:anim>
                                    <p:anim calcmode="lin" valueType="num">
                                      <p:cBhvr additive="base">
                                        <p:cTn id="525" dur="3000"/>
                                        <p:tgtEl>
                                          <p:spTgt spid="19"/>
                                        </p:tgtEl>
                                        <p:attrNameLst>
                                          <p:attrName>ppt_y</p:attrName>
                                        </p:attrNameLst>
                                      </p:cBhvr>
                                      <p:tavLst>
                                        <p:tav tm="0">
                                          <p:val>
                                            <p:strVal val="ppt_y"/>
                                          </p:val>
                                        </p:tav>
                                        <p:tav tm="100000">
                                          <p:val>
                                            <p:strVal val="1+ppt_h/2"/>
                                          </p:val>
                                        </p:tav>
                                      </p:tavLst>
                                    </p:anim>
                                    <p:set>
                                      <p:cBhvr>
                                        <p:cTn id="526" dur="1" fill="hold">
                                          <p:stCondLst>
                                            <p:cond delay="2999"/>
                                          </p:stCondLst>
                                        </p:cTn>
                                        <p:tgtEl>
                                          <p:spTgt spid="19"/>
                                        </p:tgtEl>
                                        <p:attrNameLst>
                                          <p:attrName>style.visibility</p:attrName>
                                        </p:attrNameLst>
                                      </p:cBhvr>
                                      <p:to>
                                        <p:strVal val="hidden"/>
                                      </p:to>
                                    </p:set>
                                  </p:childTnLst>
                                </p:cTn>
                              </p:par>
                              <p:par>
                                <p:cTn id="527" presetID="2" presetClass="exit" presetSubtype="12" fill="hold" nodeType="withEffect">
                                  <p:stCondLst>
                                    <p:cond delay="0"/>
                                  </p:stCondLst>
                                  <p:childTnLst>
                                    <p:anim calcmode="lin" valueType="num">
                                      <p:cBhvr additive="base">
                                        <p:cTn id="528" dur="3000"/>
                                        <p:tgtEl>
                                          <p:spTgt spid="20"/>
                                        </p:tgtEl>
                                        <p:attrNameLst>
                                          <p:attrName>ppt_x</p:attrName>
                                        </p:attrNameLst>
                                      </p:cBhvr>
                                      <p:tavLst>
                                        <p:tav tm="0">
                                          <p:val>
                                            <p:strVal val="ppt_x"/>
                                          </p:val>
                                        </p:tav>
                                        <p:tav tm="100000">
                                          <p:val>
                                            <p:strVal val="0-ppt_w/2"/>
                                          </p:val>
                                        </p:tav>
                                      </p:tavLst>
                                    </p:anim>
                                    <p:anim calcmode="lin" valueType="num">
                                      <p:cBhvr additive="base">
                                        <p:cTn id="529" dur="3000"/>
                                        <p:tgtEl>
                                          <p:spTgt spid="20"/>
                                        </p:tgtEl>
                                        <p:attrNameLst>
                                          <p:attrName>ppt_y</p:attrName>
                                        </p:attrNameLst>
                                      </p:cBhvr>
                                      <p:tavLst>
                                        <p:tav tm="0">
                                          <p:val>
                                            <p:strVal val="ppt_y"/>
                                          </p:val>
                                        </p:tav>
                                        <p:tav tm="100000">
                                          <p:val>
                                            <p:strVal val="1+ppt_h/2"/>
                                          </p:val>
                                        </p:tav>
                                      </p:tavLst>
                                    </p:anim>
                                    <p:set>
                                      <p:cBhvr>
                                        <p:cTn id="530" dur="1" fill="hold">
                                          <p:stCondLst>
                                            <p:cond delay="2999"/>
                                          </p:stCondLst>
                                        </p:cTn>
                                        <p:tgtEl>
                                          <p:spTgt spid="20"/>
                                        </p:tgtEl>
                                        <p:attrNameLst>
                                          <p:attrName>style.visibility</p:attrName>
                                        </p:attrNameLst>
                                      </p:cBhvr>
                                      <p:to>
                                        <p:strVal val="hidden"/>
                                      </p:to>
                                    </p:set>
                                  </p:childTnLst>
                                </p:cTn>
                              </p:par>
                              <p:par>
                                <p:cTn id="531" presetID="2" presetClass="exit" presetSubtype="8" fill="hold" nodeType="withEffect">
                                  <p:stCondLst>
                                    <p:cond delay="0"/>
                                  </p:stCondLst>
                                  <p:childTnLst>
                                    <p:anim calcmode="lin" valueType="num">
                                      <p:cBhvr additive="base">
                                        <p:cTn id="532" dur="3000"/>
                                        <p:tgtEl>
                                          <p:spTgt spid="5"/>
                                        </p:tgtEl>
                                        <p:attrNameLst>
                                          <p:attrName>ppt_x</p:attrName>
                                        </p:attrNameLst>
                                      </p:cBhvr>
                                      <p:tavLst>
                                        <p:tav tm="0">
                                          <p:val>
                                            <p:strVal val="ppt_x"/>
                                          </p:val>
                                        </p:tav>
                                        <p:tav tm="100000">
                                          <p:val>
                                            <p:strVal val="0-ppt_w/2"/>
                                          </p:val>
                                        </p:tav>
                                      </p:tavLst>
                                    </p:anim>
                                    <p:anim calcmode="lin" valueType="num">
                                      <p:cBhvr additive="base">
                                        <p:cTn id="533" dur="3000"/>
                                        <p:tgtEl>
                                          <p:spTgt spid="5"/>
                                        </p:tgtEl>
                                        <p:attrNameLst>
                                          <p:attrName>ppt_y</p:attrName>
                                        </p:attrNameLst>
                                      </p:cBhvr>
                                      <p:tavLst>
                                        <p:tav tm="0">
                                          <p:val>
                                            <p:strVal val="ppt_y"/>
                                          </p:val>
                                        </p:tav>
                                        <p:tav tm="100000">
                                          <p:val>
                                            <p:strVal val="ppt_y"/>
                                          </p:val>
                                        </p:tav>
                                      </p:tavLst>
                                    </p:anim>
                                    <p:set>
                                      <p:cBhvr>
                                        <p:cTn id="534" dur="1" fill="hold">
                                          <p:stCondLst>
                                            <p:cond delay="2999"/>
                                          </p:stCondLst>
                                        </p:cTn>
                                        <p:tgtEl>
                                          <p:spTgt spid="5"/>
                                        </p:tgtEl>
                                        <p:attrNameLst>
                                          <p:attrName>style.visibility</p:attrName>
                                        </p:attrNameLst>
                                      </p:cBhvr>
                                      <p:to>
                                        <p:strVal val="hidden"/>
                                      </p:to>
                                    </p:set>
                                  </p:childTnLst>
                                </p:cTn>
                              </p:par>
                              <p:par>
                                <p:cTn id="535" presetID="2" presetClass="exit" presetSubtype="8" fill="hold" nodeType="withEffect">
                                  <p:stCondLst>
                                    <p:cond delay="0"/>
                                  </p:stCondLst>
                                  <p:childTnLst>
                                    <p:anim calcmode="lin" valueType="num">
                                      <p:cBhvr additive="base">
                                        <p:cTn id="536" dur="3000"/>
                                        <p:tgtEl>
                                          <p:spTgt spid="8"/>
                                        </p:tgtEl>
                                        <p:attrNameLst>
                                          <p:attrName>ppt_x</p:attrName>
                                        </p:attrNameLst>
                                      </p:cBhvr>
                                      <p:tavLst>
                                        <p:tav tm="0">
                                          <p:val>
                                            <p:strVal val="ppt_x"/>
                                          </p:val>
                                        </p:tav>
                                        <p:tav tm="100000">
                                          <p:val>
                                            <p:strVal val="0-ppt_w/2"/>
                                          </p:val>
                                        </p:tav>
                                      </p:tavLst>
                                    </p:anim>
                                    <p:anim calcmode="lin" valueType="num">
                                      <p:cBhvr additive="base">
                                        <p:cTn id="537" dur="3000"/>
                                        <p:tgtEl>
                                          <p:spTgt spid="8"/>
                                        </p:tgtEl>
                                        <p:attrNameLst>
                                          <p:attrName>ppt_y</p:attrName>
                                        </p:attrNameLst>
                                      </p:cBhvr>
                                      <p:tavLst>
                                        <p:tav tm="0">
                                          <p:val>
                                            <p:strVal val="ppt_y"/>
                                          </p:val>
                                        </p:tav>
                                        <p:tav tm="100000">
                                          <p:val>
                                            <p:strVal val="ppt_y"/>
                                          </p:val>
                                        </p:tav>
                                      </p:tavLst>
                                    </p:anim>
                                    <p:set>
                                      <p:cBhvr>
                                        <p:cTn id="538" dur="1" fill="hold">
                                          <p:stCondLst>
                                            <p:cond delay="2999"/>
                                          </p:stCondLst>
                                        </p:cTn>
                                        <p:tgtEl>
                                          <p:spTgt spid="8"/>
                                        </p:tgtEl>
                                        <p:attrNameLst>
                                          <p:attrName>style.visibility</p:attrName>
                                        </p:attrNameLst>
                                      </p:cBhvr>
                                      <p:to>
                                        <p:strVal val="hidden"/>
                                      </p:to>
                                    </p:set>
                                  </p:childTnLst>
                                </p:cTn>
                              </p:par>
                              <p:par>
                                <p:cTn id="539" presetID="2" presetClass="exit" presetSubtype="8" fill="hold" nodeType="withEffect">
                                  <p:stCondLst>
                                    <p:cond delay="0"/>
                                  </p:stCondLst>
                                  <p:childTnLst>
                                    <p:anim calcmode="lin" valueType="num">
                                      <p:cBhvr additive="base">
                                        <p:cTn id="540" dur="3000"/>
                                        <p:tgtEl>
                                          <p:spTgt spid="13"/>
                                        </p:tgtEl>
                                        <p:attrNameLst>
                                          <p:attrName>ppt_x</p:attrName>
                                        </p:attrNameLst>
                                      </p:cBhvr>
                                      <p:tavLst>
                                        <p:tav tm="0">
                                          <p:val>
                                            <p:strVal val="ppt_x"/>
                                          </p:val>
                                        </p:tav>
                                        <p:tav tm="100000">
                                          <p:val>
                                            <p:strVal val="0-ppt_w/2"/>
                                          </p:val>
                                        </p:tav>
                                      </p:tavLst>
                                    </p:anim>
                                    <p:anim calcmode="lin" valueType="num">
                                      <p:cBhvr additive="base">
                                        <p:cTn id="541" dur="3000"/>
                                        <p:tgtEl>
                                          <p:spTgt spid="13"/>
                                        </p:tgtEl>
                                        <p:attrNameLst>
                                          <p:attrName>ppt_y</p:attrName>
                                        </p:attrNameLst>
                                      </p:cBhvr>
                                      <p:tavLst>
                                        <p:tav tm="0">
                                          <p:val>
                                            <p:strVal val="ppt_y"/>
                                          </p:val>
                                        </p:tav>
                                        <p:tav tm="100000">
                                          <p:val>
                                            <p:strVal val="ppt_y"/>
                                          </p:val>
                                        </p:tav>
                                      </p:tavLst>
                                    </p:anim>
                                    <p:set>
                                      <p:cBhvr>
                                        <p:cTn id="542" dur="1" fill="hold">
                                          <p:stCondLst>
                                            <p:cond delay="2999"/>
                                          </p:stCondLst>
                                        </p:cTn>
                                        <p:tgtEl>
                                          <p:spTgt spid="13"/>
                                        </p:tgtEl>
                                        <p:attrNameLst>
                                          <p:attrName>style.visibility</p:attrName>
                                        </p:attrNameLst>
                                      </p:cBhvr>
                                      <p:to>
                                        <p:strVal val="hidden"/>
                                      </p:to>
                                    </p:set>
                                  </p:childTnLst>
                                </p:cTn>
                              </p:par>
                              <p:par>
                                <p:cTn id="543" presetID="2" presetClass="exit" presetSubtype="8" fill="hold" nodeType="withEffect">
                                  <p:stCondLst>
                                    <p:cond delay="0"/>
                                  </p:stCondLst>
                                  <p:childTnLst>
                                    <p:anim calcmode="lin" valueType="num">
                                      <p:cBhvr additive="base">
                                        <p:cTn id="544" dur="3000"/>
                                        <p:tgtEl>
                                          <p:spTgt spid="16"/>
                                        </p:tgtEl>
                                        <p:attrNameLst>
                                          <p:attrName>ppt_x</p:attrName>
                                        </p:attrNameLst>
                                      </p:cBhvr>
                                      <p:tavLst>
                                        <p:tav tm="0">
                                          <p:val>
                                            <p:strVal val="ppt_x"/>
                                          </p:val>
                                        </p:tav>
                                        <p:tav tm="100000">
                                          <p:val>
                                            <p:strVal val="0-ppt_w/2"/>
                                          </p:val>
                                        </p:tav>
                                      </p:tavLst>
                                    </p:anim>
                                    <p:anim calcmode="lin" valueType="num">
                                      <p:cBhvr additive="base">
                                        <p:cTn id="545" dur="3000"/>
                                        <p:tgtEl>
                                          <p:spTgt spid="16"/>
                                        </p:tgtEl>
                                        <p:attrNameLst>
                                          <p:attrName>ppt_y</p:attrName>
                                        </p:attrNameLst>
                                      </p:cBhvr>
                                      <p:tavLst>
                                        <p:tav tm="0">
                                          <p:val>
                                            <p:strVal val="ppt_y"/>
                                          </p:val>
                                        </p:tav>
                                        <p:tav tm="100000">
                                          <p:val>
                                            <p:strVal val="ppt_y"/>
                                          </p:val>
                                        </p:tav>
                                      </p:tavLst>
                                    </p:anim>
                                    <p:set>
                                      <p:cBhvr>
                                        <p:cTn id="546" dur="1" fill="hold">
                                          <p:stCondLst>
                                            <p:cond delay="2999"/>
                                          </p:stCondLst>
                                        </p:cTn>
                                        <p:tgtEl>
                                          <p:spTgt spid="16"/>
                                        </p:tgtEl>
                                        <p:attrNameLst>
                                          <p:attrName>style.visibility</p:attrName>
                                        </p:attrNameLst>
                                      </p:cBhvr>
                                      <p:to>
                                        <p:strVal val="hidden"/>
                                      </p:to>
                                    </p:set>
                                  </p:childTnLst>
                                </p:cTn>
                              </p:par>
                              <p:par>
                                <p:cTn id="547" presetID="2" presetClass="exit" presetSubtype="9" fill="hold" nodeType="withEffect">
                                  <p:stCondLst>
                                    <p:cond delay="0"/>
                                  </p:stCondLst>
                                  <p:childTnLst>
                                    <p:anim calcmode="lin" valueType="num">
                                      <p:cBhvr additive="base">
                                        <p:cTn id="548" dur="3000"/>
                                        <p:tgtEl>
                                          <p:spTgt spid="29"/>
                                        </p:tgtEl>
                                        <p:attrNameLst>
                                          <p:attrName>ppt_x</p:attrName>
                                        </p:attrNameLst>
                                      </p:cBhvr>
                                      <p:tavLst>
                                        <p:tav tm="0">
                                          <p:val>
                                            <p:strVal val="ppt_x"/>
                                          </p:val>
                                        </p:tav>
                                        <p:tav tm="100000">
                                          <p:val>
                                            <p:strVal val="0-ppt_w/2"/>
                                          </p:val>
                                        </p:tav>
                                      </p:tavLst>
                                    </p:anim>
                                    <p:anim calcmode="lin" valueType="num">
                                      <p:cBhvr additive="base">
                                        <p:cTn id="549" dur="3000"/>
                                        <p:tgtEl>
                                          <p:spTgt spid="29"/>
                                        </p:tgtEl>
                                        <p:attrNameLst>
                                          <p:attrName>ppt_y</p:attrName>
                                        </p:attrNameLst>
                                      </p:cBhvr>
                                      <p:tavLst>
                                        <p:tav tm="0">
                                          <p:val>
                                            <p:strVal val="ppt_y"/>
                                          </p:val>
                                        </p:tav>
                                        <p:tav tm="100000">
                                          <p:val>
                                            <p:strVal val="0-ppt_h/2"/>
                                          </p:val>
                                        </p:tav>
                                      </p:tavLst>
                                    </p:anim>
                                    <p:set>
                                      <p:cBhvr>
                                        <p:cTn id="550" dur="1" fill="hold">
                                          <p:stCondLst>
                                            <p:cond delay="2999"/>
                                          </p:stCondLst>
                                        </p:cTn>
                                        <p:tgtEl>
                                          <p:spTgt spid="29"/>
                                        </p:tgtEl>
                                        <p:attrNameLst>
                                          <p:attrName>style.visibility</p:attrName>
                                        </p:attrNameLst>
                                      </p:cBhvr>
                                      <p:to>
                                        <p:strVal val="hidden"/>
                                      </p:to>
                                    </p:set>
                                  </p:childTnLst>
                                </p:cTn>
                              </p:par>
                              <p:par>
                                <p:cTn id="551" presetID="2" presetClass="exit" presetSubtype="9" fill="hold" nodeType="withEffect">
                                  <p:stCondLst>
                                    <p:cond delay="0"/>
                                  </p:stCondLst>
                                  <p:childTnLst>
                                    <p:anim calcmode="lin" valueType="num">
                                      <p:cBhvr additive="base">
                                        <p:cTn id="552" dur="3000"/>
                                        <p:tgtEl>
                                          <p:spTgt spid="30"/>
                                        </p:tgtEl>
                                        <p:attrNameLst>
                                          <p:attrName>ppt_x</p:attrName>
                                        </p:attrNameLst>
                                      </p:cBhvr>
                                      <p:tavLst>
                                        <p:tav tm="0">
                                          <p:val>
                                            <p:strVal val="ppt_x"/>
                                          </p:val>
                                        </p:tav>
                                        <p:tav tm="100000">
                                          <p:val>
                                            <p:strVal val="0-ppt_w/2"/>
                                          </p:val>
                                        </p:tav>
                                      </p:tavLst>
                                    </p:anim>
                                    <p:anim calcmode="lin" valueType="num">
                                      <p:cBhvr additive="base">
                                        <p:cTn id="553" dur="3000"/>
                                        <p:tgtEl>
                                          <p:spTgt spid="30"/>
                                        </p:tgtEl>
                                        <p:attrNameLst>
                                          <p:attrName>ppt_y</p:attrName>
                                        </p:attrNameLst>
                                      </p:cBhvr>
                                      <p:tavLst>
                                        <p:tav tm="0">
                                          <p:val>
                                            <p:strVal val="ppt_y"/>
                                          </p:val>
                                        </p:tav>
                                        <p:tav tm="100000">
                                          <p:val>
                                            <p:strVal val="0-ppt_h/2"/>
                                          </p:val>
                                        </p:tav>
                                      </p:tavLst>
                                    </p:anim>
                                    <p:set>
                                      <p:cBhvr>
                                        <p:cTn id="554" dur="1" fill="hold">
                                          <p:stCondLst>
                                            <p:cond delay="2999"/>
                                          </p:stCondLst>
                                        </p:cTn>
                                        <p:tgtEl>
                                          <p:spTgt spid="30"/>
                                        </p:tgtEl>
                                        <p:attrNameLst>
                                          <p:attrName>style.visibility</p:attrName>
                                        </p:attrNameLst>
                                      </p:cBhvr>
                                      <p:to>
                                        <p:strVal val="hidden"/>
                                      </p:to>
                                    </p:set>
                                  </p:childTnLst>
                                </p:cTn>
                              </p:par>
                              <p:par>
                                <p:cTn id="555" presetID="2" presetClass="exit" presetSubtype="9" fill="hold" nodeType="withEffect">
                                  <p:stCondLst>
                                    <p:cond delay="0"/>
                                  </p:stCondLst>
                                  <p:childTnLst>
                                    <p:anim calcmode="lin" valueType="num">
                                      <p:cBhvr additive="base">
                                        <p:cTn id="556" dur="3000"/>
                                        <p:tgtEl>
                                          <p:spTgt spid="31"/>
                                        </p:tgtEl>
                                        <p:attrNameLst>
                                          <p:attrName>ppt_x</p:attrName>
                                        </p:attrNameLst>
                                      </p:cBhvr>
                                      <p:tavLst>
                                        <p:tav tm="0">
                                          <p:val>
                                            <p:strVal val="ppt_x"/>
                                          </p:val>
                                        </p:tav>
                                        <p:tav tm="100000">
                                          <p:val>
                                            <p:strVal val="0-ppt_w/2"/>
                                          </p:val>
                                        </p:tav>
                                      </p:tavLst>
                                    </p:anim>
                                    <p:anim calcmode="lin" valueType="num">
                                      <p:cBhvr additive="base">
                                        <p:cTn id="557" dur="3000"/>
                                        <p:tgtEl>
                                          <p:spTgt spid="31"/>
                                        </p:tgtEl>
                                        <p:attrNameLst>
                                          <p:attrName>ppt_y</p:attrName>
                                        </p:attrNameLst>
                                      </p:cBhvr>
                                      <p:tavLst>
                                        <p:tav tm="0">
                                          <p:val>
                                            <p:strVal val="ppt_y"/>
                                          </p:val>
                                        </p:tav>
                                        <p:tav tm="100000">
                                          <p:val>
                                            <p:strVal val="0-ppt_h/2"/>
                                          </p:val>
                                        </p:tav>
                                      </p:tavLst>
                                    </p:anim>
                                    <p:set>
                                      <p:cBhvr>
                                        <p:cTn id="558" dur="1" fill="hold">
                                          <p:stCondLst>
                                            <p:cond delay="2999"/>
                                          </p:stCondLst>
                                        </p:cTn>
                                        <p:tgtEl>
                                          <p:spTgt spid="31"/>
                                        </p:tgtEl>
                                        <p:attrNameLst>
                                          <p:attrName>style.visibility</p:attrName>
                                        </p:attrNameLst>
                                      </p:cBhvr>
                                      <p:to>
                                        <p:strVal val="hidden"/>
                                      </p:to>
                                    </p:set>
                                  </p:childTnLst>
                                </p:cTn>
                              </p:par>
                              <p:par>
                                <p:cTn id="559" presetID="2" presetClass="exit" presetSubtype="9" fill="hold" nodeType="withEffect">
                                  <p:stCondLst>
                                    <p:cond delay="0"/>
                                  </p:stCondLst>
                                  <p:childTnLst>
                                    <p:anim calcmode="lin" valueType="num">
                                      <p:cBhvr additive="base">
                                        <p:cTn id="560" dur="3000"/>
                                        <p:tgtEl>
                                          <p:spTgt spid="32"/>
                                        </p:tgtEl>
                                        <p:attrNameLst>
                                          <p:attrName>ppt_x</p:attrName>
                                        </p:attrNameLst>
                                      </p:cBhvr>
                                      <p:tavLst>
                                        <p:tav tm="0">
                                          <p:val>
                                            <p:strVal val="ppt_x"/>
                                          </p:val>
                                        </p:tav>
                                        <p:tav tm="100000">
                                          <p:val>
                                            <p:strVal val="0-ppt_w/2"/>
                                          </p:val>
                                        </p:tav>
                                      </p:tavLst>
                                    </p:anim>
                                    <p:anim calcmode="lin" valueType="num">
                                      <p:cBhvr additive="base">
                                        <p:cTn id="561" dur="3000"/>
                                        <p:tgtEl>
                                          <p:spTgt spid="32"/>
                                        </p:tgtEl>
                                        <p:attrNameLst>
                                          <p:attrName>ppt_y</p:attrName>
                                        </p:attrNameLst>
                                      </p:cBhvr>
                                      <p:tavLst>
                                        <p:tav tm="0">
                                          <p:val>
                                            <p:strVal val="ppt_y"/>
                                          </p:val>
                                        </p:tav>
                                        <p:tav tm="100000">
                                          <p:val>
                                            <p:strVal val="0-ppt_h/2"/>
                                          </p:val>
                                        </p:tav>
                                      </p:tavLst>
                                    </p:anim>
                                    <p:set>
                                      <p:cBhvr>
                                        <p:cTn id="562" dur="1" fill="hold">
                                          <p:stCondLst>
                                            <p:cond delay="2999"/>
                                          </p:stCondLst>
                                        </p:cTn>
                                        <p:tgtEl>
                                          <p:spTgt spid="32"/>
                                        </p:tgtEl>
                                        <p:attrNameLst>
                                          <p:attrName>style.visibility</p:attrName>
                                        </p:attrNameLst>
                                      </p:cBhvr>
                                      <p:to>
                                        <p:strVal val="hidden"/>
                                      </p:to>
                                    </p:set>
                                  </p:childTnLst>
                                </p:cTn>
                              </p:par>
                              <p:par>
                                <p:cTn id="563" presetID="2" presetClass="exit" presetSubtype="1" fill="hold" nodeType="withEffect">
                                  <p:stCondLst>
                                    <p:cond delay="0"/>
                                  </p:stCondLst>
                                  <p:childTnLst>
                                    <p:anim calcmode="lin" valueType="num">
                                      <p:cBhvr additive="base">
                                        <p:cTn id="564" dur="3000"/>
                                        <p:tgtEl>
                                          <p:spTgt spid="4"/>
                                        </p:tgtEl>
                                        <p:attrNameLst>
                                          <p:attrName>ppt_x</p:attrName>
                                        </p:attrNameLst>
                                      </p:cBhvr>
                                      <p:tavLst>
                                        <p:tav tm="0">
                                          <p:val>
                                            <p:strVal val="ppt_x"/>
                                          </p:val>
                                        </p:tav>
                                        <p:tav tm="100000">
                                          <p:val>
                                            <p:strVal val="ppt_x"/>
                                          </p:val>
                                        </p:tav>
                                      </p:tavLst>
                                    </p:anim>
                                    <p:anim calcmode="lin" valueType="num">
                                      <p:cBhvr additive="base">
                                        <p:cTn id="565" dur="3000"/>
                                        <p:tgtEl>
                                          <p:spTgt spid="4"/>
                                        </p:tgtEl>
                                        <p:attrNameLst>
                                          <p:attrName>ppt_y</p:attrName>
                                        </p:attrNameLst>
                                      </p:cBhvr>
                                      <p:tavLst>
                                        <p:tav tm="0">
                                          <p:val>
                                            <p:strVal val="ppt_y"/>
                                          </p:val>
                                        </p:tav>
                                        <p:tav tm="100000">
                                          <p:val>
                                            <p:strVal val="0-ppt_h/2"/>
                                          </p:val>
                                        </p:tav>
                                      </p:tavLst>
                                    </p:anim>
                                    <p:set>
                                      <p:cBhvr>
                                        <p:cTn id="566" dur="1" fill="hold">
                                          <p:stCondLst>
                                            <p:cond delay="2999"/>
                                          </p:stCondLst>
                                        </p:cTn>
                                        <p:tgtEl>
                                          <p:spTgt spid="4"/>
                                        </p:tgtEl>
                                        <p:attrNameLst>
                                          <p:attrName>style.visibility</p:attrName>
                                        </p:attrNameLst>
                                      </p:cBhvr>
                                      <p:to>
                                        <p:strVal val="hidden"/>
                                      </p:to>
                                    </p:set>
                                  </p:childTnLst>
                                </p:cTn>
                              </p:par>
                              <p:par>
                                <p:cTn id="567" presetID="2" presetClass="exit" presetSubtype="1" fill="hold" nodeType="withEffect">
                                  <p:stCondLst>
                                    <p:cond delay="0"/>
                                  </p:stCondLst>
                                  <p:childTnLst>
                                    <p:anim calcmode="lin" valueType="num">
                                      <p:cBhvr additive="base">
                                        <p:cTn id="568" dur="3000"/>
                                        <p:tgtEl>
                                          <p:spTgt spid="9"/>
                                        </p:tgtEl>
                                        <p:attrNameLst>
                                          <p:attrName>ppt_x</p:attrName>
                                        </p:attrNameLst>
                                      </p:cBhvr>
                                      <p:tavLst>
                                        <p:tav tm="0">
                                          <p:val>
                                            <p:strVal val="ppt_x"/>
                                          </p:val>
                                        </p:tav>
                                        <p:tav tm="100000">
                                          <p:val>
                                            <p:strVal val="ppt_x"/>
                                          </p:val>
                                        </p:tav>
                                      </p:tavLst>
                                    </p:anim>
                                    <p:anim calcmode="lin" valueType="num">
                                      <p:cBhvr additive="base">
                                        <p:cTn id="569" dur="3000"/>
                                        <p:tgtEl>
                                          <p:spTgt spid="9"/>
                                        </p:tgtEl>
                                        <p:attrNameLst>
                                          <p:attrName>ppt_y</p:attrName>
                                        </p:attrNameLst>
                                      </p:cBhvr>
                                      <p:tavLst>
                                        <p:tav tm="0">
                                          <p:val>
                                            <p:strVal val="ppt_y"/>
                                          </p:val>
                                        </p:tav>
                                        <p:tav tm="100000">
                                          <p:val>
                                            <p:strVal val="0-ppt_h/2"/>
                                          </p:val>
                                        </p:tav>
                                      </p:tavLst>
                                    </p:anim>
                                    <p:set>
                                      <p:cBhvr>
                                        <p:cTn id="570" dur="1" fill="hold">
                                          <p:stCondLst>
                                            <p:cond delay="2999"/>
                                          </p:stCondLst>
                                        </p:cTn>
                                        <p:tgtEl>
                                          <p:spTgt spid="9"/>
                                        </p:tgtEl>
                                        <p:attrNameLst>
                                          <p:attrName>style.visibility</p:attrName>
                                        </p:attrNameLst>
                                      </p:cBhvr>
                                      <p:to>
                                        <p:strVal val="hidden"/>
                                      </p:to>
                                    </p:set>
                                  </p:childTnLst>
                                </p:cTn>
                              </p:par>
                              <p:par>
                                <p:cTn id="571" presetID="2" presetClass="exit" presetSubtype="1" fill="hold" nodeType="withEffect">
                                  <p:stCondLst>
                                    <p:cond delay="0"/>
                                  </p:stCondLst>
                                  <p:childTnLst>
                                    <p:anim calcmode="lin" valueType="num">
                                      <p:cBhvr additive="base">
                                        <p:cTn id="572" dur="3000"/>
                                        <p:tgtEl>
                                          <p:spTgt spid="12"/>
                                        </p:tgtEl>
                                        <p:attrNameLst>
                                          <p:attrName>ppt_x</p:attrName>
                                        </p:attrNameLst>
                                      </p:cBhvr>
                                      <p:tavLst>
                                        <p:tav tm="0">
                                          <p:val>
                                            <p:strVal val="ppt_x"/>
                                          </p:val>
                                        </p:tav>
                                        <p:tav tm="100000">
                                          <p:val>
                                            <p:strVal val="ppt_x"/>
                                          </p:val>
                                        </p:tav>
                                      </p:tavLst>
                                    </p:anim>
                                    <p:anim calcmode="lin" valueType="num">
                                      <p:cBhvr additive="base">
                                        <p:cTn id="573" dur="3000"/>
                                        <p:tgtEl>
                                          <p:spTgt spid="12"/>
                                        </p:tgtEl>
                                        <p:attrNameLst>
                                          <p:attrName>ppt_y</p:attrName>
                                        </p:attrNameLst>
                                      </p:cBhvr>
                                      <p:tavLst>
                                        <p:tav tm="0">
                                          <p:val>
                                            <p:strVal val="ppt_y"/>
                                          </p:val>
                                        </p:tav>
                                        <p:tav tm="100000">
                                          <p:val>
                                            <p:strVal val="0-ppt_h/2"/>
                                          </p:val>
                                        </p:tav>
                                      </p:tavLst>
                                    </p:anim>
                                    <p:set>
                                      <p:cBhvr>
                                        <p:cTn id="574" dur="1" fill="hold">
                                          <p:stCondLst>
                                            <p:cond delay="2999"/>
                                          </p:stCondLst>
                                        </p:cTn>
                                        <p:tgtEl>
                                          <p:spTgt spid="12"/>
                                        </p:tgtEl>
                                        <p:attrNameLst>
                                          <p:attrName>style.visibility</p:attrName>
                                        </p:attrNameLst>
                                      </p:cBhvr>
                                      <p:to>
                                        <p:strVal val="hidden"/>
                                      </p:to>
                                    </p:set>
                                  </p:childTnLst>
                                </p:cTn>
                              </p:par>
                              <p:par>
                                <p:cTn id="575" presetID="2" presetClass="exit" presetSubtype="3" fill="hold" nodeType="withEffect">
                                  <p:stCondLst>
                                    <p:cond delay="0"/>
                                  </p:stCondLst>
                                  <p:childTnLst>
                                    <p:anim calcmode="lin" valueType="num">
                                      <p:cBhvr additive="base">
                                        <p:cTn id="576" dur="3000"/>
                                        <p:tgtEl>
                                          <p:spTgt spid="21"/>
                                        </p:tgtEl>
                                        <p:attrNameLst>
                                          <p:attrName>ppt_x</p:attrName>
                                        </p:attrNameLst>
                                      </p:cBhvr>
                                      <p:tavLst>
                                        <p:tav tm="0">
                                          <p:val>
                                            <p:strVal val="ppt_x"/>
                                          </p:val>
                                        </p:tav>
                                        <p:tav tm="100000">
                                          <p:val>
                                            <p:strVal val="1+ppt_w/2"/>
                                          </p:val>
                                        </p:tav>
                                      </p:tavLst>
                                    </p:anim>
                                    <p:anim calcmode="lin" valueType="num">
                                      <p:cBhvr additive="base">
                                        <p:cTn id="577" dur="3000"/>
                                        <p:tgtEl>
                                          <p:spTgt spid="21"/>
                                        </p:tgtEl>
                                        <p:attrNameLst>
                                          <p:attrName>ppt_y</p:attrName>
                                        </p:attrNameLst>
                                      </p:cBhvr>
                                      <p:tavLst>
                                        <p:tav tm="0">
                                          <p:val>
                                            <p:strVal val="ppt_y"/>
                                          </p:val>
                                        </p:tav>
                                        <p:tav tm="100000">
                                          <p:val>
                                            <p:strVal val="0-ppt_h/2"/>
                                          </p:val>
                                        </p:tav>
                                      </p:tavLst>
                                    </p:anim>
                                    <p:set>
                                      <p:cBhvr>
                                        <p:cTn id="578" dur="1" fill="hold">
                                          <p:stCondLst>
                                            <p:cond delay="2999"/>
                                          </p:stCondLst>
                                        </p:cTn>
                                        <p:tgtEl>
                                          <p:spTgt spid="21"/>
                                        </p:tgtEl>
                                        <p:attrNameLst>
                                          <p:attrName>style.visibility</p:attrName>
                                        </p:attrNameLst>
                                      </p:cBhvr>
                                      <p:to>
                                        <p:strVal val="hidden"/>
                                      </p:to>
                                    </p:set>
                                  </p:childTnLst>
                                </p:cTn>
                              </p:par>
                              <p:par>
                                <p:cTn id="579" presetID="2" presetClass="exit" presetSubtype="3" fill="hold" nodeType="withEffect">
                                  <p:stCondLst>
                                    <p:cond delay="0"/>
                                  </p:stCondLst>
                                  <p:childTnLst>
                                    <p:anim calcmode="lin" valueType="num">
                                      <p:cBhvr additive="base">
                                        <p:cTn id="580" dur="3000"/>
                                        <p:tgtEl>
                                          <p:spTgt spid="22"/>
                                        </p:tgtEl>
                                        <p:attrNameLst>
                                          <p:attrName>ppt_x</p:attrName>
                                        </p:attrNameLst>
                                      </p:cBhvr>
                                      <p:tavLst>
                                        <p:tav tm="0">
                                          <p:val>
                                            <p:strVal val="ppt_x"/>
                                          </p:val>
                                        </p:tav>
                                        <p:tav tm="100000">
                                          <p:val>
                                            <p:strVal val="1+ppt_w/2"/>
                                          </p:val>
                                        </p:tav>
                                      </p:tavLst>
                                    </p:anim>
                                    <p:anim calcmode="lin" valueType="num">
                                      <p:cBhvr additive="base">
                                        <p:cTn id="581" dur="3000"/>
                                        <p:tgtEl>
                                          <p:spTgt spid="22"/>
                                        </p:tgtEl>
                                        <p:attrNameLst>
                                          <p:attrName>ppt_y</p:attrName>
                                        </p:attrNameLst>
                                      </p:cBhvr>
                                      <p:tavLst>
                                        <p:tav tm="0">
                                          <p:val>
                                            <p:strVal val="ppt_y"/>
                                          </p:val>
                                        </p:tav>
                                        <p:tav tm="100000">
                                          <p:val>
                                            <p:strVal val="0-ppt_h/2"/>
                                          </p:val>
                                        </p:tav>
                                      </p:tavLst>
                                    </p:anim>
                                    <p:set>
                                      <p:cBhvr>
                                        <p:cTn id="582" dur="1" fill="hold">
                                          <p:stCondLst>
                                            <p:cond delay="2999"/>
                                          </p:stCondLst>
                                        </p:cTn>
                                        <p:tgtEl>
                                          <p:spTgt spid="22"/>
                                        </p:tgtEl>
                                        <p:attrNameLst>
                                          <p:attrName>style.visibility</p:attrName>
                                        </p:attrNameLst>
                                      </p:cBhvr>
                                      <p:to>
                                        <p:strVal val="hidden"/>
                                      </p:to>
                                    </p:set>
                                  </p:childTnLst>
                                </p:cTn>
                              </p:par>
                              <p:par>
                                <p:cTn id="583" presetID="2" presetClass="exit" presetSubtype="3" fill="hold" nodeType="withEffect">
                                  <p:stCondLst>
                                    <p:cond delay="0"/>
                                  </p:stCondLst>
                                  <p:childTnLst>
                                    <p:anim calcmode="lin" valueType="num">
                                      <p:cBhvr additive="base">
                                        <p:cTn id="584" dur="3000"/>
                                        <p:tgtEl>
                                          <p:spTgt spid="23"/>
                                        </p:tgtEl>
                                        <p:attrNameLst>
                                          <p:attrName>ppt_x</p:attrName>
                                        </p:attrNameLst>
                                      </p:cBhvr>
                                      <p:tavLst>
                                        <p:tav tm="0">
                                          <p:val>
                                            <p:strVal val="ppt_x"/>
                                          </p:val>
                                        </p:tav>
                                        <p:tav tm="100000">
                                          <p:val>
                                            <p:strVal val="1+ppt_w/2"/>
                                          </p:val>
                                        </p:tav>
                                      </p:tavLst>
                                    </p:anim>
                                    <p:anim calcmode="lin" valueType="num">
                                      <p:cBhvr additive="base">
                                        <p:cTn id="585" dur="3000"/>
                                        <p:tgtEl>
                                          <p:spTgt spid="23"/>
                                        </p:tgtEl>
                                        <p:attrNameLst>
                                          <p:attrName>ppt_y</p:attrName>
                                        </p:attrNameLst>
                                      </p:cBhvr>
                                      <p:tavLst>
                                        <p:tav tm="0">
                                          <p:val>
                                            <p:strVal val="ppt_y"/>
                                          </p:val>
                                        </p:tav>
                                        <p:tav tm="100000">
                                          <p:val>
                                            <p:strVal val="0-ppt_h/2"/>
                                          </p:val>
                                        </p:tav>
                                      </p:tavLst>
                                    </p:anim>
                                    <p:set>
                                      <p:cBhvr>
                                        <p:cTn id="586" dur="1" fill="hold">
                                          <p:stCondLst>
                                            <p:cond delay="2999"/>
                                          </p:stCondLst>
                                        </p:cTn>
                                        <p:tgtEl>
                                          <p:spTgt spid="23"/>
                                        </p:tgtEl>
                                        <p:attrNameLst>
                                          <p:attrName>style.visibility</p:attrName>
                                        </p:attrNameLst>
                                      </p:cBhvr>
                                      <p:to>
                                        <p:strVal val="hidden"/>
                                      </p:to>
                                    </p:set>
                                  </p:childTnLst>
                                </p:cTn>
                              </p:par>
                              <p:par>
                                <p:cTn id="587" presetID="2" presetClass="exit" presetSubtype="3" fill="hold" nodeType="withEffect">
                                  <p:stCondLst>
                                    <p:cond delay="0"/>
                                  </p:stCondLst>
                                  <p:childTnLst>
                                    <p:anim calcmode="lin" valueType="num">
                                      <p:cBhvr additive="base">
                                        <p:cTn id="588" dur="3000"/>
                                        <p:tgtEl>
                                          <p:spTgt spid="24"/>
                                        </p:tgtEl>
                                        <p:attrNameLst>
                                          <p:attrName>ppt_x</p:attrName>
                                        </p:attrNameLst>
                                      </p:cBhvr>
                                      <p:tavLst>
                                        <p:tav tm="0">
                                          <p:val>
                                            <p:strVal val="ppt_x"/>
                                          </p:val>
                                        </p:tav>
                                        <p:tav tm="100000">
                                          <p:val>
                                            <p:strVal val="1+ppt_w/2"/>
                                          </p:val>
                                        </p:tav>
                                      </p:tavLst>
                                    </p:anim>
                                    <p:anim calcmode="lin" valueType="num">
                                      <p:cBhvr additive="base">
                                        <p:cTn id="589" dur="3000"/>
                                        <p:tgtEl>
                                          <p:spTgt spid="24"/>
                                        </p:tgtEl>
                                        <p:attrNameLst>
                                          <p:attrName>ppt_y</p:attrName>
                                        </p:attrNameLst>
                                      </p:cBhvr>
                                      <p:tavLst>
                                        <p:tav tm="0">
                                          <p:val>
                                            <p:strVal val="ppt_y"/>
                                          </p:val>
                                        </p:tav>
                                        <p:tav tm="100000">
                                          <p:val>
                                            <p:strVal val="0-ppt_h/2"/>
                                          </p:val>
                                        </p:tav>
                                      </p:tavLst>
                                    </p:anim>
                                    <p:set>
                                      <p:cBhvr>
                                        <p:cTn id="590" dur="1" fill="hold">
                                          <p:stCondLst>
                                            <p:cond delay="2999"/>
                                          </p:stCondLst>
                                        </p:cTn>
                                        <p:tgtEl>
                                          <p:spTgt spid="24"/>
                                        </p:tgtEl>
                                        <p:attrNameLst>
                                          <p:attrName>style.visibility</p:attrName>
                                        </p:attrNameLst>
                                      </p:cBhvr>
                                      <p:to>
                                        <p:strVal val="hidden"/>
                                      </p:to>
                                    </p:set>
                                  </p:childTnLst>
                                </p:cTn>
                              </p:par>
                              <p:par>
                                <p:cTn id="591" presetID="2" presetClass="exit" presetSubtype="2" fill="hold" nodeType="withEffect">
                                  <p:stCondLst>
                                    <p:cond delay="0"/>
                                  </p:stCondLst>
                                  <p:childTnLst>
                                    <p:anim calcmode="lin" valueType="num">
                                      <p:cBhvr additive="base">
                                        <p:cTn id="592" dur="3000"/>
                                        <p:tgtEl>
                                          <p:spTgt spid="6"/>
                                        </p:tgtEl>
                                        <p:attrNameLst>
                                          <p:attrName>ppt_x</p:attrName>
                                        </p:attrNameLst>
                                      </p:cBhvr>
                                      <p:tavLst>
                                        <p:tav tm="0">
                                          <p:val>
                                            <p:strVal val="ppt_x"/>
                                          </p:val>
                                        </p:tav>
                                        <p:tav tm="100000">
                                          <p:val>
                                            <p:strVal val="1+ppt_w/2"/>
                                          </p:val>
                                        </p:tav>
                                      </p:tavLst>
                                    </p:anim>
                                    <p:anim calcmode="lin" valueType="num">
                                      <p:cBhvr additive="base">
                                        <p:cTn id="593" dur="3000"/>
                                        <p:tgtEl>
                                          <p:spTgt spid="6"/>
                                        </p:tgtEl>
                                        <p:attrNameLst>
                                          <p:attrName>ppt_y</p:attrName>
                                        </p:attrNameLst>
                                      </p:cBhvr>
                                      <p:tavLst>
                                        <p:tav tm="0">
                                          <p:val>
                                            <p:strVal val="ppt_y"/>
                                          </p:val>
                                        </p:tav>
                                        <p:tav tm="100000">
                                          <p:val>
                                            <p:strVal val="ppt_y"/>
                                          </p:val>
                                        </p:tav>
                                      </p:tavLst>
                                    </p:anim>
                                    <p:set>
                                      <p:cBhvr>
                                        <p:cTn id="594" dur="1" fill="hold">
                                          <p:stCondLst>
                                            <p:cond delay="2999"/>
                                          </p:stCondLst>
                                        </p:cTn>
                                        <p:tgtEl>
                                          <p:spTgt spid="6"/>
                                        </p:tgtEl>
                                        <p:attrNameLst>
                                          <p:attrName>style.visibility</p:attrName>
                                        </p:attrNameLst>
                                      </p:cBhvr>
                                      <p:to>
                                        <p:strVal val="hidden"/>
                                      </p:to>
                                    </p:set>
                                  </p:childTnLst>
                                </p:cTn>
                              </p:par>
                              <p:par>
                                <p:cTn id="595" presetID="2" presetClass="exit" presetSubtype="2" fill="hold" nodeType="withEffect">
                                  <p:stCondLst>
                                    <p:cond delay="0"/>
                                  </p:stCondLst>
                                  <p:childTnLst>
                                    <p:anim calcmode="lin" valueType="num">
                                      <p:cBhvr additive="base">
                                        <p:cTn id="596" dur="3000"/>
                                        <p:tgtEl>
                                          <p:spTgt spid="10"/>
                                        </p:tgtEl>
                                        <p:attrNameLst>
                                          <p:attrName>ppt_x</p:attrName>
                                        </p:attrNameLst>
                                      </p:cBhvr>
                                      <p:tavLst>
                                        <p:tav tm="0">
                                          <p:val>
                                            <p:strVal val="ppt_x"/>
                                          </p:val>
                                        </p:tav>
                                        <p:tav tm="100000">
                                          <p:val>
                                            <p:strVal val="1+ppt_w/2"/>
                                          </p:val>
                                        </p:tav>
                                      </p:tavLst>
                                    </p:anim>
                                    <p:anim calcmode="lin" valueType="num">
                                      <p:cBhvr additive="base">
                                        <p:cTn id="597" dur="3000"/>
                                        <p:tgtEl>
                                          <p:spTgt spid="10"/>
                                        </p:tgtEl>
                                        <p:attrNameLst>
                                          <p:attrName>ppt_y</p:attrName>
                                        </p:attrNameLst>
                                      </p:cBhvr>
                                      <p:tavLst>
                                        <p:tav tm="0">
                                          <p:val>
                                            <p:strVal val="ppt_y"/>
                                          </p:val>
                                        </p:tav>
                                        <p:tav tm="100000">
                                          <p:val>
                                            <p:strVal val="ppt_y"/>
                                          </p:val>
                                        </p:tav>
                                      </p:tavLst>
                                    </p:anim>
                                    <p:set>
                                      <p:cBhvr>
                                        <p:cTn id="598" dur="1" fill="hold">
                                          <p:stCondLst>
                                            <p:cond delay="2999"/>
                                          </p:stCondLst>
                                        </p:cTn>
                                        <p:tgtEl>
                                          <p:spTgt spid="10"/>
                                        </p:tgtEl>
                                        <p:attrNameLst>
                                          <p:attrName>style.visibility</p:attrName>
                                        </p:attrNameLst>
                                      </p:cBhvr>
                                      <p:to>
                                        <p:strVal val="hidden"/>
                                      </p:to>
                                    </p:set>
                                  </p:childTnLst>
                                </p:cTn>
                              </p:par>
                              <p:par>
                                <p:cTn id="599" presetID="2" presetClass="exit" presetSubtype="2" fill="hold" nodeType="withEffect">
                                  <p:stCondLst>
                                    <p:cond delay="0"/>
                                  </p:stCondLst>
                                  <p:childTnLst>
                                    <p:anim calcmode="lin" valueType="num">
                                      <p:cBhvr additive="base">
                                        <p:cTn id="600" dur="3000"/>
                                        <p:tgtEl>
                                          <p:spTgt spid="14"/>
                                        </p:tgtEl>
                                        <p:attrNameLst>
                                          <p:attrName>ppt_x</p:attrName>
                                        </p:attrNameLst>
                                      </p:cBhvr>
                                      <p:tavLst>
                                        <p:tav tm="0">
                                          <p:val>
                                            <p:strVal val="ppt_x"/>
                                          </p:val>
                                        </p:tav>
                                        <p:tav tm="100000">
                                          <p:val>
                                            <p:strVal val="1+ppt_w/2"/>
                                          </p:val>
                                        </p:tav>
                                      </p:tavLst>
                                    </p:anim>
                                    <p:anim calcmode="lin" valueType="num">
                                      <p:cBhvr additive="base">
                                        <p:cTn id="601" dur="3000"/>
                                        <p:tgtEl>
                                          <p:spTgt spid="14"/>
                                        </p:tgtEl>
                                        <p:attrNameLst>
                                          <p:attrName>ppt_y</p:attrName>
                                        </p:attrNameLst>
                                      </p:cBhvr>
                                      <p:tavLst>
                                        <p:tav tm="0">
                                          <p:val>
                                            <p:strVal val="ppt_y"/>
                                          </p:val>
                                        </p:tav>
                                        <p:tav tm="100000">
                                          <p:val>
                                            <p:strVal val="ppt_y"/>
                                          </p:val>
                                        </p:tav>
                                      </p:tavLst>
                                    </p:anim>
                                    <p:set>
                                      <p:cBhvr>
                                        <p:cTn id="602" dur="1" fill="hold">
                                          <p:stCondLst>
                                            <p:cond delay="2999"/>
                                          </p:stCondLst>
                                        </p:cTn>
                                        <p:tgtEl>
                                          <p:spTgt spid="14"/>
                                        </p:tgtEl>
                                        <p:attrNameLst>
                                          <p:attrName>style.visibility</p:attrName>
                                        </p:attrNameLst>
                                      </p:cBhvr>
                                      <p:to>
                                        <p:strVal val="hidden"/>
                                      </p:to>
                                    </p:set>
                                  </p:childTnLst>
                                </p:cTn>
                              </p:par>
                              <p:par>
                                <p:cTn id="603" presetID="2" presetClass="exit" presetSubtype="2" fill="hold" nodeType="withEffect">
                                  <p:stCondLst>
                                    <p:cond delay="0"/>
                                  </p:stCondLst>
                                  <p:childTnLst>
                                    <p:anim calcmode="lin" valueType="num">
                                      <p:cBhvr additive="base">
                                        <p:cTn id="604" dur="3000"/>
                                        <p:tgtEl>
                                          <p:spTgt spid="15"/>
                                        </p:tgtEl>
                                        <p:attrNameLst>
                                          <p:attrName>ppt_x</p:attrName>
                                        </p:attrNameLst>
                                      </p:cBhvr>
                                      <p:tavLst>
                                        <p:tav tm="0">
                                          <p:val>
                                            <p:strVal val="ppt_x"/>
                                          </p:val>
                                        </p:tav>
                                        <p:tav tm="100000">
                                          <p:val>
                                            <p:strVal val="1+ppt_w/2"/>
                                          </p:val>
                                        </p:tav>
                                      </p:tavLst>
                                    </p:anim>
                                    <p:anim calcmode="lin" valueType="num">
                                      <p:cBhvr additive="base">
                                        <p:cTn id="605" dur="3000"/>
                                        <p:tgtEl>
                                          <p:spTgt spid="15"/>
                                        </p:tgtEl>
                                        <p:attrNameLst>
                                          <p:attrName>ppt_y</p:attrName>
                                        </p:attrNameLst>
                                      </p:cBhvr>
                                      <p:tavLst>
                                        <p:tav tm="0">
                                          <p:val>
                                            <p:strVal val="ppt_y"/>
                                          </p:val>
                                        </p:tav>
                                        <p:tav tm="100000">
                                          <p:val>
                                            <p:strVal val="ppt_y"/>
                                          </p:val>
                                        </p:tav>
                                      </p:tavLst>
                                    </p:anim>
                                    <p:set>
                                      <p:cBhvr>
                                        <p:cTn id="606" dur="1" fill="hold">
                                          <p:stCondLst>
                                            <p:cond delay="2999"/>
                                          </p:stCondLst>
                                        </p:cTn>
                                        <p:tgtEl>
                                          <p:spTgt spid="15"/>
                                        </p:tgtEl>
                                        <p:attrNameLst>
                                          <p:attrName>style.visibility</p:attrName>
                                        </p:attrNameLst>
                                      </p:cBhvr>
                                      <p:to>
                                        <p:strVal val="hidden"/>
                                      </p:to>
                                    </p:set>
                                  </p:childTnLst>
                                </p:cTn>
                              </p:par>
                              <p:par>
                                <p:cTn id="607" presetID="23" presetClass="entr" presetSubtype="272" fill="hold" nodeType="withEffect">
                                  <p:stCondLst>
                                    <p:cond delay="0"/>
                                  </p:stCondLst>
                                  <p:childTnLst>
                                    <p:set>
                                      <p:cBhvr>
                                        <p:cTn id="608" dur="1" fill="hold">
                                          <p:stCondLst>
                                            <p:cond delay="0"/>
                                          </p:stCondLst>
                                        </p:cTn>
                                        <p:tgtEl>
                                          <p:spTgt spid="2"/>
                                        </p:tgtEl>
                                        <p:attrNameLst>
                                          <p:attrName>style.visibility</p:attrName>
                                        </p:attrNameLst>
                                      </p:cBhvr>
                                      <p:to>
                                        <p:strVal val="visible"/>
                                      </p:to>
                                    </p:set>
                                    <p:anim calcmode="lin" valueType="num">
                                      <p:cBhvr>
                                        <p:cTn id="609" dur="3000" fill="hold"/>
                                        <p:tgtEl>
                                          <p:spTgt spid="2"/>
                                        </p:tgtEl>
                                        <p:attrNameLst>
                                          <p:attrName>ppt_w</p:attrName>
                                        </p:attrNameLst>
                                      </p:cBhvr>
                                      <p:tavLst>
                                        <p:tav tm="0">
                                          <p:val>
                                            <p:strVal val="2/3*#ppt_w"/>
                                          </p:val>
                                        </p:tav>
                                        <p:tav tm="100000">
                                          <p:val>
                                            <p:strVal val="#ppt_w"/>
                                          </p:val>
                                        </p:tav>
                                      </p:tavLst>
                                    </p:anim>
                                    <p:anim calcmode="lin" valueType="num">
                                      <p:cBhvr>
                                        <p:cTn id="610" dur="3000" fill="hold"/>
                                        <p:tgtEl>
                                          <p:spTgt spid="2"/>
                                        </p:tgtEl>
                                        <p:attrNameLst>
                                          <p:attrName>ppt_h</p:attrName>
                                        </p:attrNameLst>
                                      </p:cBhvr>
                                      <p:tavLst>
                                        <p:tav tm="0">
                                          <p:val>
                                            <p:strVal val="2/3*#ppt_h"/>
                                          </p:val>
                                        </p:tav>
                                        <p:tav tm="100000">
                                          <p:val>
                                            <p:strVal val="#ppt_h"/>
                                          </p:val>
                                        </p:tav>
                                      </p:tavLst>
                                    </p:anim>
                                  </p:childTnLst>
                                </p:cTn>
                              </p:par>
                              <p:par>
                                <p:cTn id="611" presetID="4" presetClass="entr" presetSubtype="32" fill="hold" nodeType="withEffect">
                                  <p:stCondLst>
                                    <p:cond delay="0"/>
                                  </p:stCondLst>
                                  <p:childTnLst>
                                    <p:set>
                                      <p:cBhvr>
                                        <p:cTn id="612" dur="1" fill="hold">
                                          <p:stCondLst>
                                            <p:cond delay="0"/>
                                          </p:stCondLst>
                                        </p:cTn>
                                        <p:tgtEl>
                                          <p:spTgt spid="2"/>
                                        </p:tgtEl>
                                        <p:attrNameLst>
                                          <p:attrName>style.visibility</p:attrName>
                                        </p:attrNameLst>
                                      </p:cBhvr>
                                      <p:to>
                                        <p:strVal val="visible"/>
                                      </p:to>
                                    </p:set>
                                    <p:animEffect transition="in" filter="box(out)">
                                      <p:cBhvr>
                                        <p:cTn id="61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7001">
              <a:srgbClr val="E6E6E6"/>
            </a:gs>
            <a:gs pos="32001">
              <a:srgbClr val="7D8496"/>
            </a:gs>
            <a:gs pos="47000">
              <a:srgbClr val="E6E6E6"/>
            </a:gs>
            <a:gs pos="85001">
              <a:srgbClr val="7D8496"/>
            </a:gs>
            <a:gs pos="100000">
              <a:srgbClr val="E6E6E6"/>
            </a:gs>
          </a:gsLst>
          <a:lin ang="0" scaled="0"/>
        </a:gradFill>
        <a:effectLst/>
      </p:bgPr>
    </p:bg>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iángulo rectángulo"/>
          <p:cNvSpPr/>
          <p:nvPr/>
        </p:nvSpPr>
        <p:spPr>
          <a:xfrm>
            <a:off x="4500562" y="-107169"/>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rectángulo"/>
          <p:cNvSpPr/>
          <p:nvPr/>
        </p:nvSpPr>
        <p:spPr>
          <a:xfrm flipH="1">
            <a:off x="3143240" y="-107169"/>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a:off x="4500562" y="178559"/>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3143240" y="178559"/>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4500562" y="464335"/>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3143240" y="464335"/>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500562" y="750063"/>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3143240" y="750063"/>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500562" y="1035839"/>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3143240" y="1035839"/>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4500562" y="1321567"/>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3143240" y="1321567"/>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500562" y="1607343"/>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143240" y="1607343"/>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4500562" y="1893071"/>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3143240" y="1893071"/>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a:off x="4500562" y="2178847"/>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3143240" y="2178847"/>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a:off x="4500562" y="2464575"/>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H="1">
            <a:off x="3143240" y="2464575"/>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a:off x="4500562" y="2750351"/>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flipH="1">
            <a:off x="3143240" y="2750351"/>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4500562" y="3036079"/>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flipH="1">
            <a:off x="3143240" y="3036079"/>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a:off x="4500562" y="3321855"/>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flipH="1">
            <a:off x="3143240" y="3321855"/>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a:off x="4500562" y="3607583"/>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flipH="1">
            <a:off x="3143240" y="3607583"/>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a:off x="4500562" y="3893359"/>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rectángulo"/>
          <p:cNvSpPr/>
          <p:nvPr/>
        </p:nvSpPr>
        <p:spPr>
          <a:xfrm flipH="1">
            <a:off x="3143240" y="3893359"/>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rectángulo"/>
          <p:cNvSpPr/>
          <p:nvPr/>
        </p:nvSpPr>
        <p:spPr>
          <a:xfrm>
            <a:off x="4500562" y="4179087"/>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rectángulo"/>
          <p:cNvSpPr/>
          <p:nvPr/>
        </p:nvSpPr>
        <p:spPr>
          <a:xfrm flipH="1">
            <a:off x="3143240" y="4179087"/>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rectángulo"/>
          <p:cNvSpPr/>
          <p:nvPr/>
        </p:nvSpPr>
        <p:spPr>
          <a:xfrm>
            <a:off x="4500562" y="4357694"/>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rectángulo"/>
          <p:cNvSpPr/>
          <p:nvPr/>
        </p:nvSpPr>
        <p:spPr>
          <a:xfrm flipH="1">
            <a:off x="3143240" y="4357694"/>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rectángulo"/>
          <p:cNvSpPr/>
          <p:nvPr/>
        </p:nvSpPr>
        <p:spPr>
          <a:xfrm>
            <a:off x="4500562" y="4643422"/>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rectángulo"/>
          <p:cNvSpPr/>
          <p:nvPr/>
        </p:nvSpPr>
        <p:spPr>
          <a:xfrm flipH="1">
            <a:off x="3143240" y="4643422"/>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0" y="-142894"/>
            <a:ext cx="9429784" cy="642942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0-#ppt_w/2"/>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0-#ppt_w/2"/>
                                          </p:val>
                                        </p:tav>
                                        <p:tav tm="100000">
                                          <p:val>
                                            <p:strVal val="#ppt_x"/>
                                          </p:val>
                                        </p:tav>
                                      </p:tavLst>
                                    </p:anim>
                                    <p:anim calcmode="lin" valueType="num">
                                      <p:cBhvr additive="base">
                                        <p:cTn id="54" dur="2000" fill="hold"/>
                                        <p:tgtEl>
                                          <p:spTgt spid="26"/>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0-#ppt_w/2"/>
                                          </p:val>
                                        </p:tav>
                                        <p:tav tm="100000">
                                          <p:val>
                                            <p:strVal val="#ppt_x"/>
                                          </p:val>
                                        </p:tav>
                                      </p:tavLst>
                                    </p:anim>
                                    <p:anim calcmode="lin" valueType="num">
                                      <p:cBhvr additive="base">
                                        <p:cTn id="58" dur="2000" fill="hold"/>
                                        <p:tgtEl>
                                          <p:spTgt spid="28"/>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2000" fill="hold"/>
                                        <p:tgtEl>
                                          <p:spTgt spid="30"/>
                                        </p:tgtEl>
                                        <p:attrNameLst>
                                          <p:attrName>ppt_x</p:attrName>
                                        </p:attrNameLst>
                                      </p:cBhvr>
                                      <p:tavLst>
                                        <p:tav tm="0">
                                          <p:val>
                                            <p:strVal val="0-#ppt_w/2"/>
                                          </p:val>
                                        </p:tav>
                                        <p:tav tm="100000">
                                          <p:val>
                                            <p:strVal val="#ppt_x"/>
                                          </p:val>
                                        </p:tav>
                                      </p:tavLst>
                                    </p:anim>
                                    <p:anim calcmode="lin" valueType="num">
                                      <p:cBhvr additive="base">
                                        <p:cTn id="62" dur="2000" fill="hold"/>
                                        <p:tgtEl>
                                          <p:spTgt spid="30"/>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32"/>
                                        </p:tgtEl>
                                        <p:attrNameLst>
                                          <p:attrName>style.visibility</p:attrName>
                                        </p:attrNameLst>
                                      </p:cBhvr>
                                      <p:to>
                                        <p:strVal val="visible"/>
                                      </p:to>
                                    </p:set>
                                    <p:anim calcmode="lin" valueType="num">
                                      <p:cBhvr additive="base">
                                        <p:cTn id="65" dur="2000" fill="hold"/>
                                        <p:tgtEl>
                                          <p:spTgt spid="32"/>
                                        </p:tgtEl>
                                        <p:attrNameLst>
                                          <p:attrName>ppt_x</p:attrName>
                                        </p:attrNameLst>
                                      </p:cBhvr>
                                      <p:tavLst>
                                        <p:tav tm="0">
                                          <p:val>
                                            <p:strVal val="0-#ppt_w/2"/>
                                          </p:val>
                                        </p:tav>
                                        <p:tav tm="100000">
                                          <p:val>
                                            <p:strVal val="#ppt_x"/>
                                          </p:val>
                                        </p:tav>
                                      </p:tavLst>
                                    </p:anim>
                                    <p:anim calcmode="lin" valueType="num">
                                      <p:cBhvr additive="base">
                                        <p:cTn id="66" dur="2000" fill="hold"/>
                                        <p:tgtEl>
                                          <p:spTgt spid="32"/>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34"/>
                                        </p:tgtEl>
                                        <p:attrNameLst>
                                          <p:attrName>style.visibility</p:attrName>
                                        </p:attrNameLst>
                                      </p:cBhvr>
                                      <p:to>
                                        <p:strVal val="visible"/>
                                      </p:to>
                                    </p:set>
                                    <p:anim calcmode="lin" valueType="num">
                                      <p:cBhvr additive="base">
                                        <p:cTn id="69" dur="2000" fill="hold"/>
                                        <p:tgtEl>
                                          <p:spTgt spid="34"/>
                                        </p:tgtEl>
                                        <p:attrNameLst>
                                          <p:attrName>ppt_x</p:attrName>
                                        </p:attrNameLst>
                                      </p:cBhvr>
                                      <p:tavLst>
                                        <p:tav tm="0">
                                          <p:val>
                                            <p:strVal val="0-#ppt_w/2"/>
                                          </p:val>
                                        </p:tav>
                                        <p:tav tm="100000">
                                          <p:val>
                                            <p:strVal val="#ppt_x"/>
                                          </p:val>
                                        </p:tav>
                                      </p:tavLst>
                                    </p:anim>
                                    <p:anim calcmode="lin" valueType="num">
                                      <p:cBhvr additive="base">
                                        <p:cTn id="70" dur="2000" fill="hold"/>
                                        <p:tgtEl>
                                          <p:spTgt spid="34"/>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additive="base">
                                        <p:cTn id="73" dur="2000" fill="hold"/>
                                        <p:tgtEl>
                                          <p:spTgt spid="36"/>
                                        </p:tgtEl>
                                        <p:attrNameLst>
                                          <p:attrName>ppt_x</p:attrName>
                                        </p:attrNameLst>
                                      </p:cBhvr>
                                      <p:tavLst>
                                        <p:tav tm="0">
                                          <p:val>
                                            <p:strVal val="0-#ppt_w/2"/>
                                          </p:val>
                                        </p:tav>
                                        <p:tav tm="100000">
                                          <p:val>
                                            <p:strVal val="#ppt_x"/>
                                          </p:val>
                                        </p:tav>
                                      </p:tavLst>
                                    </p:anim>
                                    <p:anim calcmode="lin" valueType="num">
                                      <p:cBhvr additive="base">
                                        <p:cTn id="74" dur="2000" fill="hold"/>
                                        <p:tgtEl>
                                          <p:spTgt spid="36"/>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additive="base">
                                        <p:cTn id="77" dur="2000" fill="hold"/>
                                        <p:tgtEl>
                                          <p:spTgt spid="38"/>
                                        </p:tgtEl>
                                        <p:attrNameLst>
                                          <p:attrName>ppt_x</p:attrName>
                                        </p:attrNameLst>
                                      </p:cBhvr>
                                      <p:tavLst>
                                        <p:tav tm="0">
                                          <p:val>
                                            <p:strVal val="0-#ppt_w/2"/>
                                          </p:val>
                                        </p:tav>
                                        <p:tav tm="100000">
                                          <p:val>
                                            <p:strVal val="#ppt_x"/>
                                          </p:val>
                                        </p:tav>
                                      </p:tavLst>
                                    </p:anim>
                                    <p:anim calcmode="lin" valueType="num">
                                      <p:cBhvr additive="base">
                                        <p:cTn id="78" dur="2000" fill="hold"/>
                                        <p:tgtEl>
                                          <p:spTgt spid="38"/>
                                        </p:tgtEl>
                                        <p:attrNameLst>
                                          <p:attrName>ppt_y</p:attrName>
                                        </p:attrNameLst>
                                      </p:cBhvr>
                                      <p:tavLst>
                                        <p:tav tm="0">
                                          <p:val>
                                            <p:strVal val="1+#ppt_h/2"/>
                                          </p:val>
                                        </p:tav>
                                        <p:tav tm="100000">
                                          <p:val>
                                            <p:strVal val="#ppt_y"/>
                                          </p:val>
                                        </p:tav>
                                      </p:tavLst>
                                    </p:anim>
                                  </p:childTnLst>
                                </p:cTn>
                              </p:par>
                              <p:par>
                                <p:cTn id="79" presetID="2" presetClass="entr" presetSubtype="6" fill="hold" grpId="0" nodeType="withEffect">
                                  <p:stCondLst>
                                    <p:cond delay="0"/>
                                  </p:stCondLst>
                                  <p:childTnLst>
                                    <p:set>
                                      <p:cBhvr>
                                        <p:cTn id="80" dur="1" fill="hold">
                                          <p:stCondLst>
                                            <p:cond delay="0"/>
                                          </p:stCondLst>
                                        </p:cTn>
                                        <p:tgtEl>
                                          <p:spTgt spid="3"/>
                                        </p:tgtEl>
                                        <p:attrNameLst>
                                          <p:attrName>style.visibility</p:attrName>
                                        </p:attrNameLst>
                                      </p:cBhvr>
                                      <p:to>
                                        <p:strVal val="visible"/>
                                      </p:to>
                                    </p:set>
                                    <p:anim calcmode="lin" valueType="num">
                                      <p:cBhvr additive="base">
                                        <p:cTn id="81" dur="2000" fill="hold"/>
                                        <p:tgtEl>
                                          <p:spTgt spid="3"/>
                                        </p:tgtEl>
                                        <p:attrNameLst>
                                          <p:attrName>ppt_x</p:attrName>
                                        </p:attrNameLst>
                                      </p:cBhvr>
                                      <p:tavLst>
                                        <p:tav tm="0">
                                          <p:val>
                                            <p:strVal val="1+#ppt_w/2"/>
                                          </p:val>
                                        </p:tav>
                                        <p:tav tm="100000">
                                          <p:val>
                                            <p:strVal val="#ppt_x"/>
                                          </p:val>
                                        </p:tav>
                                      </p:tavLst>
                                    </p:anim>
                                    <p:anim calcmode="lin" valueType="num">
                                      <p:cBhvr additive="base">
                                        <p:cTn id="82" dur="2000" fill="hold"/>
                                        <p:tgtEl>
                                          <p:spTgt spid="3"/>
                                        </p:tgtEl>
                                        <p:attrNameLst>
                                          <p:attrName>ppt_y</p:attrName>
                                        </p:attrNameLst>
                                      </p:cBhvr>
                                      <p:tavLst>
                                        <p:tav tm="0">
                                          <p:val>
                                            <p:strVal val="1+#ppt_h/2"/>
                                          </p:val>
                                        </p:tav>
                                        <p:tav tm="100000">
                                          <p:val>
                                            <p:strVal val="#ppt_y"/>
                                          </p:val>
                                        </p:tav>
                                      </p:tavLst>
                                    </p:anim>
                                  </p:childTnLst>
                                </p:cTn>
                              </p:par>
                              <p:par>
                                <p:cTn id="83" presetID="2" presetClass="entr" presetSubtype="6" fill="hold" grpId="0" nodeType="withEffect">
                                  <p:stCondLst>
                                    <p:cond delay="0"/>
                                  </p:stCondLst>
                                  <p:childTnLst>
                                    <p:set>
                                      <p:cBhvr>
                                        <p:cTn id="84" dur="1" fill="hold">
                                          <p:stCondLst>
                                            <p:cond delay="0"/>
                                          </p:stCondLst>
                                        </p:cTn>
                                        <p:tgtEl>
                                          <p:spTgt spid="5"/>
                                        </p:tgtEl>
                                        <p:attrNameLst>
                                          <p:attrName>style.visibility</p:attrName>
                                        </p:attrNameLst>
                                      </p:cBhvr>
                                      <p:to>
                                        <p:strVal val="visible"/>
                                      </p:to>
                                    </p:set>
                                    <p:anim calcmode="lin" valueType="num">
                                      <p:cBhvr additive="base">
                                        <p:cTn id="85" dur="2000" fill="hold"/>
                                        <p:tgtEl>
                                          <p:spTgt spid="5"/>
                                        </p:tgtEl>
                                        <p:attrNameLst>
                                          <p:attrName>ppt_x</p:attrName>
                                        </p:attrNameLst>
                                      </p:cBhvr>
                                      <p:tavLst>
                                        <p:tav tm="0">
                                          <p:val>
                                            <p:strVal val="1+#ppt_w/2"/>
                                          </p:val>
                                        </p:tav>
                                        <p:tav tm="100000">
                                          <p:val>
                                            <p:strVal val="#ppt_x"/>
                                          </p:val>
                                        </p:tav>
                                      </p:tavLst>
                                    </p:anim>
                                    <p:anim calcmode="lin" valueType="num">
                                      <p:cBhvr additive="base">
                                        <p:cTn id="86" dur="2000" fill="hold"/>
                                        <p:tgtEl>
                                          <p:spTgt spid="5"/>
                                        </p:tgtEl>
                                        <p:attrNameLst>
                                          <p:attrName>ppt_y</p:attrName>
                                        </p:attrNameLst>
                                      </p:cBhvr>
                                      <p:tavLst>
                                        <p:tav tm="0">
                                          <p:val>
                                            <p:strVal val="1+#ppt_h/2"/>
                                          </p:val>
                                        </p:tav>
                                        <p:tav tm="100000">
                                          <p:val>
                                            <p:strVal val="#ppt_y"/>
                                          </p:val>
                                        </p:tav>
                                      </p:tavLst>
                                    </p:anim>
                                  </p:childTnLst>
                                </p:cTn>
                              </p:par>
                              <p:par>
                                <p:cTn id="87" presetID="2" presetClass="entr" presetSubtype="6" fill="hold" grpId="0" nodeType="withEffect">
                                  <p:stCondLst>
                                    <p:cond delay="0"/>
                                  </p:stCondLst>
                                  <p:childTnLst>
                                    <p:set>
                                      <p:cBhvr>
                                        <p:cTn id="88" dur="1" fill="hold">
                                          <p:stCondLst>
                                            <p:cond delay="0"/>
                                          </p:stCondLst>
                                        </p:cTn>
                                        <p:tgtEl>
                                          <p:spTgt spid="7"/>
                                        </p:tgtEl>
                                        <p:attrNameLst>
                                          <p:attrName>style.visibility</p:attrName>
                                        </p:attrNameLst>
                                      </p:cBhvr>
                                      <p:to>
                                        <p:strVal val="visible"/>
                                      </p:to>
                                    </p:set>
                                    <p:anim calcmode="lin" valueType="num">
                                      <p:cBhvr additive="base">
                                        <p:cTn id="89" dur="2000" fill="hold"/>
                                        <p:tgtEl>
                                          <p:spTgt spid="7"/>
                                        </p:tgtEl>
                                        <p:attrNameLst>
                                          <p:attrName>ppt_x</p:attrName>
                                        </p:attrNameLst>
                                      </p:cBhvr>
                                      <p:tavLst>
                                        <p:tav tm="0">
                                          <p:val>
                                            <p:strVal val="1+#ppt_w/2"/>
                                          </p:val>
                                        </p:tav>
                                        <p:tav tm="100000">
                                          <p:val>
                                            <p:strVal val="#ppt_x"/>
                                          </p:val>
                                        </p:tav>
                                      </p:tavLst>
                                    </p:anim>
                                    <p:anim calcmode="lin" valueType="num">
                                      <p:cBhvr additive="base">
                                        <p:cTn id="90" dur="2000" fill="hold"/>
                                        <p:tgtEl>
                                          <p:spTgt spid="7"/>
                                        </p:tgtEl>
                                        <p:attrNameLst>
                                          <p:attrName>ppt_y</p:attrName>
                                        </p:attrNameLst>
                                      </p:cBhvr>
                                      <p:tavLst>
                                        <p:tav tm="0">
                                          <p:val>
                                            <p:strVal val="1+#ppt_h/2"/>
                                          </p:val>
                                        </p:tav>
                                        <p:tav tm="100000">
                                          <p:val>
                                            <p:strVal val="#ppt_y"/>
                                          </p:val>
                                        </p:tav>
                                      </p:tavLst>
                                    </p:anim>
                                  </p:childTnLst>
                                </p:cTn>
                              </p:par>
                              <p:par>
                                <p:cTn id="91" presetID="2" presetClass="entr" presetSubtype="6" fill="hold" grpId="0" nodeType="withEffect">
                                  <p:stCondLst>
                                    <p:cond delay="0"/>
                                  </p:stCondLst>
                                  <p:childTnLst>
                                    <p:set>
                                      <p:cBhvr>
                                        <p:cTn id="92" dur="1" fill="hold">
                                          <p:stCondLst>
                                            <p:cond delay="0"/>
                                          </p:stCondLst>
                                        </p:cTn>
                                        <p:tgtEl>
                                          <p:spTgt spid="9"/>
                                        </p:tgtEl>
                                        <p:attrNameLst>
                                          <p:attrName>style.visibility</p:attrName>
                                        </p:attrNameLst>
                                      </p:cBhvr>
                                      <p:to>
                                        <p:strVal val="visible"/>
                                      </p:to>
                                    </p:set>
                                    <p:anim calcmode="lin" valueType="num">
                                      <p:cBhvr additive="base">
                                        <p:cTn id="93" dur="2000" fill="hold"/>
                                        <p:tgtEl>
                                          <p:spTgt spid="9"/>
                                        </p:tgtEl>
                                        <p:attrNameLst>
                                          <p:attrName>ppt_x</p:attrName>
                                        </p:attrNameLst>
                                      </p:cBhvr>
                                      <p:tavLst>
                                        <p:tav tm="0">
                                          <p:val>
                                            <p:strVal val="1+#ppt_w/2"/>
                                          </p:val>
                                        </p:tav>
                                        <p:tav tm="100000">
                                          <p:val>
                                            <p:strVal val="#ppt_x"/>
                                          </p:val>
                                        </p:tav>
                                      </p:tavLst>
                                    </p:anim>
                                    <p:anim calcmode="lin" valueType="num">
                                      <p:cBhvr additive="base">
                                        <p:cTn id="94" dur="2000" fill="hold"/>
                                        <p:tgtEl>
                                          <p:spTgt spid="9"/>
                                        </p:tgtEl>
                                        <p:attrNameLst>
                                          <p:attrName>ppt_y</p:attrName>
                                        </p:attrNameLst>
                                      </p:cBhvr>
                                      <p:tavLst>
                                        <p:tav tm="0">
                                          <p:val>
                                            <p:strVal val="1+#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11"/>
                                        </p:tgtEl>
                                        <p:attrNameLst>
                                          <p:attrName>style.visibility</p:attrName>
                                        </p:attrNameLst>
                                      </p:cBhvr>
                                      <p:to>
                                        <p:strVal val="visible"/>
                                      </p:to>
                                    </p:set>
                                    <p:anim calcmode="lin" valueType="num">
                                      <p:cBhvr additive="base">
                                        <p:cTn id="97" dur="2000" fill="hold"/>
                                        <p:tgtEl>
                                          <p:spTgt spid="11"/>
                                        </p:tgtEl>
                                        <p:attrNameLst>
                                          <p:attrName>ppt_x</p:attrName>
                                        </p:attrNameLst>
                                      </p:cBhvr>
                                      <p:tavLst>
                                        <p:tav tm="0">
                                          <p:val>
                                            <p:strVal val="1+#ppt_w/2"/>
                                          </p:val>
                                        </p:tav>
                                        <p:tav tm="100000">
                                          <p:val>
                                            <p:strVal val="#ppt_x"/>
                                          </p:val>
                                        </p:tav>
                                      </p:tavLst>
                                    </p:anim>
                                    <p:anim calcmode="lin" valueType="num">
                                      <p:cBhvr additive="base">
                                        <p:cTn id="98" dur="2000" fill="hold"/>
                                        <p:tgtEl>
                                          <p:spTgt spid="11"/>
                                        </p:tgtEl>
                                        <p:attrNameLst>
                                          <p:attrName>ppt_y</p:attrName>
                                        </p:attrNameLst>
                                      </p:cBhvr>
                                      <p:tavLst>
                                        <p:tav tm="0">
                                          <p:val>
                                            <p:strVal val="1+#ppt_h/2"/>
                                          </p:val>
                                        </p:tav>
                                        <p:tav tm="100000">
                                          <p:val>
                                            <p:strVal val="#ppt_y"/>
                                          </p:val>
                                        </p:tav>
                                      </p:tavLst>
                                    </p:anim>
                                  </p:childTnLst>
                                </p:cTn>
                              </p:par>
                              <p:par>
                                <p:cTn id="99" presetID="2" presetClass="entr" presetSubtype="6" fill="hold" grpId="0" nodeType="withEffect">
                                  <p:stCondLst>
                                    <p:cond delay="0"/>
                                  </p:stCondLst>
                                  <p:childTnLst>
                                    <p:set>
                                      <p:cBhvr>
                                        <p:cTn id="100" dur="1" fill="hold">
                                          <p:stCondLst>
                                            <p:cond delay="0"/>
                                          </p:stCondLst>
                                        </p:cTn>
                                        <p:tgtEl>
                                          <p:spTgt spid="13"/>
                                        </p:tgtEl>
                                        <p:attrNameLst>
                                          <p:attrName>style.visibility</p:attrName>
                                        </p:attrNameLst>
                                      </p:cBhvr>
                                      <p:to>
                                        <p:strVal val="visible"/>
                                      </p:to>
                                    </p:set>
                                    <p:anim calcmode="lin" valueType="num">
                                      <p:cBhvr additive="base">
                                        <p:cTn id="101" dur="2000" fill="hold"/>
                                        <p:tgtEl>
                                          <p:spTgt spid="13"/>
                                        </p:tgtEl>
                                        <p:attrNameLst>
                                          <p:attrName>ppt_x</p:attrName>
                                        </p:attrNameLst>
                                      </p:cBhvr>
                                      <p:tavLst>
                                        <p:tav tm="0">
                                          <p:val>
                                            <p:strVal val="1+#ppt_w/2"/>
                                          </p:val>
                                        </p:tav>
                                        <p:tav tm="100000">
                                          <p:val>
                                            <p:strVal val="#ppt_x"/>
                                          </p:val>
                                        </p:tav>
                                      </p:tavLst>
                                    </p:anim>
                                    <p:anim calcmode="lin" valueType="num">
                                      <p:cBhvr additive="base">
                                        <p:cTn id="102" dur="2000" fill="hold"/>
                                        <p:tgtEl>
                                          <p:spTgt spid="13"/>
                                        </p:tgtEl>
                                        <p:attrNameLst>
                                          <p:attrName>ppt_y</p:attrName>
                                        </p:attrNameLst>
                                      </p:cBhvr>
                                      <p:tavLst>
                                        <p:tav tm="0">
                                          <p:val>
                                            <p:strVal val="1+#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15"/>
                                        </p:tgtEl>
                                        <p:attrNameLst>
                                          <p:attrName>style.visibility</p:attrName>
                                        </p:attrNameLst>
                                      </p:cBhvr>
                                      <p:to>
                                        <p:strVal val="visible"/>
                                      </p:to>
                                    </p:set>
                                    <p:anim calcmode="lin" valueType="num">
                                      <p:cBhvr additive="base">
                                        <p:cTn id="105" dur="2000" fill="hold"/>
                                        <p:tgtEl>
                                          <p:spTgt spid="15"/>
                                        </p:tgtEl>
                                        <p:attrNameLst>
                                          <p:attrName>ppt_x</p:attrName>
                                        </p:attrNameLst>
                                      </p:cBhvr>
                                      <p:tavLst>
                                        <p:tav tm="0">
                                          <p:val>
                                            <p:strVal val="1+#ppt_w/2"/>
                                          </p:val>
                                        </p:tav>
                                        <p:tav tm="100000">
                                          <p:val>
                                            <p:strVal val="#ppt_x"/>
                                          </p:val>
                                        </p:tav>
                                      </p:tavLst>
                                    </p:anim>
                                    <p:anim calcmode="lin" valueType="num">
                                      <p:cBhvr additive="base">
                                        <p:cTn id="106" dur="2000" fill="hold"/>
                                        <p:tgtEl>
                                          <p:spTgt spid="15"/>
                                        </p:tgtEl>
                                        <p:attrNameLst>
                                          <p:attrName>ppt_y</p:attrName>
                                        </p:attrNameLst>
                                      </p:cBhvr>
                                      <p:tavLst>
                                        <p:tav tm="0">
                                          <p:val>
                                            <p:strVal val="1+#ppt_h/2"/>
                                          </p:val>
                                        </p:tav>
                                        <p:tav tm="100000">
                                          <p:val>
                                            <p:strVal val="#ppt_y"/>
                                          </p:val>
                                        </p:tav>
                                      </p:tavLst>
                                    </p:anim>
                                  </p:childTnLst>
                                </p:cTn>
                              </p:par>
                              <p:par>
                                <p:cTn id="107" presetID="2" presetClass="entr" presetSubtype="6" fill="hold" grpId="0" nodeType="withEffect">
                                  <p:stCondLst>
                                    <p:cond delay="0"/>
                                  </p:stCondLst>
                                  <p:childTnLst>
                                    <p:set>
                                      <p:cBhvr>
                                        <p:cTn id="108" dur="1" fill="hold">
                                          <p:stCondLst>
                                            <p:cond delay="0"/>
                                          </p:stCondLst>
                                        </p:cTn>
                                        <p:tgtEl>
                                          <p:spTgt spid="17"/>
                                        </p:tgtEl>
                                        <p:attrNameLst>
                                          <p:attrName>style.visibility</p:attrName>
                                        </p:attrNameLst>
                                      </p:cBhvr>
                                      <p:to>
                                        <p:strVal val="visible"/>
                                      </p:to>
                                    </p:set>
                                    <p:anim calcmode="lin" valueType="num">
                                      <p:cBhvr additive="base">
                                        <p:cTn id="109" dur="2000" fill="hold"/>
                                        <p:tgtEl>
                                          <p:spTgt spid="17"/>
                                        </p:tgtEl>
                                        <p:attrNameLst>
                                          <p:attrName>ppt_x</p:attrName>
                                        </p:attrNameLst>
                                      </p:cBhvr>
                                      <p:tavLst>
                                        <p:tav tm="0">
                                          <p:val>
                                            <p:strVal val="1+#ppt_w/2"/>
                                          </p:val>
                                        </p:tav>
                                        <p:tav tm="100000">
                                          <p:val>
                                            <p:strVal val="#ppt_x"/>
                                          </p:val>
                                        </p:tav>
                                      </p:tavLst>
                                    </p:anim>
                                    <p:anim calcmode="lin" valueType="num">
                                      <p:cBhvr additive="base">
                                        <p:cTn id="110" dur="2000" fill="hold"/>
                                        <p:tgtEl>
                                          <p:spTgt spid="17"/>
                                        </p:tgtEl>
                                        <p:attrNameLst>
                                          <p:attrName>ppt_y</p:attrName>
                                        </p:attrNameLst>
                                      </p:cBhvr>
                                      <p:tavLst>
                                        <p:tav tm="0">
                                          <p:val>
                                            <p:strVal val="1+#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19"/>
                                        </p:tgtEl>
                                        <p:attrNameLst>
                                          <p:attrName>style.visibility</p:attrName>
                                        </p:attrNameLst>
                                      </p:cBhvr>
                                      <p:to>
                                        <p:strVal val="visible"/>
                                      </p:to>
                                    </p:set>
                                    <p:anim calcmode="lin" valueType="num">
                                      <p:cBhvr additive="base">
                                        <p:cTn id="113" dur="2000" fill="hold"/>
                                        <p:tgtEl>
                                          <p:spTgt spid="19"/>
                                        </p:tgtEl>
                                        <p:attrNameLst>
                                          <p:attrName>ppt_x</p:attrName>
                                        </p:attrNameLst>
                                      </p:cBhvr>
                                      <p:tavLst>
                                        <p:tav tm="0">
                                          <p:val>
                                            <p:strVal val="1+#ppt_w/2"/>
                                          </p:val>
                                        </p:tav>
                                        <p:tav tm="100000">
                                          <p:val>
                                            <p:strVal val="#ppt_x"/>
                                          </p:val>
                                        </p:tav>
                                      </p:tavLst>
                                    </p:anim>
                                    <p:anim calcmode="lin" valueType="num">
                                      <p:cBhvr additive="base">
                                        <p:cTn id="114" dur="2000" fill="hold"/>
                                        <p:tgtEl>
                                          <p:spTgt spid="19"/>
                                        </p:tgtEl>
                                        <p:attrNameLst>
                                          <p:attrName>ppt_y</p:attrName>
                                        </p:attrNameLst>
                                      </p:cBhvr>
                                      <p:tavLst>
                                        <p:tav tm="0">
                                          <p:val>
                                            <p:strVal val="1+#ppt_h/2"/>
                                          </p:val>
                                        </p:tav>
                                        <p:tav tm="100000">
                                          <p:val>
                                            <p:strVal val="#ppt_y"/>
                                          </p:val>
                                        </p:tav>
                                      </p:tavLst>
                                    </p:anim>
                                  </p:childTnLst>
                                </p:cTn>
                              </p:par>
                              <p:par>
                                <p:cTn id="115" presetID="2" presetClass="entr" presetSubtype="6" fill="hold" grpId="0"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additive="base">
                                        <p:cTn id="117" dur="2000" fill="hold"/>
                                        <p:tgtEl>
                                          <p:spTgt spid="21"/>
                                        </p:tgtEl>
                                        <p:attrNameLst>
                                          <p:attrName>ppt_x</p:attrName>
                                        </p:attrNameLst>
                                      </p:cBhvr>
                                      <p:tavLst>
                                        <p:tav tm="0">
                                          <p:val>
                                            <p:strVal val="1+#ppt_w/2"/>
                                          </p:val>
                                        </p:tav>
                                        <p:tav tm="100000">
                                          <p:val>
                                            <p:strVal val="#ppt_x"/>
                                          </p:val>
                                        </p:tav>
                                      </p:tavLst>
                                    </p:anim>
                                    <p:anim calcmode="lin" valueType="num">
                                      <p:cBhvr additive="base">
                                        <p:cTn id="118" dur="2000" fill="hold"/>
                                        <p:tgtEl>
                                          <p:spTgt spid="21"/>
                                        </p:tgtEl>
                                        <p:attrNameLst>
                                          <p:attrName>ppt_y</p:attrName>
                                        </p:attrNameLst>
                                      </p:cBhvr>
                                      <p:tavLst>
                                        <p:tav tm="0">
                                          <p:val>
                                            <p:strVal val="1+#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3"/>
                                        </p:tgtEl>
                                        <p:attrNameLst>
                                          <p:attrName>style.visibility</p:attrName>
                                        </p:attrNameLst>
                                      </p:cBhvr>
                                      <p:to>
                                        <p:strVal val="visible"/>
                                      </p:to>
                                    </p:set>
                                    <p:anim calcmode="lin" valueType="num">
                                      <p:cBhvr additive="base">
                                        <p:cTn id="121" dur="2000" fill="hold"/>
                                        <p:tgtEl>
                                          <p:spTgt spid="23"/>
                                        </p:tgtEl>
                                        <p:attrNameLst>
                                          <p:attrName>ppt_x</p:attrName>
                                        </p:attrNameLst>
                                      </p:cBhvr>
                                      <p:tavLst>
                                        <p:tav tm="0">
                                          <p:val>
                                            <p:strVal val="1+#ppt_w/2"/>
                                          </p:val>
                                        </p:tav>
                                        <p:tav tm="100000">
                                          <p:val>
                                            <p:strVal val="#ppt_x"/>
                                          </p:val>
                                        </p:tav>
                                      </p:tavLst>
                                    </p:anim>
                                    <p:anim calcmode="lin" valueType="num">
                                      <p:cBhvr additive="base">
                                        <p:cTn id="122" dur="2000" fill="hold"/>
                                        <p:tgtEl>
                                          <p:spTgt spid="23"/>
                                        </p:tgtEl>
                                        <p:attrNameLst>
                                          <p:attrName>ppt_y</p:attrName>
                                        </p:attrNameLst>
                                      </p:cBhvr>
                                      <p:tavLst>
                                        <p:tav tm="0">
                                          <p:val>
                                            <p:strVal val="1+#ppt_h/2"/>
                                          </p:val>
                                        </p:tav>
                                        <p:tav tm="100000">
                                          <p:val>
                                            <p:strVal val="#ppt_y"/>
                                          </p:val>
                                        </p:tav>
                                      </p:tavLst>
                                    </p:anim>
                                  </p:childTnLst>
                                </p:cTn>
                              </p:par>
                              <p:par>
                                <p:cTn id="123" presetID="2" presetClass="entr" presetSubtype="6" fill="hold" grpId="0" nodeType="withEffect">
                                  <p:stCondLst>
                                    <p:cond delay="0"/>
                                  </p:stCondLst>
                                  <p:childTnLst>
                                    <p:set>
                                      <p:cBhvr>
                                        <p:cTn id="124" dur="1" fill="hold">
                                          <p:stCondLst>
                                            <p:cond delay="0"/>
                                          </p:stCondLst>
                                        </p:cTn>
                                        <p:tgtEl>
                                          <p:spTgt spid="25"/>
                                        </p:tgtEl>
                                        <p:attrNameLst>
                                          <p:attrName>style.visibility</p:attrName>
                                        </p:attrNameLst>
                                      </p:cBhvr>
                                      <p:to>
                                        <p:strVal val="visible"/>
                                      </p:to>
                                    </p:set>
                                    <p:anim calcmode="lin" valueType="num">
                                      <p:cBhvr additive="base">
                                        <p:cTn id="125" dur="2000" fill="hold"/>
                                        <p:tgtEl>
                                          <p:spTgt spid="25"/>
                                        </p:tgtEl>
                                        <p:attrNameLst>
                                          <p:attrName>ppt_x</p:attrName>
                                        </p:attrNameLst>
                                      </p:cBhvr>
                                      <p:tavLst>
                                        <p:tav tm="0">
                                          <p:val>
                                            <p:strVal val="1+#ppt_w/2"/>
                                          </p:val>
                                        </p:tav>
                                        <p:tav tm="100000">
                                          <p:val>
                                            <p:strVal val="#ppt_x"/>
                                          </p:val>
                                        </p:tav>
                                      </p:tavLst>
                                    </p:anim>
                                    <p:anim calcmode="lin" valueType="num">
                                      <p:cBhvr additive="base">
                                        <p:cTn id="126" dur="2000" fill="hold"/>
                                        <p:tgtEl>
                                          <p:spTgt spid="25"/>
                                        </p:tgtEl>
                                        <p:attrNameLst>
                                          <p:attrName>ppt_y</p:attrName>
                                        </p:attrNameLst>
                                      </p:cBhvr>
                                      <p:tavLst>
                                        <p:tav tm="0">
                                          <p:val>
                                            <p:strVal val="1+#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7"/>
                                        </p:tgtEl>
                                        <p:attrNameLst>
                                          <p:attrName>style.visibility</p:attrName>
                                        </p:attrNameLst>
                                      </p:cBhvr>
                                      <p:to>
                                        <p:strVal val="visible"/>
                                      </p:to>
                                    </p:set>
                                    <p:anim calcmode="lin" valueType="num">
                                      <p:cBhvr additive="base">
                                        <p:cTn id="129" dur="2000" fill="hold"/>
                                        <p:tgtEl>
                                          <p:spTgt spid="27"/>
                                        </p:tgtEl>
                                        <p:attrNameLst>
                                          <p:attrName>ppt_x</p:attrName>
                                        </p:attrNameLst>
                                      </p:cBhvr>
                                      <p:tavLst>
                                        <p:tav tm="0">
                                          <p:val>
                                            <p:strVal val="1+#ppt_w/2"/>
                                          </p:val>
                                        </p:tav>
                                        <p:tav tm="100000">
                                          <p:val>
                                            <p:strVal val="#ppt_x"/>
                                          </p:val>
                                        </p:tav>
                                      </p:tavLst>
                                    </p:anim>
                                    <p:anim calcmode="lin" valueType="num">
                                      <p:cBhvr additive="base">
                                        <p:cTn id="130" dur="2000" fill="hold"/>
                                        <p:tgtEl>
                                          <p:spTgt spid="27"/>
                                        </p:tgtEl>
                                        <p:attrNameLst>
                                          <p:attrName>ppt_y</p:attrName>
                                        </p:attrNameLst>
                                      </p:cBhvr>
                                      <p:tavLst>
                                        <p:tav tm="0">
                                          <p:val>
                                            <p:strVal val="1+#ppt_h/2"/>
                                          </p:val>
                                        </p:tav>
                                        <p:tav tm="100000">
                                          <p:val>
                                            <p:strVal val="#ppt_y"/>
                                          </p:val>
                                        </p:tav>
                                      </p:tavLst>
                                    </p:anim>
                                  </p:childTnLst>
                                </p:cTn>
                              </p:par>
                              <p:par>
                                <p:cTn id="131" presetID="2" presetClass="entr" presetSubtype="6" fill="hold" grpId="0" nodeType="withEffect">
                                  <p:stCondLst>
                                    <p:cond delay="0"/>
                                  </p:stCondLst>
                                  <p:childTnLst>
                                    <p:set>
                                      <p:cBhvr>
                                        <p:cTn id="132" dur="1" fill="hold">
                                          <p:stCondLst>
                                            <p:cond delay="0"/>
                                          </p:stCondLst>
                                        </p:cTn>
                                        <p:tgtEl>
                                          <p:spTgt spid="29"/>
                                        </p:tgtEl>
                                        <p:attrNameLst>
                                          <p:attrName>style.visibility</p:attrName>
                                        </p:attrNameLst>
                                      </p:cBhvr>
                                      <p:to>
                                        <p:strVal val="visible"/>
                                      </p:to>
                                    </p:set>
                                    <p:anim calcmode="lin" valueType="num">
                                      <p:cBhvr additive="base">
                                        <p:cTn id="133" dur="2000" fill="hold"/>
                                        <p:tgtEl>
                                          <p:spTgt spid="29"/>
                                        </p:tgtEl>
                                        <p:attrNameLst>
                                          <p:attrName>ppt_x</p:attrName>
                                        </p:attrNameLst>
                                      </p:cBhvr>
                                      <p:tavLst>
                                        <p:tav tm="0">
                                          <p:val>
                                            <p:strVal val="1+#ppt_w/2"/>
                                          </p:val>
                                        </p:tav>
                                        <p:tav tm="100000">
                                          <p:val>
                                            <p:strVal val="#ppt_x"/>
                                          </p:val>
                                        </p:tav>
                                      </p:tavLst>
                                    </p:anim>
                                    <p:anim calcmode="lin" valueType="num">
                                      <p:cBhvr additive="base">
                                        <p:cTn id="134" dur="2000" fill="hold"/>
                                        <p:tgtEl>
                                          <p:spTgt spid="29"/>
                                        </p:tgtEl>
                                        <p:attrNameLst>
                                          <p:attrName>ppt_y</p:attrName>
                                        </p:attrNameLst>
                                      </p:cBhvr>
                                      <p:tavLst>
                                        <p:tav tm="0">
                                          <p:val>
                                            <p:strVal val="1+#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31"/>
                                        </p:tgtEl>
                                        <p:attrNameLst>
                                          <p:attrName>style.visibility</p:attrName>
                                        </p:attrNameLst>
                                      </p:cBhvr>
                                      <p:to>
                                        <p:strVal val="visible"/>
                                      </p:to>
                                    </p:set>
                                    <p:anim calcmode="lin" valueType="num">
                                      <p:cBhvr additive="base">
                                        <p:cTn id="137" dur="2000" fill="hold"/>
                                        <p:tgtEl>
                                          <p:spTgt spid="31"/>
                                        </p:tgtEl>
                                        <p:attrNameLst>
                                          <p:attrName>ppt_x</p:attrName>
                                        </p:attrNameLst>
                                      </p:cBhvr>
                                      <p:tavLst>
                                        <p:tav tm="0">
                                          <p:val>
                                            <p:strVal val="1+#ppt_w/2"/>
                                          </p:val>
                                        </p:tav>
                                        <p:tav tm="100000">
                                          <p:val>
                                            <p:strVal val="#ppt_x"/>
                                          </p:val>
                                        </p:tav>
                                      </p:tavLst>
                                    </p:anim>
                                    <p:anim calcmode="lin" valueType="num">
                                      <p:cBhvr additive="base">
                                        <p:cTn id="138" dur="2000" fill="hold"/>
                                        <p:tgtEl>
                                          <p:spTgt spid="31"/>
                                        </p:tgtEl>
                                        <p:attrNameLst>
                                          <p:attrName>ppt_y</p:attrName>
                                        </p:attrNameLst>
                                      </p:cBhvr>
                                      <p:tavLst>
                                        <p:tav tm="0">
                                          <p:val>
                                            <p:strVal val="1+#ppt_h/2"/>
                                          </p:val>
                                        </p:tav>
                                        <p:tav tm="100000">
                                          <p:val>
                                            <p:strVal val="#ppt_y"/>
                                          </p:val>
                                        </p:tav>
                                      </p:tavLst>
                                    </p:anim>
                                  </p:childTnLst>
                                </p:cTn>
                              </p:par>
                              <p:par>
                                <p:cTn id="139" presetID="2" presetClass="entr" presetSubtype="6" fill="hold" grpId="0" nodeType="withEffect">
                                  <p:stCondLst>
                                    <p:cond delay="0"/>
                                  </p:stCondLst>
                                  <p:childTnLst>
                                    <p:set>
                                      <p:cBhvr>
                                        <p:cTn id="140" dur="1" fill="hold">
                                          <p:stCondLst>
                                            <p:cond delay="0"/>
                                          </p:stCondLst>
                                        </p:cTn>
                                        <p:tgtEl>
                                          <p:spTgt spid="33"/>
                                        </p:tgtEl>
                                        <p:attrNameLst>
                                          <p:attrName>style.visibility</p:attrName>
                                        </p:attrNameLst>
                                      </p:cBhvr>
                                      <p:to>
                                        <p:strVal val="visible"/>
                                      </p:to>
                                    </p:set>
                                    <p:anim calcmode="lin" valueType="num">
                                      <p:cBhvr additive="base">
                                        <p:cTn id="141" dur="2000" fill="hold"/>
                                        <p:tgtEl>
                                          <p:spTgt spid="33"/>
                                        </p:tgtEl>
                                        <p:attrNameLst>
                                          <p:attrName>ppt_x</p:attrName>
                                        </p:attrNameLst>
                                      </p:cBhvr>
                                      <p:tavLst>
                                        <p:tav tm="0">
                                          <p:val>
                                            <p:strVal val="1+#ppt_w/2"/>
                                          </p:val>
                                        </p:tav>
                                        <p:tav tm="100000">
                                          <p:val>
                                            <p:strVal val="#ppt_x"/>
                                          </p:val>
                                        </p:tav>
                                      </p:tavLst>
                                    </p:anim>
                                    <p:anim calcmode="lin" valueType="num">
                                      <p:cBhvr additive="base">
                                        <p:cTn id="142" dur="2000" fill="hold"/>
                                        <p:tgtEl>
                                          <p:spTgt spid="33"/>
                                        </p:tgtEl>
                                        <p:attrNameLst>
                                          <p:attrName>ppt_y</p:attrName>
                                        </p:attrNameLst>
                                      </p:cBhvr>
                                      <p:tavLst>
                                        <p:tav tm="0">
                                          <p:val>
                                            <p:strVal val="1+#ppt_h/2"/>
                                          </p:val>
                                        </p:tav>
                                        <p:tav tm="100000">
                                          <p:val>
                                            <p:strVal val="#ppt_y"/>
                                          </p:val>
                                        </p:tav>
                                      </p:tavLst>
                                    </p:anim>
                                  </p:childTnLst>
                                </p:cTn>
                              </p:par>
                              <p:par>
                                <p:cTn id="143" presetID="2" presetClass="entr" presetSubtype="6" fill="hold" grpId="0" nodeType="withEffect">
                                  <p:stCondLst>
                                    <p:cond delay="0"/>
                                  </p:stCondLst>
                                  <p:childTnLst>
                                    <p:set>
                                      <p:cBhvr>
                                        <p:cTn id="144" dur="1" fill="hold">
                                          <p:stCondLst>
                                            <p:cond delay="0"/>
                                          </p:stCondLst>
                                        </p:cTn>
                                        <p:tgtEl>
                                          <p:spTgt spid="35"/>
                                        </p:tgtEl>
                                        <p:attrNameLst>
                                          <p:attrName>style.visibility</p:attrName>
                                        </p:attrNameLst>
                                      </p:cBhvr>
                                      <p:to>
                                        <p:strVal val="visible"/>
                                      </p:to>
                                    </p:set>
                                    <p:anim calcmode="lin" valueType="num">
                                      <p:cBhvr additive="base">
                                        <p:cTn id="145" dur="2000" fill="hold"/>
                                        <p:tgtEl>
                                          <p:spTgt spid="35"/>
                                        </p:tgtEl>
                                        <p:attrNameLst>
                                          <p:attrName>ppt_x</p:attrName>
                                        </p:attrNameLst>
                                      </p:cBhvr>
                                      <p:tavLst>
                                        <p:tav tm="0">
                                          <p:val>
                                            <p:strVal val="1+#ppt_w/2"/>
                                          </p:val>
                                        </p:tav>
                                        <p:tav tm="100000">
                                          <p:val>
                                            <p:strVal val="#ppt_x"/>
                                          </p:val>
                                        </p:tav>
                                      </p:tavLst>
                                    </p:anim>
                                    <p:anim calcmode="lin" valueType="num">
                                      <p:cBhvr additive="base">
                                        <p:cTn id="146" dur="2000" fill="hold"/>
                                        <p:tgtEl>
                                          <p:spTgt spid="35"/>
                                        </p:tgtEl>
                                        <p:attrNameLst>
                                          <p:attrName>ppt_y</p:attrName>
                                        </p:attrNameLst>
                                      </p:cBhvr>
                                      <p:tavLst>
                                        <p:tav tm="0">
                                          <p:val>
                                            <p:strVal val="1+#ppt_h/2"/>
                                          </p:val>
                                        </p:tav>
                                        <p:tav tm="100000">
                                          <p:val>
                                            <p:strVal val="#ppt_y"/>
                                          </p:val>
                                        </p:tav>
                                      </p:tavLst>
                                    </p:anim>
                                  </p:childTnLst>
                                </p:cTn>
                              </p:par>
                              <p:par>
                                <p:cTn id="147" presetID="2" presetClass="entr" presetSubtype="6" fill="hold" grpId="0" nodeType="withEffect">
                                  <p:stCondLst>
                                    <p:cond delay="0"/>
                                  </p:stCondLst>
                                  <p:childTnLst>
                                    <p:set>
                                      <p:cBhvr>
                                        <p:cTn id="148" dur="1" fill="hold">
                                          <p:stCondLst>
                                            <p:cond delay="0"/>
                                          </p:stCondLst>
                                        </p:cTn>
                                        <p:tgtEl>
                                          <p:spTgt spid="37"/>
                                        </p:tgtEl>
                                        <p:attrNameLst>
                                          <p:attrName>style.visibility</p:attrName>
                                        </p:attrNameLst>
                                      </p:cBhvr>
                                      <p:to>
                                        <p:strVal val="visible"/>
                                      </p:to>
                                    </p:set>
                                    <p:anim calcmode="lin" valueType="num">
                                      <p:cBhvr additive="base">
                                        <p:cTn id="149" dur="2000" fill="hold"/>
                                        <p:tgtEl>
                                          <p:spTgt spid="37"/>
                                        </p:tgtEl>
                                        <p:attrNameLst>
                                          <p:attrName>ppt_x</p:attrName>
                                        </p:attrNameLst>
                                      </p:cBhvr>
                                      <p:tavLst>
                                        <p:tav tm="0">
                                          <p:val>
                                            <p:strVal val="1+#ppt_w/2"/>
                                          </p:val>
                                        </p:tav>
                                        <p:tav tm="100000">
                                          <p:val>
                                            <p:strVal val="#ppt_x"/>
                                          </p:val>
                                        </p:tav>
                                      </p:tavLst>
                                    </p:anim>
                                    <p:anim calcmode="lin" valueType="num">
                                      <p:cBhvr additive="base">
                                        <p:cTn id="150" dur="2000" fill="hold"/>
                                        <p:tgtEl>
                                          <p:spTgt spid="37"/>
                                        </p:tgtEl>
                                        <p:attrNameLst>
                                          <p:attrName>ppt_y</p:attrName>
                                        </p:attrNameLst>
                                      </p:cBhvr>
                                      <p:tavLst>
                                        <p:tav tm="0">
                                          <p:val>
                                            <p:strVal val="1+#ppt_h/2"/>
                                          </p:val>
                                        </p:tav>
                                        <p:tav tm="100000">
                                          <p:val>
                                            <p:strVal val="#ppt_y"/>
                                          </p:val>
                                        </p:tav>
                                      </p:tavLst>
                                    </p:anim>
                                  </p:childTnLst>
                                </p:cTn>
                              </p:par>
                              <p:par>
                                <p:cTn id="151" presetID="3" presetClass="entr" presetSubtype="5" fill="hold" grpId="1" nodeType="withEffect">
                                  <p:stCondLst>
                                    <p:cond delay="0"/>
                                  </p:stCondLst>
                                  <p:childTnLst>
                                    <p:set>
                                      <p:cBhvr>
                                        <p:cTn id="152" dur="1" fill="hold">
                                          <p:stCondLst>
                                            <p:cond delay="0"/>
                                          </p:stCondLst>
                                        </p:cTn>
                                        <p:tgtEl>
                                          <p:spTgt spid="4"/>
                                        </p:tgtEl>
                                        <p:attrNameLst>
                                          <p:attrName>style.visibility</p:attrName>
                                        </p:attrNameLst>
                                      </p:cBhvr>
                                      <p:to>
                                        <p:strVal val="visible"/>
                                      </p:to>
                                    </p:set>
                                    <p:animEffect transition="in" filter="blinds(vertical)">
                                      <p:cBhvr>
                                        <p:cTn id="153" dur="2000"/>
                                        <p:tgtEl>
                                          <p:spTgt spid="4"/>
                                        </p:tgtEl>
                                      </p:cBhvr>
                                    </p:animEffect>
                                  </p:childTnLst>
                                </p:cTn>
                              </p:par>
                              <p:par>
                                <p:cTn id="154" presetID="3" presetClass="entr" presetSubtype="5" fill="hold" grpId="1" nodeType="withEffect">
                                  <p:stCondLst>
                                    <p:cond delay="0"/>
                                  </p:stCondLst>
                                  <p:childTnLst>
                                    <p:set>
                                      <p:cBhvr>
                                        <p:cTn id="155" dur="1" fill="hold">
                                          <p:stCondLst>
                                            <p:cond delay="0"/>
                                          </p:stCondLst>
                                        </p:cTn>
                                        <p:tgtEl>
                                          <p:spTgt spid="6"/>
                                        </p:tgtEl>
                                        <p:attrNameLst>
                                          <p:attrName>style.visibility</p:attrName>
                                        </p:attrNameLst>
                                      </p:cBhvr>
                                      <p:to>
                                        <p:strVal val="visible"/>
                                      </p:to>
                                    </p:set>
                                    <p:animEffect transition="in" filter="blinds(vertical)">
                                      <p:cBhvr>
                                        <p:cTn id="156" dur="2000"/>
                                        <p:tgtEl>
                                          <p:spTgt spid="6"/>
                                        </p:tgtEl>
                                      </p:cBhvr>
                                    </p:animEffect>
                                  </p:childTnLst>
                                </p:cTn>
                              </p:par>
                              <p:par>
                                <p:cTn id="157" presetID="3" presetClass="entr" presetSubtype="5" fill="hold" grpId="1" nodeType="withEffect">
                                  <p:stCondLst>
                                    <p:cond delay="0"/>
                                  </p:stCondLst>
                                  <p:childTnLst>
                                    <p:set>
                                      <p:cBhvr>
                                        <p:cTn id="158" dur="1" fill="hold">
                                          <p:stCondLst>
                                            <p:cond delay="0"/>
                                          </p:stCondLst>
                                        </p:cTn>
                                        <p:tgtEl>
                                          <p:spTgt spid="8"/>
                                        </p:tgtEl>
                                        <p:attrNameLst>
                                          <p:attrName>style.visibility</p:attrName>
                                        </p:attrNameLst>
                                      </p:cBhvr>
                                      <p:to>
                                        <p:strVal val="visible"/>
                                      </p:to>
                                    </p:set>
                                    <p:animEffect transition="in" filter="blinds(vertical)">
                                      <p:cBhvr>
                                        <p:cTn id="159" dur="2000"/>
                                        <p:tgtEl>
                                          <p:spTgt spid="8"/>
                                        </p:tgtEl>
                                      </p:cBhvr>
                                    </p:animEffect>
                                  </p:childTnLst>
                                </p:cTn>
                              </p:par>
                              <p:par>
                                <p:cTn id="160" presetID="3" presetClass="entr" presetSubtype="5" fill="hold" grpId="1" nodeType="withEffect">
                                  <p:stCondLst>
                                    <p:cond delay="0"/>
                                  </p:stCondLst>
                                  <p:childTnLst>
                                    <p:set>
                                      <p:cBhvr>
                                        <p:cTn id="161" dur="1" fill="hold">
                                          <p:stCondLst>
                                            <p:cond delay="0"/>
                                          </p:stCondLst>
                                        </p:cTn>
                                        <p:tgtEl>
                                          <p:spTgt spid="10"/>
                                        </p:tgtEl>
                                        <p:attrNameLst>
                                          <p:attrName>style.visibility</p:attrName>
                                        </p:attrNameLst>
                                      </p:cBhvr>
                                      <p:to>
                                        <p:strVal val="visible"/>
                                      </p:to>
                                    </p:set>
                                    <p:animEffect transition="in" filter="blinds(vertical)">
                                      <p:cBhvr>
                                        <p:cTn id="162" dur="2000"/>
                                        <p:tgtEl>
                                          <p:spTgt spid="10"/>
                                        </p:tgtEl>
                                      </p:cBhvr>
                                    </p:animEffect>
                                  </p:childTnLst>
                                </p:cTn>
                              </p:par>
                              <p:par>
                                <p:cTn id="163" presetID="3" presetClass="entr" presetSubtype="5" fill="hold" grpId="1" nodeType="withEffect">
                                  <p:stCondLst>
                                    <p:cond delay="0"/>
                                  </p:stCondLst>
                                  <p:childTnLst>
                                    <p:set>
                                      <p:cBhvr>
                                        <p:cTn id="164" dur="1" fill="hold">
                                          <p:stCondLst>
                                            <p:cond delay="0"/>
                                          </p:stCondLst>
                                        </p:cTn>
                                        <p:tgtEl>
                                          <p:spTgt spid="12"/>
                                        </p:tgtEl>
                                        <p:attrNameLst>
                                          <p:attrName>style.visibility</p:attrName>
                                        </p:attrNameLst>
                                      </p:cBhvr>
                                      <p:to>
                                        <p:strVal val="visible"/>
                                      </p:to>
                                    </p:set>
                                    <p:animEffect transition="in" filter="blinds(vertical)">
                                      <p:cBhvr>
                                        <p:cTn id="165" dur="2000"/>
                                        <p:tgtEl>
                                          <p:spTgt spid="12"/>
                                        </p:tgtEl>
                                      </p:cBhvr>
                                    </p:animEffect>
                                  </p:childTnLst>
                                </p:cTn>
                              </p:par>
                              <p:par>
                                <p:cTn id="166" presetID="3" presetClass="entr" presetSubtype="5" fill="hold" grpId="1" nodeType="withEffect">
                                  <p:stCondLst>
                                    <p:cond delay="0"/>
                                  </p:stCondLst>
                                  <p:childTnLst>
                                    <p:set>
                                      <p:cBhvr>
                                        <p:cTn id="167" dur="1" fill="hold">
                                          <p:stCondLst>
                                            <p:cond delay="0"/>
                                          </p:stCondLst>
                                        </p:cTn>
                                        <p:tgtEl>
                                          <p:spTgt spid="14"/>
                                        </p:tgtEl>
                                        <p:attrNameLst>
                                          <p:attrName>style.visibility</p:attrName>
                                        </p:attrNameLst>
                                      </p:cBhvr>
                                      <p:to>
                                        <p:strVal val="visible"/>
                                      </p:to>
                                    </p:set>
                                    <p:animEffect transition="in" filter="blinds(vertical)">
                                      <p:cBhvr>
                                        <p:cTn id="168" dur="2000"/>
                                        <p:tgtEl>
                                          <p:spTgt spid="14"/>
                                        </p:tgtEl>
                                      </p:cBhvr>
                                    </p:animEffect>
                                  </p:childTnLst>
                                </p:cTn>
                              </p:par>
                              <p:par>
                                <p:cTn id="169" presetID="3" presetClass="entr" presetSubtype="5" fill="hold" grpId="1" nodeType="withEffect">
                                  <p:stCondLst>
                                    <p:cond delay="0"/>
                                  </p:stCondLst>
                                  <p:childTnLst>
                                    <p:set>
                                      <p:cBhvr>
                                        <p:cTn id="170" dur="1" fill="hold">
                                          <p:stCondLst>
                                            <p:cond delay="0"/>
                                          </p:stCondLst>
                                        </p:cTn>
                                        <p:tgtEl>
                                          <p:spTgt spid="16"/>
                                        </p:tgtEl>
                                        <p:attrNameLst>
                                          <p:attrName>style.visibility</p:attrName>
                                        </p:attrNameLst>
                                      </p:cBhvr>
                                      <p:to>
                                        <p:strVal val="visible"/>
                                      </p:to>
                                    </p:set>
                                    <p:animEffect transition="in" filter="blinds(vertical)">
                                      <p:cBhvr>
                                        <p:cTn id="171" dur="2000"/>
                                        <p:tgtEl>
                                          <p:spTgt spid="16"/>
                                        </p:tgtEl>
                                      </p:cBhvr>
                                    </p:animEffect>
                                  </p:childTnLst>
                                </p:cTn>
                              </p:par>
                              <p:par>
                                <p:cTn id="172" presetID="3" presetClass="entr" presetSubtype="5" fill="hold" grpId="1" nodeType="withEffect">
                                  <p:stCondLst>
                                    <p:cond delay="0"/>
                                  </p:stCondLst>
                                  <p:childTnLst>
                                    <p:set>
                                      <p:cBhvr>
                                        <p:cTn id="173" dur="1" fill="hold">
                                          <p:stCondLst>
                                            <p:cond delay="0"/>
                                          </p:stCondLst>
                                        </p:cTn>
                                        <p:tgtEl>
                                          <p:spTgt spid="18"/>
                                        </p:tgtEl>
                                        <p:attrNameLst>
                                          <p:attrName>style.visibility</p:attrName>
                                        </p:attrNameLst>
                                      </p:cBhvr>
                                      <p:to>
                                        <p:strVal val="visible"/>
                                      </p:to>
                                    </p:set>
                                    <p:animEffect transition="in" filter="blinds(vertical)">
                                      <p:cBhvr>
                                        <p:cTn id="174" dur="2000"/>
                                        <p:tgtEl>
                                          <p:spTgt spid="18"/>
                                        </p:tgtEl>
                                      </p:cBhvr>
                                    </p:animEffect>
                                  </p:childTnLst>
                                </p:cTn>
                              </p:par>
                              <p:par>
                                <p:cTn id="175" presetID="3" presetClass="entr" presetSubtype="5" fill="hold" grpId="1" nodeType="withEffect">
                                  <p:stCondLst>
                                    <p:cond delay="0"/>
                                  </p:stCondLst>
                                  <p:childTnLst>
                                    <p:set>
                                      <p:cBhvr>
                                        <p:cTn id="176" dur="1" fill="hold">
                                          <p:stCondLst>
                                            <p:cond delay="0"/>
                                          </p:stCondLst>
                                        </p:cTn>
                                        <p:tgtEl>
                                          <p:spTgt spid="20"/>
                                        </p:tgtEl>
                                        <p:attrNameLst>
                                          <p:attrName>style.visibility</p:attrName>
                                        </p:attrNameLst>
                                      </p:cBhvr>
                                      <p:to>
                                        <p:strVal val="visible"/>
                                      </p:to>
                                    </p:set>
                                    <p:animEffect transition="in" filter="blinds(vertical)">
                                      <p:cBhvr>
                                        <p:cTn id="177" dur="2000"/>
                                        <p:tgtEl>
                                          <p:spTgt spid="20"/>
                                        </p:tgtEl>
                                      </p:cBhvr>
                                    </p:animEffect>
                                  </p:childTnLst>
                                </p:cTn>
                              </p:par>
                              <p:par>
                                <p:cTn id="178" presetID="3" presetClass="entr" presetSubtype="5" fill="hold" grpId="1" nodeType="withEffect">
                                  <p:stCondLst>
                                    <p:cond delay="0"/>
                                  </p:stCondLst>
                                  <p:childTnLst>
                                    <p:set>
                                      <p:cBhvr>
                                        <p:cTn id="179" dur="1" fill="hold">
                                          <p:stCondLst>
                                            <p:cond delay="0"/>
                                          </p:stCondLst>
                                        </p:cTn>
                                        <p:tgtEl>
                                          <p:spTgt spid="22"/>
                                        </p:tgtEl>
                                        <p:attrNameLst>
                                          <p:attrName>style.visibility</p:attrName>
                                        </p:attrNameLst>
                                      </p:cBhvr>
                                      <p:to>
                                        <p:strVal val="visible"/>
                                      </p:to>
                                    </p:set>
                                    <p:animEffect transition="in" filter="blinds(vertical)">
                                      <p:cBhvr>
                                        <p:cTn id="180" dur="2000"/>
                                        <p:tgtEl>
                                          <p:spTgt spid="22"/>
                                        </p:tgtEl>
                                      </p:cBhvr>
                                    </p:animEffect>
                                  </p:childTnLst>
                                </p:cTn>
                              </p:par>
                              <p:par>
                                <p:cTn id="181" presetID="3" presetClass="entr" presetSubtype="5" fill="hold" grpId="1" nodeType="withEffect">
                                  <p:stCondLst>
                                    <p:cond delay="0"/>
                                  </p:stCondLst>
                                  <p:childTnLst>
                                    <p:set>
                                      <p:cBhvr>
                                        <p:cTn id="182" dur="1" fill="hold">
                                          <p:stCondLst>
                                            <p:cond delay="0"/>
                                          </p:stCondLst>
                                        </p:cTn>
                                        <p:tgtEl>
                                          <p:spTgt spid="24"/>
                                        </p:tgtEl>
                                        <p:attrNameLst>
                                          <p:attrName>style.visibility</p:attrName>
                                        </p:attrNameLst>
                                      </p:cBhvr>
                                      <p:to>
                                        <p:strVal val="visible"/>
                                      </p:to>
                                    </p:set>
                                    <p:animEffect transition="in" filter="blinds(vertical)">
                                      <p:cBhvr>
                                        <p:cTn id="183" dur="2000"/>
                                        <p:tgtEl>
                                          <p:spTgt spid="24"/>
                                        </p:tgtEl>
                                      </p:cBhvr>
                                    </p:animEffect>
                                  </p:childTnLst>
                                </p:cTn>
                              </p:par>
                              <p:par>
                                <p:cTn id="184" presetID="3" presetClass="entr" presetSubtype="5" fill="hold" grpId="1" nodeType="withEffect">
                                  <p:stCondLst>
                                    <p:cond delay="0"/>
                                  </p:stCondLst>
                                  <p:childTnLst>
                                    <p:set>
                                      <p:cBhvr>
                                        <p:cTn id="185" dur="1" fill="hold">
                                          <p:stCondLst>
                                            <p:cond delay="0"/>
                                          </p:stCondLst>
                                        </p:cTn>
                                        <p:tgtEl>
                                          <p:spTgt spid="26"/>
                                        </p:tgtEl>
                                        <p:attrNameLst>
                                          <p:attrName>style.visibility</p:attrName>
                                        </p:attrNameLst>
                                      </p:cBhvr>
                                      <p:to>
                                        <p:strVal val="visible"/>
                                      </p:to>
                                    </p:set>
                                    <p:animEffect transition="in" filter="blinds(vertical)">
                                      <p:cBhvr>
                                        <p:cTn id="186" dur="2000"/>
                                        <p:tgtEl>
                                          <p:spTgt spid="26"/>
                                        </p:tgtEl>
                                      </p:cBhvr>
                                    </p:animEffect>
                                  </p:childTnLst>
                                </p:cTn>
                              </p:par>
                              <p:par>
                                <p:cTn id="187" presetID="3" presetClass="entr" presetSubtype="5" fill="hold" grpId="1" nodeType="withEffect">
                                  <p:stCondLst>
                                    <p:cond delay="0"/>
                                  </p:stCondLst>
                                  <p:childTnLst>
                                    <p:set>
                                      <p:cBhvr>
                                        <p:cTn id="188" dur="1" fill="hold">
                                          <p:stCondLst>
                                            <p:cond delay="0"/>
                                          </p:stCondLst>
                                        </p:cTn>
                                        <p:tgtEl>
                                          <p:spTgt spid="28"/>
                                        </p:tgtEl>
                                        <p:attrNameLst>
                                          <p:attrName>style.visibility</p:attrName>
                                        </p:attrNameLst>
                                      </p:cBhvr>
                                      <p:to>
                                        <p:strVal val="visible"/>
                                      </p:to>
                                    </p:set>
                                    <p:animEffect transition="in" filter="blinds(vertical)">
                                      <p:cBhvr>
                                        <p:cTn id="189" dur="2000"/>
                                        <p:tgtEl>
                                          <p:spTgt spid="28"/>
                                        </p:tgtEl>
                                      </p:cBhvr>
                                    </p:animEffect>
                                  </p:childTnLst>
                                </p:cTn>
                              </p:par>
                              <p:par>
                                <p:cTn id="190" presetID="3" presetClass="entr" presetSubtype="5" fill="hold" grpId="1" nodeType="withEffect">
                                  <p:stCondLst>
                                    <p:cond delay="0"/>
                                  </p:stCondLst>
                                  <p:childTnLst>
                                    <p:set>
                                      <p:cBhvr>
                                        <p:cTn id="191" dur="1" fill="hold">
                                          <p:stCondLst>
                                            <p:cond delay="0"/>
                                          </p:stCondLst>
                                        </p:cTn>
                                        <p:tgtEl>
                                          <p:spTgt spid="30"/>
                                        </p:tgtEl>
                                        <p:attrNameLst>
                                          <p:attrName>style.visibility</p:attrName>
                                        </p:attrNameLst>
                                      </p:cBhvr>
                                      <p:to>
                                        <p:strVal val="visible"/>
                                      </p:to>
                                    </p:set>
                                    <p:animEffect transition="in" filter="blinds(vertical)">
                                      <p:cBhvr>
                                        <p:cTn id="192" dur="2000"/>
                                        <p:tgtEl>
                                          <p:spTgt spid="30"/>
                                        </p:tgtEl>
                                      </p:cBhvr>
                                    </p:animEffect>
                                  </p:childTnLst>
                                </p:cTn>
                              </p:par>
                              <p:par>
                                <p:cTn id="193" presetID="3" presetClass="entr" presetSubtype="5" fill="hold" grpId="1" nodeType="withEffect">
                                  <p:stCondLst>
                                    <p:cond delay="0"/>
                                  </p:stCondLst>
                                  <p:childTnLst>
                                    <p:set>
                                      <p:cBhvr>
                                        <p:cTn id="194" dur="1" fill="hold">
                                          <p:stCondLst>
                                            <p:cond delay="0"/>
                                          </p:stCondLst>
                                        </p:cTn>
                                        <p:tgtEl>
                                          <p:spTgt spid="32"/>
                                        </p:tgtEl>
                                        <p:attrNameLst>
                                          <p:attrName>style.visibility</p:attrName>
                                        </p:attrNameLst>
                                      </p:cBhvr>
                                      <p:to>
                                        <p:strVal val="visible"/>
                                      </p:to>
                                    </p:set>
                                    <p:animEffect transition="in" filter="blinds(vertical)">
                                      <p:cBhvr>
                                        <p:cTn id="195" dur="2000"/>
                                        <p:tgtEl>
                                          <p:spTgt spid="32"/>
                                        </p:tgtEl>
                                      </p:cBhvr>
                                    </p:animEffect>
                                  </p:childTnLst>
                                </p:cTn>
                              </p:par>
                              <p:par>
                                <p:cTn id="196" presetID="3" presetClass="entr" presetSubtype="5" fill="hold" grpId="1" nodeType="withEffect">
                                  <p:stCondLst>
                                    <p:cond delay="0"/>
                                  </p:stCondLst>
                                  <p:childTnLst>
                                    <p:set>
                                      <p:cBhvr>
                                        <p:cTn id="197" dur="1" fill="hold">
                                          <p:stCondLst>
                                            <p:cond delay="0"/>
                                          </p:stCondLst>
                                        </p:cTn>
                                        <p:tgtEl>
                                          <p:spTgt spid="34"/>
                                        </p:tgtEl>
                                        <p:attrNameLst>
                                          <p:attrName>style.visibility</p:attrName>
                                        </p:attrNameLst>
                                      </p:cBhvr>
                                      <p:to>
                                        <p:strVal val="visible"/>
                                      </p:to>
                                    </p:set>
                                    <p:animEffect transition="in" filter="blinds(vertical)">
                                      <p:cBhvr>
                                        <p:cTn id="198" dur="2000"/>
                                        <p:tgtEl>
                                          <p:spTgt spid="34"/>
                                        </p:tgtEl>
                                      </p:cBhvr>
                                    </p:animEffect>
                                  </p:childTnLst>
                                </p:cTn>
                              </p:par>
                              <p:par>
                                <p:cTn id="199" presetID="3" presetClass="entr" presetSubtype="5" fill="hold" grpId="1" nodeType="withEffect">
                                  <p:stCondLst>
                                    <p:cond delay="0"/>
                                  </p:stCondLst>
                                  <p:childTnLst>
                                    <p:set>
                                      <p:cBhvr>
                                        <p:cTn id="200" dur="1" fill="hold">
                                          <p:stCondLst>
                                            <p:cond delay="0"/>
                                          </p:stCondLst>
                                        </p:cTn>
                                        <p:tgtEl>
                                          <p:spTgt spid="36"/>
                                        </p:tgtEl>
                                        <p:attrNameLst>
                                          <p:attrName>style.visibility</p:attrName>
                                        </p:attrNameLst>
                                      </p:cBhvr>
                                      <p:to>
                                        <p:strVal val="visible"/>
                                      </p:to>
                                    </p:set>
                                    <p:animEffect transition="in" filter="blinds(vertical)">
                                      <p:cBhvr>
                                        <p:cTn id="201" dur="2000"/>
                                        <p:tgtEl>
                                          <p:spTgt spid="36"/>
                                        </p:tgtEl>
                                      </p:cBhvr>
                                    </p:animEffect>
                                  </p:childTnLst>
                                </p:cTn>
                              </p:par>
                              <p:par>
                                <p:cTn id="202" presetID="3" presetClass="entr" presetSubtype="5" fill="hold" grpId="1" nodeType="withEffect">
                                  <p:stCondLst>
                                    <p:cond delay="0"/>
                                  </p:stCondLst>
                                  <p:childTnLst>
                                    <p:set>
                                      <p:cBhvr>
                                        <p:cTn id="203" dur="1" fill="hold">
                                          <p:stCondLst>
                                            <p:cond delay="0"/>
                                          </p:stCondLst>
                                        </p:cTn>
                                        <p:tgtEl>
                                          <p:spTgt spid="38"/>
                                        </p:tgtEl>
                                        <p:attrNameLst>
                                          <p:attrName>style.visibility</p:attrName>
                                        </p:attrNameLst>
                                      </p:cBhvr>
                                      <p:to>
                                        <p:strVal val="visible"/>
                                      </p:to>
                                    </p:set>
                                    <p:animEffect transition="in" filter="blinds(vertical)">
                                      <p:cBhvr>
                                        <p:cTn id="204" dur="2000"/>
                                        <p:tgtEl>
                                          <p:spTgt spid="38"/>
                                        </p:tgtEl>
                                      </p:cBhvr>
                                    </p:animEffect>
                                  </p:childTnLst>
                                </p:cTn>
                              </p:par>
                              <p:par>
                                <p:cTn id="205" presetID="3" presetClass="entr" presetSubtype="5" fill="hold" grpId="1" nodeType="withEffect">
                                  <p:stCondLst>
                                    <p:cond delay="0"/>
                                  </p:stCondLst>
                                  <p:childTnLst>
                                    <p:set>
                                      <p:cBhvr>
                                        <p:cTn id="206" dur="1" fill="hold">
                                          <p:stCondLst>
                                            <p:cond delay="0"/>
                                          </p:stCondLst>
                                        </p:cTn>
                                        <p:tgtEl>
                                          <p:spTgt spid="3"/>
                                        </p:tgtEl>
                                        <p:attrNameLst>
                                          <p:attrName>style.visibility</p:attrName>
                                        </p:attrNameLst>
                                      </p:cBhvr>
                                      <p:to>
                                        <p:strVal val="visible"/>
                                      </p:to>
                                    </p:set>
                                    <p:animEffect transition="in" filter="blinds(vertical)">
                                      <p:cBhvr>
                                        <p:cTn id="207" dur="2000"/>
                                        <p:tgtEl>
                                          <p:spTgt spid="3"/>
                                        </p:tgtEl>
                                      </p:cBhvr>
                                    </p:animEffect>
                                  </p:childTnLst>
                                </p:cTn>
                              </p:par>
                              <p:par>
                                <p:cTn id="208" presetID="3" presetClass="entr" presetSubtype="5" fill="hold" grpId="1" nodeType="withEffect">
                                  <p:stCondLst>
                                    <p:cond delay="0"/>
                                  </p:stCondLst>
                                  <p:childTnLst>
                                    <p:set>
                                      <p:cBhvr>
                                        <p:cTn id="209" dur="1" fill="hold">
                                          <p:stCondLst>
                                            <p:cond delay="0"/>
                                          </p:stCondLst>
                                        </p:cTn>
                                        <p:tgtEl>
                                          <p:spTgt spid="5"/>
                                        </p:tgtEl>
                                        <p:attrNameLst>
                                          <p:attrName>style.visibility</p:attrName>
                                        </p:attrNameLst>
                                      </p:cBhvr>
                                      <p:to>
                                        <p:strVal val="visible"/>
                                      </p:to>
                                    </p:set>
                                    <p:animEffect transition="in" filter="blinds(vertical)">
                                      <p:cBhvr>
                                        <p:cTn id="210" dur="2000"/>
                                        <p:tgtEl>
                                          <p:spTgt spid="5"/>
                                        </p:tgtEl>
                                      </p:cBhvr>
                                    </p:animEffect>
                                  </p:childTnLst>
                                </p:cTn>
                              </p:par>
                              <p:par>
                                <p:cTn id="211" presetID="3" presetClass="entr" presetSubtype="5" fill="hold" grpId="1" nodeType="withEffect">
                                  <p:stCondLst>
                                    <p:cond delay="0"/>
                                  </p:stCondLst>
                                  <p:childTnLst>
                                    <p:set>
                                      <p:cBhvr>
                                        <p:cTn id="212" dur="1" fill="hold">
                                          <p:stCondLst>
                                            <p:cond delay="0"/>
                                          </p:stCondLst>
                                        </p:cTn>
                                        <p:tgtEl>
                                          <p:spTgt spid="7"/>
                                        </p:tgtEl>
                                        <p:attrNameLst>
                                          <p:attrName>style.visibility</p:attrName>
                                        </p:attrNameLst>
                                      </p:cBhvr>
                                      <p:to>
                                        <p:strVal val="visible"/>
                                      </p:to>
                                    </p:set>
                                    <p:animEffect transition="in" filter="blinds(vertical)">
                                      <p:cBhvr>
                                        <p:cTn id="213" dur="2000"/>
                                        <p:tgtEl>
                                          <p:spTgt spid="7"/>
                                        </p:tgtEl>
                                      </p:cBhvr>
                                    </p:animEffect>
                                  </p:childTnLst>
                                </p:cTn>
                              </p:par>
                              <p:par>
                                <p:cTn id="214" presetID="3" presetClass="entr" presetSubtype="5" fill="hold" grpId="1" nodeType="withEffect">
                                  <p:stCondLst>
                                    <p:cond delay="0"/>
                                  </p:stCondLst>
                                  <p:childTnLst>
                                    <p:set>
                                      <p:cBhvr>
                                        <p:cTn id="215" dur="1" fill="hold">
                                          <p:stCondLst>
                                            <p:cond delay="0"/>
                                          </p:stCondLst>
                                        </p:cTn>
                                        <p:tgtEl>
                                          <p:spTgt spid="9"/>
                                        </p:tgtEl>
                                        <p:attrNameLst>
                                          <p:attrName>style.visibility</p:attrName>
                                        </p:attrNameLst>
                                      </p:cBhvr>
                                      <p:to>
                                        <p:strVal val="visible"/>
                                      </p:to>
                                    </p:set>
                                    <p:animEffect transition="in" filter="blinds(vertical)">
                                      <p:cBhvr>
                                        <p:cTn id="216" dur="2000"/>
                                        <p:tgtEl>
                                          <p:spTgt spid="9"/>
                                        </p:tgtEl>
                                      </p:cBhvr>
                                    </p:animEffect>
                                  </p:childTnLst>
                                </p:cTn>
                              </p:par>
                              <p:par>
                                <p:cTn id="217" presetID="3" presetClass="entr" presetSubtype="5" fill="hold" grpId="1" nodeType="withEffect">
                                  <p:stCondLst>
                                    <p:cond delay="0"/>
                                  </p:stCondLst>
                                  <p:childTnLst>
                                    <p:set>
                                      <p:cBhvr>
                                        <p:cTn id="218" dur="1" fill="hold">
                                          <p:stCondLst>
                                            <p:cond delay="0"/>
                                          </p:stCondLst>
                                        </p:cTn>
                                        <p:tgtEl>
                                          <p:spTgt spid="11"/>
                                        </p:tgtEl>
                                        <p:attrNameLst>
                                          <p:attrName>style.visibility</p:attrName>
                                        </p:attrNameLst>
                                      </p:cBhvr>
                                      <p:to>
                                        <p:strVal val="visible"/>
                                      </p:to>
                                    </p:set>
                                    <p:animEffect transition="in" filter="blinds(vertical)">
                                      <p:cBhvr>
                                        <p:cTn id="219" dur="2000"/>
                                        <p:tgtEl>
                                          <p:spTgt spid="11"/>
                                        </p:tgtEl>
                                      </p:cBhvr>
                                    </p:animEffect>
                                  </p:childTnLst>
                                </p:cTn>
                              </p:par>
                              <p:par>
                                <p:cTn id="220" presetID="3" presetClass="entr" presetSubtype="5" fill="hold" grpId="1" nodeType="withEffect">
                                  <p:stCondLst>
                                    <p:cond delay="0"/>
                                  </p:stCondLst>
                                  <p:childTnLst>
                                    <p:set>
                                      <p:cBhvr>
                                        <p:cTn id="221" dur="1" fill="hold">
                                          <p:stCondLst>
                                            <p:cond delay="0"/>
                                          </p:stCondLst>
                                        </p:cTn>
                                        <p:tgtEl>
                                          <p:spTgt spid="13"/>
                                        </p:tgtEl>
                                        <p:attrNameLst>
                                          <p:attrName>style.visibility</p:attrName>
                                        </p:attrNameLst>
                                      </p:cBhvr>
                                      <p:to>
                                        <p:strVal val="visible"/>
                                      </p:to>
                                    </p:set>
                                    <p:animEffect transition="in" filter="blinds(vertical)">
                                      <p:cBhvr>
                                        <p:cTn id="222" dur="2000"/>
                                        <p:tgtEl>
                                          <p:spTgt spid="13"/>
                                        </p:tgtEl>
                                      </p:cBhvr>
                                    </p:animEffect>
                                  </p:childTnLst>
                                </p:cTn>
                              </p:par>
                              <p:par>
                                <p:cTn id="223" presetID="3" presetClass="entr" presetSubtype="5" fill="hold" grpId="1" nodeType="withEffect">
                                  <p:stCondLst>
                                    <p:cond delay="0"/>
                                  </p:stCondLst>
                                  <p:childTnLst>
                                    <p:set>
                                      <p:cBhvr>
                                        <p:cTn id="224" dur="1" fill="hold">
                                          <p:stCondLst>
                                            <p:cond delay="0"/>
                                          </p:stCondLst>
                                        </p:cTn>
                                        <p:tgtEl>
                                          <p:spTgt spid="15"/>
                                        </p:tgtEl>
                                        <p:attrNameLst>
                                          <p:attrName>style.visibility</p:attrName>
                                        </p:attrNameLst>
                                      </p:cBhvr>
                                      <p:to>
                                        <p:strVal val="visible"/>
                                      </p:to>
                                    </p:set>
                                    <p:animEffect transition="in" filter="blinds(vertical)">
                                      <p:cBhvr>
                                        <p:cTn id="225" dur="2000"/>
                                        <p:tgtEl>
                                          <p:spTgt spid="15"/>
                                        </p:tgtEl>
                                      </p:cBhvr>
                                    </p:animEffect>
                                  </p:childTnLst>
                                </p:cTn>
                              </p:par>
                              <p:par>
                                <p:cTn id="226" presetID="3" presetClass="entr" presetSubtype="5" fill="hold" grpId="1" nodeType="withEffect">
                                  <p:stCondLst>
                                    <p:cond delay="0"/>
                                  </p:stCondLst>
                                  <p:childTnLst>
                                    <p:set>
                                      <p:cBhvr>
                                        <p:cTn id="227" dur="1" fill="hold">
                                          <p:stCondLst>
                                            <p:cond delay="0"/>
                                          </p:stCondLst>
                                        </p:cTn>
                                        <p:tgtEl>
                                          <p:spTgt spid="17"/>
                                        </p:tgtEl>
                                        <p:attrNameLst>
                                          <p:attrName>style.visibility</p:attrName>
                                        </p:attrNameLst>
                                      </p:cBhvr>
                                      <p:to>
                                        <p:strVal val="visible"/>
                                      </p:to>
                                    </p:set>
                                    <p:animEffect transition="in" filter="blinds(vertical)">
                                      <p:cBhvr>
                                        <p:cTn id="228" dur="2000"/>
                                        <p:tgtEl>
                                          <p:spTgt spid="17"/>
                                        </p:tgtEl>
                                      </p:cBhvr>
                                    </p:animEffect>
                                  </p:childTnLst>
                                </p:cTn>
                              </p:par>
                              <p:par>
                                <p:cTn id="229" presetID="3" presetClass="entr" presetSubtype="5" fill="hold" grpId="1" nodeType="withEffect">
                                  <p:stCondLst>
                                    <p:cond delay="0"/>
                                  </p:stCondLst>
                                  <p:childTnLst>
                                    <p:set>
                                      <p:cBhvr>
                                        <p:cTn id="230" dur="1" fill="hold">
                                          <p:stCondLst>
                                            <p:cond delay="0"/>
                                          </p:stCondLst>
                                        </p:cTn>
                                        <p:tgtEl>
                                          <p:spTgt spid="19"/>
                                        </p:tgtEl>
                                        <p:attrNameLst>
                                          <p:attrName>style.visibility</p:attrName>
                                        </p:attrNameLst>
                                      </p:cBhvr>
                                      <p:to>
                                        <p:strVal val="visible"/>
                                      </p:to>
                                    </p:set>
                                    <p:animEffect transition="in" filter="blinds(vertical)">
                                      <p:cBhvr>
                                        <p:cTn id="231" dur="2000"/>
                                        <p:tgtEl>
                                          <p:spTgt spid="19"/>
                                        </p:tgtEl>
                                      </p:cBhvr>
                                    </p:animEffect>
                                  </p:childTnLst>
                                </p:cTn>
                              </p:par>
                              <p:par>
                                <p:cTn id="232" presetID="3" presetClass="entr" presetSubtype="5" fill="hold" grpId="1" nodeType="withEffect">
                                  <p:stCondLst>
                                    <p:cond delay="0"/>
                                  </p:stCondLst>
                                  <p:childTnLst>
                                    <p:set>
                                      <p:cBhvr>
                                        <p:cTn id="233" dur="1" fill="hold">
                                          <p:stCondLst>
                                            <p:cond delay="0"/>
                                          </p:stCondLst>
                                        </p:cTn>
                                        <p:tgtEl>
                                          <p:spTgt spid="21"/>
                                        </p:tgtEl>
                                        <p:attrNameLst>
                                          <p:attrName>style.visibility</p:attrName>
                                        </p:attrNameLst>
                                      </p:cBhvr>
                                      <p:to>
                                        <p:strVal val="visible"/>
                                      </p:to>
                                    </p:set>
                                    <p:animEffect transition="in" filter="blinds(vertical)">
                                      <p:cBhvr>
                                        <p:cTn id="234" dur="2000"/>
                                        <p:tgtEl>
                                          <p:spTgt spid="21"/>
                                        </p:tgtEl>
                                      </p:cBhvr>
                                    </p:animEffect>
                                  </p:childTnLst>
                                </p:cTn>
                              </p:par>
                              <p:par>
                                <p:cTn id="235" presetID="3" presetClass="entr" presetSubtype="5" fill="hold" grpId="1" nodeType="withEffect">
                                  <p:stCondLst>
                                    <p:cond delay="0"/>
                                  </p:stCondLst>
                                  <p:childTnLst>
                                    <p:set>
                                      <p:cBhvr>
                                        <p:cTn id="236" dur="1" fill="hold">
                                          <p:stCondLst>
                                            <p:cond delay="0"/>
                                          </p:stCondLst>
                                        </p:cTn>
                                        <p:tgtEl>
                                          <p:spTgt spid="23"/>
                                        </p:tgtEl>
                                        <p:attrNameLst>
                                          <p:attrName>style.visibility</p:attrName>
                                        </p:attrNameLst>
                                      </p:cBhvr>
                                      <p:to>
                                        <p:strVal val="visible"/>
                                      </p:to>
                                    </p:set>
                                    <p:animEffect transition="in" filter="blinds(vertical)">
                                      <p:cBhvr>
                                        <p:cTn id="237" dur="2000"/>
                                        <p:tgtEl>
                                          <p:spTgt spid="23"/>
                                        </p:tgtEl>
                                      </p:cBhvr>
                                    </p:animEffect>
                                  </p:childTnLst>
                                </p:cTn>
                              </p:par>
                              <p:par>
                                <p:cTn id="238" presetID="3" presetClass="entr" presetSubtype="5" fill="hold" grpId="1" nodeType="withEffect">
                                  <p:stCondLst>
                                    <p:cond delay="0"/>
                                  </p:stCondLst>
                                  <p:childTnLst>
                                    <p:set>
                                      <p:cBhvr>
                                        <p:cTn id="239" dur="1" fill="hold">
                                          <p:stCondLst>
                                            <p:cond delay="0"/>
                                          </p:stCondLst>
                                        </p:cTn>
                                        <p:tgtEl>
                                          <p:spTgt spid="25"/>
                                        </p:tgtEl>
                                        <p:attrNameLst>
                                          <p:attrName>style.visibility</p:attrName>
                                        </p:attrNameLst>
                                      </p:cBhvr>
                                      <p:to>
                                        <p:strVal val="visible"/>
                                      </p:to>
                                    </p:set>
                                    <p:animEffect transition="in" filter="blinds(vertical)">
                                      <p:cBhvr>
                                        <p:cTn id="240" dur="2000"/>
                                        <p:tgtEl>
                                          <p:spTgt spid="25"/>
                                        </p:tgtEl>
                                      </p:cBhvr>
                                    </p:animEffect>
                                  </p:childTnLst>
                                </p:cTn>
                              </p:par>
                              <p:par>
                                <p:cTn id="241" presetID="3" presetClass="entr" presetSubtype="5" fill="hold" grpId="1" nodeType="withEffect">
                                  <p:stCondLst>
                                    <p:cond delay="0"/>
                                  </p:stCondLst>
                                  <p:childTnLst>
                                    <p:set>
                                      <p:cBhvr>
                                        <p:cTn id="242" dur="1" fill="hold">
                                          <p:stCondLst>
                                            <p:cond delay="0"/>
                                          </p:stCondLst>
                                        </p:cTn>
                                        <p:tgtEl>
                                          <p:spTgt spid="27"/>
                                        </p:tgtEl>
                                        <p:attrNameLst>
                                          <p:attrName>style.visibility</p:attrName>
                                        </p:attrNameLst>
                                      </p:cBhvr>
                                      <p:to>
                                        <p:strVal val="visible"/>
                                      </p:to>
                                    </p:set>
                                    <p:animEffect transition="in" filter="blinds(vertical)">
                                      <p:cBhvr>
                                        <p:cTn id="243" dur="2000"/>
                                        <p:tgtEl>
                                          <p:spTgt spid="27"/>
                                        </p:tgtEl>
                                      </p:cBhvr>
                                    </p:animEffect>
                                  </p:childTnLst>
                                </p:cTn>
                              </p:par>
                              <p:par>
                                <p:cTn id="244" presetID="3" presetClass="entr" presetSubtype="5" fill="hold" grpId="1" nodeType="withEffect">
                                  <p:stCondLst>
                                    <p:cond delay="0"/>
                                  </p:stCondLst>
                                  <p:childTnLst>
                                    <p:set>
                                      <p:cBhvr>
                                        <p:cTn id="245" dur="1" fill="hold">
                                          <p:stCondLst>
                                            <p:cond delay="0"/>
                                          </p:stCondLst>
                                        </p:cTn>
                                        <p:tgtEl>
                                          <p:spTgt spid="29"/>
                                        </p:tgtEl>
                                        <p:attrNameLst>
                                          <p:attrName>style.visibility</p:attrName>
                                        </p:attrNameLst>
                                      </p:cBhvr>
                                      <p:to>
                                        <p:strVal val="visible"/>
                                      </p:to>
                                    </p:set>
                                    <p:animEffect transition="in" filter="blinds(vertical)">
                                      <p:cBhvr>
                                        <p:cTn id="246" dur="2000"/>
                                        <p:tgtEl>
                                          <p:spTgt spid="29"/>
                                        </p:tgtEl>
                                      </p:cBhvr>
                                    </p:animEffect>
                                  </p:childTnLst>
                                </p:cTn>
                              </p:par>
                              <p:par>
                                <p:cTn id="247" presetID="3" presetClass="entr" presetSubtype="5" fill="hold" grpId="1" nodeType="withEffect">
                                  <p:stCondLst>
                                    <p:cond delay="0"/>
                                  </p:stCondLst>
                                  <p:childTnLst>
                                    <p:set>
                                      <p:cBhvr>
                                        <p:cTn id="248" dur="1" fill="hold">
                                          <p:stCondLst>
                                            <p:cond delay="0"/>
                                          </p:stCondLst>
                                        </p:cTn>
                                        <p:tgtEl>
                                          <p:spTgt spid="31"/>
                                        </p:tgtEl>
                                        <p:attrNameLst>
                                          <p:attrName>style.visibility</p:attrName>
                                        </p:attrNameLst>
                                      </p:cBhvr>
                                      <p:to>
                                        <p:strVal val="visible"/>
                                      </p:to>
                                    </p:set>
                                    <p:animEffect transition="in" filter="blinds(vertical)">
                                      <p:cBhvr>
                                        <p:cTn id="249" dur="2000"/>
                                        <p:tgtEl>
                                          <p:spTgt spid="31"/>
                                        </p:tgtEl>
                                      </p:cBhvr>
                                    </p:animEffect>
                                  </p:childTnLst>
                                </p:cTn>
                              </p:par>
                              <p:par>
                                <p:cTn id="250" presetID="3" presetClass="entr" presetSubtype="5" fill="hold" grpId="1" nodeType="withEffect">
                                  <p:stCondLst>
                                    <p:cond delay="0"/>
                                  </p:stCondLst>
                                  <p:childTnLst>
                                    <p:set>
                                      <p:cBhvr>
                                        <p:cTn id="251" dur="1" fill="hold">
                                          <p:stCondLst>
                                            <p:cond delay="0"/>
                                          </p:stCondLst>
                                        </p:cTn>
                                        <p:tgtEl>
                                          <p:spTgt spid="33"/>
                                        </p:tgtEl>
                                        <p:attrNameLst>
                                          <p:attrName>style.visibility</p:attrName>
                                        </p:attrNameLst>
                                      </p:cBhvr>
                                      <p:to>
                                        <p:strVal val="visible"/>
                                      </p:to>
                                    </p:set>
                                    <p:animEffect transition="in" filter="blinds(vertical)">
                                      <p:cBhvr>
                                        <p:cTn id="252" dur="2000"/>
                                        <p:tgtEl>
                                          <p:spTgt spid="33"/>
                                        </p:tgtEl>
                                      </p:cBhvr>
                                    </p:animEffect>
                                  </p:childTnLst>
                                </p:cTn>
                              </p:par>
                              <p:par>
                                <p:cTn id="253" presetID="3" presetClass="entr" presetSubtype="5" fill="hold" grpId="1" nodeType="withEffect">
                                  <p:stCondLst>
                                    <p:cond delay="0"/>
                                  </p:stCondLst>
                                  <p:childTnLst>
                                    <p:set>
                                      <p:cBhvr>
                                        <p:cTn id="254" dur="1" fill="hold">
                                          <p:stCondLst>
                                            <p:cond delay="0"/>
                                          </p:stCondLst>
                                        </p:cTn>
                                        <p:tgtEl>
                                          <p:spTgt spid="35"/>
                                        </p:tgtEl>
                                        <p:attrNameLst>
                                          <p:attrName>style.visibility</p:attrName>
                                        </p:attrNameLst>
                                      </p:cBhvr>
                                      <p:to>
                                        <p:strVal val="visible"/>
                                      </p:to>
                                    </p:set>
                                    <p:animEffect transition="in" filter="blinds(vertical)">
                                      <p:cBhvr>
                                        <p:cTn id="255" dur="2000"/>
                                        <p:tgtEl>
                                          <p:spTgt spid="35"/>
                                        </p:tgtEl>
                                      </p:cBhvr>
                                    </p:animEffect>
                                  </p:childTnLst>
                                </p:cTn>
                              </p:par>
                              <p:par>
                                <p:cTn id="256" presetID="3" presetClass="entr" presetSubtype="5" fill="hold" grpId="1" nodeType="withEffect">
                                  <p:stCondLst>
                                    <p:cond delay="0"/>
                                  </p:stCondLst>
                                  <p:childTnLst>
                                    <p:set>
                                      <p:cBhvr>
                                        <p:cTn id="257" dur="1" fill="hold">
                                          <p:stCondLst>
                                            <p:cond delay="0"/>
                                          </p:stCondLst>
                                        </p:cTn>
                                        <p:tgtEl>
                                          <p:spTgt spid="37"/>
                                        </p:tgtEl>
                                        <p:attrNameLst>
                                          <p:attrName>style.visibility</p:attrName>
                                        </p:attrNameLst>
                                      </p:cBhvr>
                                      <p:to>
                                        <p:strVal val="visible"/>
                                      </p:to>
                                    </p:set>
                                    <p:animEffect transition="in" filter="blinds(vertical)">
                                      <p:cBhvr>
                                        <p:cTn id="258" dur="2000"/>
                                        <p:tgtEl>
                                          <p:spTgt spid="37"/>
                                        </p:tgtEl>
                                      </p:cBhvr>
                                    </p:animEffect>
                                  </p:childTnLst>
                                </p:cTn>
                              </p:par>
                              <p:par>
                                <p:cTn id="259" presetID="8" presetClass="emph" presetSubtype="0" fill="hold" grpId="2" nodeType="withEffect">
                                  <p:stCondLst>
                                    <p:cond delay="0"/>
                                  </p:stCondLst>
                                  <p:childTnLst>
                                    <p:animRot by="21600000">
                                      <p:cBhvr>
                                        <p:cTn id="260" dur="2000" fill="hold"/>
                                        <p:tgtEl>
                                          <p:spTgt spid="4"/>
                                        </p:tgtEl>
                                        <p:attrNameLst>
                                          <p:attrName>r</p:attrName>
                                        </p:attrNameLst>
                                      </p:cBhvr>
                                    </p:animRot>
                                  </p:childTnLst>
                                </p:cTn>
                              </p:par>
                              <p:par>
                                <p:cTn id="261" presetID="8" presetClass="emph" presetSubtype="0" fill="hold" grpId="2" nodeType="withEffect">
                                  <p:stCondLst>
                                    <p:cond delay="0"/>
                                  </p:stCondLst>
                                  <p:childTnLst>
                                    <p:animRot by="21600000">
                                      <p:cBhvr>
                                        <p:cTn id="262" dur="2000" fill="hold"/>
                                        <p:tgtEl>
                                          <p:spTgt spid="6"/>
                                        </p:tgtEl>
                                        <p:attrNameLst>
                                          <p:attrName>r</p:attrName>
                                        </p:attrNameLst>
                                      </p:cBhvr>
                                    </p:animRot>
                                  </p:childTnLst>
                                </p:cTn>
                              </p:par>
                              <p:par>
                                <p:cTn id="263" presetID="8" presetClass="emph" presetSubtype="0" fill="hold" grpId="2" nodeType="withEffect">
                                  <p:stCondLst>
                                    <p:cond delay="0"/>
                                  </p:stCondLst>
                                  <p:childTnLst>
                                    <p:animRot by="21600000">
                                      <p:cBhvr>
                                        <p:cTn id="264" dur="2000" fill="hold"/>
                                        <p:tgtEl>
                                          <p:spTgt spid="8"/>
                                        </p:tgtEl>
                                        <p:attrNameLst>
                                          <p:attrName>r</p:attrName>
                                        </p:attrNameLst>
                                      </p:cBhvr>
                                    </p:animRot>
                                  </p:childTnLst>
                                </p:cTn>
                              </p:par>
                              <p:par>
                                <p:cTn id="265" presetID="8" presetClass="emph" presetSubtype="0" fill="hold" grpId="2" nodeType="withEffect">
                                  <p:stCondLst>
                                    <p:cond delay="0"/>
                                  </p:stCondLst>
                                  <p:childTnLst>
                                    <p:animRot by="21600000">
                                      <p:cBhvr>
                                        <p:cTn id="266" dur="2000" fill="hold"/>
                                        <p:tgtEl>
                                          <p:spTgt spid="10"/>
                                        </p:tgtEl>
                                        <p:attrNameLst>
                                          <p:attrName>r</p:attrName>
                                        </p:attrNameLst>
                                      </p:cBhvr>
                                    </p:animRot>
                                  </p:childTnLst>
                                </p:cTn>
                              </p:par>
                              <p:par>
                                <p:cTn id="267" presetID="8" presetClass="emph" presetSubtype="0" fill="hold" grpId="2" nodeType="withEffect">
                                  <p:stCondLst>
                                    <p:cond delay="0"/>
                                  </p:stCondLst>
                                  <p:childTnLst>
                                    <p:animRot by="21600000">
                                      <p:cBhvr>
                                        <p:cTn id="268" dur="2000" fill="hold"/>
                                        <p:tgtEl>
                                          <p:spTgt spid="12"/>
                                        </p:tgtEl>
                                        <p:attrNameLst>
                                          <p:attrName>r</p:attrName>
                                        </p:attrNameLst>
                                      </p:cBhvr>
                                    </p:animRot>
                                  </p:childTnLst>
                                </p:cTn>
                              </p:par>
                              <p:par>
                                <p:cTn id="269" presetID="8" presetClass="emph" presetSubtype="0" fill="hold" grpId="2" nodeType="withEffect">
                                  <p:stCondLst>
                                    <p:cond delay="0"/>
                                  </p:stCondLst>
                                  <p:childTnLst>
                                    <p:animRot by="21600000">
                                      <p:cBhvr>
                                        <p:cTn id="270" dur="2000" fill="hold"/>
                                        <p:tgtEl>
                                          <p:spTgt spid="14"/>
                                        </p:tgtEl>
                                        <p:attrNameLst>
                                          <p:attrName>r</p:attrName>
                                        </p:attrNameLst>
                                      </p:cBhvr>
                                    </p:animRot>
                                  </p:childTnLst>
                                </p:cTn>
                              </p:par>
                              <p:par>
                                <p:cTn id="271" presetID="8" presetClass="emph" presetSubtype="0" fill="hold" grpId="2" nodeType="withEffect">
                                  <p:stCondLst>
                                    <p:cond delay="0"/>
                                  </p:stCondLst>
                                  <p:childTnLst>
                                    <p:animRot by="21600000">
                                      <p:cBhvr>
                                        <p:cTn id="272" dur="2000" fill="hold"/>
                                        <p:tgtEl>
                                          <p:spTgt spid="16"/>
                                        </p:tgtEl>
                                        <p:attrNameLst>
                                          <p:attrName>r</p:attrName>
                                        </p:attrNameLst>
                                      </p:cBhvr>
                                    </p:animRot>
                                  </p:childTnLst>
                                </p:cTn>
                              </p:par>
                              <p:par>
                                <p:cTn id="273" presetID="8" presetClass="emph" presetSubtype="0" fill="hold" grpId="2" nodeType="withEffect">
                                  <p:stCondLst>
                                    <p:cond delay="0"/>
                                  </p:stCondLst>
                                  <p:childTnLst>
                                    <p:animRot by="21600000">
                                      <p:cBhvr>
                                        <p:cTn id="274" dur="2000" fill="hold"/>
                                        <p:tgtEl>
                                          <p:spTgt spid="18"/>
                                        </p:tgtEl>
                                        <p:attrNameLst>
                                          <p:attrName>r</p:attrName>
                                        </p:attrNameLst>
                                      </p:cBhvr>
                                    </p:animRot>
                                  </p:childTnLst>
                                </p:cTn>
                              </p:par>
                              <p:par>
                                <p:cTn id="275" presetID="8" presetClass="emph" presetSubtype="0" fill="hold" grpId="2" nodeType="withEffect">
                                  <p:stCondLst>
                                    <p:cond delay="0"/>
                                  </p:stCondLst>
                                  <p:childTnLst>
                                    <p:animRot by="21600000">
                                      <p:cBhvr>
                                        <p:cTn id="276" dur="2000" fill="hold"/>
                                        <p:tgtEl>
                                          <p:spTgt spid="20"/>
                                        </p:tgtEl>
                                        <p:attrNameLst>
                                          <p:attrName>r</p:attrName>
                                        </p:attrNameLst>
                                      </p:cBhvr>
                                    </p:animRot>
                                  </p:childTnLst>
                                </p:cTn>
                              </p:par>
                              <p:par>
                                <p:cTn id="277" presetID="8" presetClass="emph" presetSubtype="0" fill="hold" grpId="2" nodeType="withEffect">
                                  <p:stCondLst>
                                    <p:cond delay="0"/>
                                  </p:stCondLst>
                                  <p:childTnLst>
                                    <p:animRot by="21600000">
                                      <p:cBhvr>
                                        <p:cTn id="278" dur="2000" fill="hold"/>
                                        <p:tgtEl>
                                          <p:spTgt spid="22"/>
                                        </p:tgtEl>
                                        <p:attrNameLst>
                                          <p:attrName>r</p:attrName>
                                        </p:attrNameLst>
                                      </p:cBhvr>
                                    </p:animRot>
                                  </p:childTnLst>
                                </p:cTn>
                              </p:par>
                              <p:par>
                                <p:cTn id="279" presetID="8" presetClass="emph" presetSubtype="0" fill="hold" grpId="2" nodeType="withEffect">
                                  <p:stCondLst>
                                    <p:cond delay="0"/>
                                  </p:stCondLst>
                                  <p:childTnLst>
                                    <p:animRot by="21600000">
                                      <p:cBhvr>
                                        <p:cTn id="280" dur="2000" fill="hold"/>
                                        <p:tgtEl>
                                          <p:spTgt spid="24"/>
                                        </p:tgtEl>
                                        <p:attrNameLst>
                                          <p:attrName>r</p:attrName>
                                        </p:attrNameLst>
                                      </p:cBhvr>
                                    </p:animRot>
                                  </p:childTnLst>
                                </p:cTn>
                              </p:par>
                              <p:par>
                                <p:cTn id="281" presetID="8" presetClass="emph" presetSubtype="0" fill="hold" grpId="2" nodeType="withEffect">
                                  <p:stCondLst>
                                    <p:cond delay="0"/>
                                  </p:stCondLst>
                                  <p:childTnLst>
                                    <p:animRot by="21600000">
                                      <p:cBhvr>
                                        <p:cTn id="282" dur="2000" fill="hold"/>
                                        <p:tgtEl>
                                          <p:spTgt spid="26"/>
                                        </p:tgtEl>
                                        <p:attrNameLst>
                                          <p:attrName>r</p:attrName>
                                        </p:attrNameLst>
                                      </p:cBhvr>
                                    </p:animRot>
                                  </p:childTnLst>
                                </p:cTn>
                              </p:par>
                              <p:par>
                                <p:cTn id="283" presetID="8" presetClass="emph" presetSubtype="0" fill="hold" grpId="2" nodeType="withEffect">
                                  <p:stCondLst>
                                    <p:cond delay="0"/>
                                  </p:stCondLst>
                                  <p:childTnLst>
                                    <p:animRot by="21600000">
                                      <p:cBhvr>
                                        <p:cTn id="284" dur="2000" fill="hold"/>
                                        <p:tgtEl>
                                          <p:spTgt spid="28"/>
                                        </p:tgtEl>
                                        <p:attrNameLst>
                                          <p:attrName>r</p:attrName>
                                        </p:attrNameLst>
                                      </p:cBhvr>
                                    </p:animRot>
                                  </p:childTnLst>
                                </p:cTn>
                              </p:par>
                              <p:par>
                                <p:cTn id="285" presetID="8" presetClass="emph" presetSubtype="0" fill="hold" grpId="2" nodeType="withEffect">
                                  <p:stCondLst>
                                    <p:cond delay="0"/>
                                  </p:stCondLst>
                                  <p:childTnLst>
                                    <p:animRot by="21600000">
                                      <p:cBhvr>
                                        <p:cTn id="286" dur="2000" fill="hold"/>
                                        <p:tgtEl>
                                          <p:spTgt spid="30"/>
                                        </p:tgtEl>
                                        <p:attrNameLst>
                                          <p:attrName>r</p:attrName>
                                        </p:attrNameLst>
                                      </p:cBhvr>
                                    </p:animRot>
                                  </p:childTnLst>
                                </p:cTn>
                              </p:par>
                              <p:par>
                                <p:cTn id="287" presetID="8" presetClass="emph" presetSubtype="0" fill="hold" grpId="2" nodeType="withEffect">
                                  <p:stCondLst>
                                    <p:cond delay="0"/>
                                  </p:stCondLst>
                                  <p:childTnLst>
                                    <p:animRot by="21600000">
                                      <p:cBhvr>
                                        <p:cTn id="288" dur="2000" fill="hold"/>
                                        <p:tgtEl>
                                          <p:spTgt spid="32"/>
                                        </p:tgtEl>
                                        <p:attrNameLst>
                                          <p:attrName>r</p:attrName>
                                        </p:attrNameLst>
                                      </p:cBhvr>
                                    </p:animRot>
                                  </p:childTnLst>
                                </p:cTn>
                              </p:par>
                              <p:par>
                                <p:cTn id="289" presetID="8" presetClass="emph" presetSubtype="0" fill="hold" grpId="2" nodeType="withEffect">
                                  <p:stCondLst>
                                    <p:cond delay="0"/>
                                  </p:stCondLst>
                                  <p:childTnLst>
                                    <p:animRot by="21600000">
                                      <p:cBhvr>
                                        <p:cTn id="290" dur="2000" fill="hold"/>
                                        <p:tgtEl>
                                          <p:spTgt spid="34"/>
                                        </p:tgtEl>
                                        <p:attrNameLst>
                                          <p:attrName>r</p:attrName>
                                        </p:attrNameLst>
                                      </p:cBhvr>
                                    </p:animRot>
                                  </p:childTnLst>
                                </p:cTn>
                              </p:par>
                              <p:par>
                                <p:cTn id="291" presetID="8" presetClass="emph" presetSubtype="0" fill="hold" grpId="2" nodeType="withEffect">
                                  <p:stCondLst>
                                    <p:cond delay="0"/>
                                  </p:stCondLst>
                                  <p:childTnLst>
                                    <p:animRot by="21600000">
                                      <p:cBhvr>
                                        <p:cTn id="292" dur="2000" fill="hold"/>
                                        <p:tgtEl>
                                          <p:spTgt spid="36"/>
                                        </p:tgtEl>
                                        <p:attrNameLst>
                                          <p:attrName>r</p:attrName>
                                        </p:attrNameLst>
                                      </p:cBhvr>
                                    </p:animRot>
                                  </p:childTnLst>
                                </p:cTn>
                              </p:par>
                              <p:par>
                                <p:cTn id="293" presetID="8" presetClass="emph" presetSubtype="0" fill="hold" grpId="2" nodeType="withEffect">
                                  <p:stCondLst>
                                    <p:cond delay="0"/>
                                  </p:stCondLst>
                                  <p:childTnLst>
                                    <p:animRot by="21600000">
                                      <p:cBhvr>
                                        <p:cTn id="294" dur="2000" fill="hold"/>
                                        <p:tgtEl>
                                          <p:spTgt spid="38"/>
                                        </p:tgtEl>
                                        <p:attrNameLst>
                                          <p:attrName>r</p:attrName>
                                        </p:attrNameLst>
                                      </p:cBhvr>
                                    </p:animRot>
                                  </p:childTnLst>
                                </p:cTn>
                              </p:par>
                              <p:par>
                                <p:cTn id="295" presetID="8" presetClass="emph" presetSubtype="0" fill="hold" grpId="2" nodeType="withEffect">
                                  <p:stCondLst>
                                    <p:cond delay="0"/>
                                  </p:stCondLst>
                                  <p:childTnLst>
                                    <p:animRot by="-21600000">
                                      <p:cBhvr>
                                        <p:cTn id="296" dur="2000" fill="hold"/>
                                        <p:tgtEl>
                                          <p:spTgt spid="3"/>
                                        </p:tgtEl>
                                        <p:attrNameLst>
                                          <p:attrName>r</p:attrName>
                                        </p:attrNameLst>
                                      </p:cBhvr>
                                    </p:animRot>
                                  </p:childTnLst>
                                </p:cTn>
                              </p:par>
                              <p:par>
                                <p:cTn id="297" presetID="8" presetClass="emph" presetSubtype="0" fill="hold" grpId="2" nodeType="withEffect">
                                  <p:stCondLst>
                                    <p:cond delay="0"/>
                                  </p:stCondLst>
                                  <p:childTnLst>
                                    <p:animRot by="-21600000">
                                      <p:cBhvr>
                                        <p:cTn id="298" dur="2000" fill="hold"/>
                                        <p:tgtEl>
                                          <p:spTgt spid="5"/>
                                        </p:tgtEl>
                                        <p:attrNameLst>
                                          <p:attrName>r</p:attrName>
                                        </p:attrNameLst>
                                      </p:cBhvr>
                                    </p:animRot>
                                  </p:childTnLst>
                                </p:cTn>
                              </p:par>
                              <p:par>
                                <p:cTn id="299" presetID="8" presetClass="emph" presetSubtype="0" fill="hold" grpId="2" nodeType="withEffect">
                                  <p:stCondLst>
                                    <p:cond delay="0"/>
                                  </p:stCondLst>
                                  <p:childTnLst>
                                    <p:animRot by="-21600000">
                                      <p:cBhvr>
                                        <p:cTn id="300" dur="2000" fill="hold"/>
                                        <p:tgtEl>
                                          <p:spTgt spid="7"/>
                                        </p:tgtEl>
                                        <p:attrNameLst>
                                          <p:attrName>r</p:attrName>
                                        </p:attrNameLst>
                                      </p:cBhvr>
                                    </p:animRot>
                                  </p:childTnLst>
                                </p:cTn>
                              </p:par>
                              <p:par>
                                <p:cTn id="301" presetID="8" presetClass="emph" presetSubtype="0" fill="hold" grpId="2" nodeType="withEffect">
                                  <p:stCondLst>
                                    <p:cond delay="0"/>
                                  </p:stCondLst>
                                  <p:childTnLst>
                                    <p:animRot by="-21600000">
                                      <p:cBhvr>
                                        <p:cTn id="302" dur="2000" fill="hold"/>
                                        <p:tgtEl>
                                          <p:spTgt spid="9"/>
                                        </p:tgtEl>
                                        <p:attrNameLst>
                                          <p:attrName>r</p:attrName>
                                        </p:attrNameLst>
                                      </p:cBhvr>
                                    </p:animRot>
                                  </p:childTnLst>
                                </p:cTn>
                              </p:par>
                              <p:par>
                                <p:cTn id="303" presetID="8" presetClass="emph" presetSubtype="0" fill="hold" grpId="2" nodeType="withEffect">
                                  <p:stCondLst>
                                    <p:cond delay="0"/>
                                  </p:stCondLst>
                                  <p:childTnLst>
                                    <p:animRot by="-21600000">
                                      <p:cBhvr>
                                        <p:cTn id="304" dur="2000" fill="hold"/>
                                        <p:tgtEl>
                                          <p:spTgt spid="11"/>
                                        </p:tgtEl>
                                        <p:attrNameLst>
                                          <p:attrName>r</p:attrName>
                                        </p:attrNameLst>
                                      </p:cBhvr>
                                    </p:animRot>
                                  </p:childTnLst>
                                </p:cTn>
                              </p:par>
                              <p:par>
                                <p:cTn id="305" presetID="8" presetClass="emph" presetSubtype="0" fill="hold" grpId="2" nodeType="withEffect">
                                  <p:stCondLst>
                                    <p:cond delay="0"/>
                                  </p:stCondLst>
                                  <p:childTnLst>
                                    <p:animRot by="-21600000">
                                      <p:cBhvr>
                                        <p:cTn id="306" dur="2000" fill="hold"/>
                                        <p:tgtEl>
                                          <p:spTgt spid="13"/>
                                        </p:tgtEl>
                                        <p:attrNameLst>
                                          <p:attrName>r</p:attrName>
                                        </p:attrNameLst>
                                      </p:cBhvr>
                                    </p:animRot>
                                  </p:childTnLst>
                                </p:cTn>
                              </p:par>
                              <p:par>
                                <p:cTn id="307" presetID="8" presetClass="emph" presetSubtype="0" fill="hold" grpId="2" nodeType="withEffect">
                                  <p:stCondLst>
                                    <p:cond delay="0"/>
                                  </p:stCondLst>
                                  <p:childTnLst>
                                    <p:animRot by="-21600000">
                                      <p:cBhvr>
                                        <p:cTn id="308" dur="2000" fill="hold"/>
                                        <p:tgtEl>
                                          <p:spTgt spid="15"/>
                                        </p:tgtEl>
                                        <p:attrNameLst>
                                          <p:attrName>r</p:attrName>
                                        </p:attrNameLst>
                                      </p:cBhvr>
                                    </p:animRot>
                                  </p:childTnLst>
                                </p:cTn>
                              </p:par>
                              <p:par>
                                <p:cTn id="309" presetID="8" presetClass="emph" presetSubtype="0" fill="hold" grpId="2" nodeType="withEffect">
                                  <p:stCondLst>
                                    <p:cond delay="0"/>
                                  </p:stCondLst>
                                  <p:childTnLst>
                                    <p:animRot by="-21600000">
                                      <p:cBhvr>
                                        <p:cTn id="310" dur="2000" fill="hold"/>
                                        <p:tgtEl>
                                          <p:spTgt spid="17"/>
                                        </p:tgtEl>
                                        <p:attrNameLst>
                                          <p:attrName>r</p:attrName>
                                        </p:attrNameLst>
                                      </p:cBhvr>
                                    </p:animRot>
                                  </p:childTnLst>
                                </p:cTn>
                              </p:par>
                              <p:par>
                                <p:cTn id="311" presetID="8" presetClass="emph" presetSubtype="0" fill="hold" grpId="2" nodeType="withEffect">
                                  <p:stCondLst>
                                    <p:cond delay="0"/>
                                  </p:stCondLst>
                                  <p:childTnLst>
                                    <p:animRot by="-21600000">
                                      <p:cBhvr>
                                        <p:cTn id="312" dur="2000" fill="hold"/>
                                        <p:tgtEl>
                                          <p:spTgt spid="19"/>
                                        </p:tgtEl>
                                        <p:attrNameLst>
                                          <p:attrName>r</p:attrName>
                                        </p:attrNameLst>
                                      </p:cBhvr>
                                    </p:animRot>
                                  </p:childTnLst>
                                </p:cTn>
                              </p:par>
                              <p:par>
                                <p:cTn id="313" presetID="8" presetClass="emph" presetSubtype="0" fill="hold" grpId="2" nodeType="withEffect">
                                  <p:stCondLst>
                                    <p:cond delay="0"/>
                                  </p:stCondLst>
                                  <p:childTnLst>
                                    <p:animRot by="-21600000">
                                      <p:cBhvr>
                                        <p:cTn id="314" dur="2000" fill="hold"/>
                                        <p:tgtEl>
                                          <p:spTgt spid="21"/>
                                        </p:tgtEl>
                                        <p:attrNameLst>
                                          <p:attrName>r</p:attrName>
                                        </p:attrNameLst>
                                      </p:cBhvr>
                                    </p:animRot>
                                  </p:childTnLst>
                                </p:cTn>
                              </p:par>
                              <p:par>
                                <p:cTn id="315" presetID="8" presetClass="emph" presetSubtype="0" fill="hold" grpId="2" nodeType="withEffect">
                                  <p:stCondLst>
                                    <p:cond delay="0"/>
                                  </p:stCondLst>
                                  <p:childTnLst>
                                    <p:animRot by="-21600000">
                                      <p:cBhvr>
                                        <p:cTn id="316" dur="2000" fill="hold"/>
                                        <p:tgtEl>
                                          <p:spTgt spid="23"/>
                                        </p:tgtEl>
                                        <p:attrNameLst>
                                          <p:attrName>r</p:attrName>
                                        </p:attrNameLst>
                                      </p:cBhvr>
                                    </p:animRot>
                                  </p:childTnLst>
                                </p:cTn>
                              </p:par>
                              <p:par>
                                <p:cTn id="317" presetID="8" presetClass="emph" presetSubtype="0" fill="hold" grpId="2" nodeType="withEffect">
                                  <p:stCondLst>
                                    <p:cond delay="0"/>
                                  </p:stCondLst>
                                  <p:childTnLst>
                                    <p:animRot by="-21600000">
                                      <p:cBhvr>
                                        <p:cTn id="318" dur="2000" fill="hold"/>
                                        <p:tgtEl>
                                          <p:spTgt spid="25"/>
                                        </p:tgtEl>
                                        <p:attrNameLst>
                                          <p:attrName>r</p:attrName>
                                        </p:attrNameLst>
                                      </p:cBhvr>
                                    </p:animRot>
                                  </p:childTnLst>
                                </p:cTn>
                              </p:par>
                              <p:par>
                                <p:cTn id="319" presetID="8" presetClass="emph" presetSubtype="0" fill="hold" grpId="2" nodeType="withEffect">
                                  <p:stCondLst>
                                    <p:cond delay="0"/>
                                  </p:stCondLst>
                                  <p:childTnLst>
                                    <p:animRot by="-21600000">
                                      <p:cBhvr>
                                        <p:cTn id="320" dur="2000" fill="hold"/>
                                        <p:tgtEl>
                                          <p:spTgt spid="27"/>
                                        </p:tgtEl>
                                        <p:attrNameLst>
                                          <p:attrName>r</p:attrName>
                                        </p:attrNameLst>
                                      </p:cBhvr>
                                    </p:animRot>
                                  </p:childTnLst>
                                </p:cTn>
                              </p:par>
                              <p:par>
                                <p:cTn id="321" presetID="8" presetClass="emph" presetSubtype="0" fill="hold" grpId="2" nodeType="withEffect">
                                  <p:stCondLst>
                                    <p:cond delay="0"/>
                                  </p:stCondLst>
                                  <p:childTnLst>
                                    <p:animRot by="-21600000">
                                      <p:cBhvr>
                                        <p:cTn id="322" dur="2000" fill="hold"/>
                                        <p:tgtEl>
                                          <p:spTgt spid="29"/>
                                        </p:tgtEl>
                                        <p:attrNameLst>
                                          <p:attrName>r</p:attrName>
                                        </p:attrNameLst>
                                      </p:cBhvr>
                                    </p:animRot>
                                  </p:childTnLst>
                                </p:cTn>
                              </p:par>
                              <p:par>
                                <p:cTn id="323" presetID="8" presetClass="emph" presetSubtype="0" fill="hold" grpId="2" nodeType="withEffect">
                                  <p:stCondLst>
                                    <p:cond delay="0"/>
                                  </p:stCondLst>
                                  <p:childTnLst>
                                    <p:animRot by="-21600000">
                                      <p:cBhvr>
                                        <p:cTn id="324" dur="2000" fill="hold"/>
                                        <p:tgtEl>
                                          <p:spTgt spid="31"/>
                                        </p:tgtEl>
                                        <p:attrNameLst>
                                          <p:attrName>r</p:attrName>
                                        </p:attrNameLst>
                                      </p:cBhvr>
                                    </p:animRot>
                                  </p:childTnLst>
                                </p:cTn>
                              </p:par>
                              <p:par>
                                <p:cTn id="325" presetID="8" presetClass="emph" presetSubtype="0" fill="hold" grpId="2" nodeType="withEffect">
                                  <p:stCondLst>
                                    <p:cond delay="0"/>
                                  </p:stCondLst>
                                  <p:childTnLst>
                                    <p:animRot by="-21600000">
                                      <p:cBhvr>
                                        <p:cTn id="326" dur="2000" fill="hold"/>
                                        <p:tgtEl>
                                          <p:spTgt spid="33"/>
                                        </p:tgtEl>
                                        <p:attrNameLst>
                                          <p:attrName>r</p:attrName>
                                        </p:attrNameLst>
                                      </p:cBhvr>
                                    </p:animRot>
                                  </p:childTnLst>
                                </p:cTn>
                              </p:par>
                              <p:par>
                                <p:cTn id="327" presetID="8" presetClass="emph" presetSubtype="0" fill="hold" grpId="2" nodeType="withEffect">
                                  <p:stCondLst>
                                    <p:cond delay="0"/>
                                  </p:stCondLst>
                                  <p:childTnLst>
                                    <p:animRot by="-21600000">
                                      <p:cBhvr>
                                        <p:cTn id="328" dur="2000" fill="hold"/>
                                        <p:tgtEl>
                                          <p:spTgt spid="35"/>
                                        </p:tgtEl>
                                        <p:attrNameLst>
                                          <p:attrName>r</p:attrName>
                                        </p:attrNameLst>
                                      </p:cBhvr>
                                    </p:animRot>
                                  </p:childTnLst>
                                </p:cTn>
                              </p:par>
                              <p:par>
                                <p:cTn id="329" presetID="8" presetClass="emph" presetSubtype="0" fill="hold" grpId="2" nodeType="withEffect">
                                  <p:stCondLst>
                                    <p:cond delay="0"/>
                                  </p:stCondLst>
                                  <p:childTnLst>
                                    <p:animRot by="-21600000">
                                      <p:cBhvr>
                                        <p:cTn id="330" dur="2000" fill="hold"/>
                                        <p:tgtEl>
                                          <p:spTgt spid="37"/>
                                        </p:tgtEl>
                                        <p:attrNameLst>
                                          <p:attrName>r</p:attrName>
                                        </p:attrNameLst>
                                      </p:cBhvr>
                                    </p:animRot>
                                  </p:childTnLst>
                                </p:cTn>
                              </p:par>
                            </p:childTnLst>
                          </p:cTn>
                        </p:par>
                        <p:par>
                          <p:cTn id="331" fill="hold">
                            <p:stCondLst>
                              <p:cond delay="2000"/>
                            </p:stCondLst>
                            <p:childTnLst>
                              <p:par>
                                <p:cTn id="332" presetID="2" presetClass="exit" presetSubtype="4" fill="hold" grpId="3" nodeType="afterEffect">
                                  <p:stCondLst>
                                    <p:cond delay="0"/>
                                  </p:stCondLst>
                                  <p:childTnLst>
                                    <p:anim calcmode="lin" valueType="num">
                                      <p:cBhvr additive="base">
                                        <p:cTn id="333" dur="2000"/>
                                        <p:tgtEl>
                                          <p:spTgt spid="4"/>
                                        </p:tgtEl>
                                        <p:attrNameLst>
                                          <p:attrName>ppt_x</p:attrName>
                                        </p:attrNameLst>
                                      </p:cBhvr>
                                      <p:tavLst>
                                        <p:tav tm="0">
                                          <p:val>
                                            <p:strVal val="ppt_x"/>
                                          </p:val>
                                        </p:tav>
                                        <p:tav tm="100000">
                                          <p:val>
                                            <p:strVal val="ppt_x"/>
                                          </p:val>
                                        </p:tav>
                                      </p:tavLst>
                                    </p:anim>
                                    <p:anim calcmode="lin" valueType="num">
                                      <p:cBhvr additive="base">
                                        <p:cTn id="334" dur="2000"/>
                                        <p:tgtEl>
                                          <p:spTgt spid="4"/>
                                        </p:tgtEl>
                                        <p:attrNameLst>
                                          <p:attrName>ppt_y</p:attrName>
                                        </p:attrNameLst>
                                      </p:cBhvr>
                                      <p:tavLst>
                                        <p:tav tm="0">
                                          <p:val>
                                            <p:strVal val="ppt_y"/>
                                          </p:val>
                                        </p:tav>
                                        <p:tav tm="100000">
                                          <p:val>
                                            <p:strVal val="1+ppt_h/2"/>
                                          </p:val>
                                        </p:tav>
                                      </p:tavLst>
                                    </p:anim>
                                    <p:set>
                                      <p:cBhvr>
                                        <p:cTn id="335" dur="1" fill="hold">
                                          <p:stCondLst>
                                            <p:cond delay="1999"/>
                                          </p:stCondLst>
                                        </p:cTn>
                                        <p:tgtEl>
                                          <p:spTgt spid="4"/>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2000"/>
                                        <p:tgtEl>
                                          <p:spTgt spid="6"/>
                                        </p:tgtEl>
                                        <p:attrNameLst>
                                          <p:attrName>ppt_x</p:attrName>
                                        </p:attrNameLst>
                                      </p:cBhvr>
                                      <p:tavLst>
                                        <p:tav tm="0">
                                          <p:val>
                                            <p:strVal val="ppt_x"/>
                                          </p:val>
                                        </p:tav>
                                        <p:tav tm="100000">
                                          <p:val>
                                            <p:strVal val="ppt_x"/>
                                          </p:val>
                                        </p:tav>
                                      </p:tavLst>
                                    </p:anim>
                                    <p:anim calcmode="lin" valueType="num">
                                      <p:cBhvr additive="base">
                                        <p:cTn id="338" dur="2000"/>
                                        <p:tgtEl>
                                          <p:spTgt spid="6"/>
                                        </p:tgtEl>
                                        <p:attrNameLst>
                                          <p:attrName>ppt_y</p:attrName>
                                        </p:attrNameLst>
                                      </p:cBhvr>
                                      <p:tavLst>
                                        <p:tav tm="0">
                                          <p:val>
                                            <p:strVal val="ppt_y"/>
                                          </p:val>
                                        </p:tav>
                                        <p:tav tm="100000">
                                          <p:val>
                                            <p:strVal val="1+ppt_h/2"/>
                                          </p:val>
                                        </p:tav>
                                      </p:tavLst>
                                    </p:anim>
                                    <p:set>
                                      <p:cBhvr>
                                        <p:cTn id="339" dur="1" fill="hold">
                                          <p:stCondLst>
                                            <p:cond delay="1999"/>
                                          </p:stCondLst>
                                        </p:cTn>
                                        <p:tgtEl>
                                          <p:spTgt spid="6"/>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2000"/>
                                        <p:tgtEl>
                                          <p:spTgt spid="8"/>
                                        </p:tgtEl>
                                        <p:attrNameLst>
                                          <p:attrName>ppt_x</p:attrName>
                                        </p:attrNameLst>
                                      </p:cBhvr>
                                      <p:tavLst>
                                        <p:tav tm="0">
                                          <p:val>
                                            <p:strVal val="ppt_x"/>
                                          </p:val>
                                        </p:tav>
                                        <p:tav tm="100000">
                                          <p:val>
                                            <p:strVal val="ppt_x"/>
                                          </p:val>
                                        </p:tav>
                                      </p:tavLst>
                                    </p:anim>
                                    <p:anim calcmode="lin" valueType="num">
                                      <p:cBhvr additive="base">
                                        <p:cTn id="342" dur="2000"/>
                                        <p:tgtEl>
                                          <p:spTgt spid="8"/>
                                        </p:tgtEl>
                                        <p:attrNameLst>
                                          <p:attrName>ppt_y</p:attrName>
                                        </p:attrNameLst>
                                      </p:cBhvr>
                                      <p:tavLst>
                                        <p:tav tm="0">
                                          <p:val>
                                            <p:strVal val="ppt_y"/>
                                          </p:val>
                                        </p:tav>
                                        <p:tav tm="100000">
                                          <p:val>
                                            <p:strVal val="1+ppt_h/2"/>
                                          </p:val>
                                        </p:tav>
                                      </p:tavLst>
                                    </p:anim>
                                    <p:set>
                                      <p:cBhvr>
                                        <p:cTn id="343" dur="1" fill="hold">
                                          <p:stCondLst>
                                            <p:cond delay="1999"/>
                                          </p:stCondLst>
                                        </p:cTn>
                                        <p:tgtEl>
                                          <p:spTgt spid="8"/>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2000"/>
                                        <p:tgtEl>
                                          <p:spTgt spid="10"/>
                                        </p:tgtEl>
                                        <p:attrNameLst>
                                          <p:attrName>ppt_x</p:attrName>
                                        </p:attrNameLst>
                                      </p:cBhvr>
                                      <p:tavLst>
                                        <p:tav tm="0">
                                          <p:val>
                                            <p:strVal val="ppt_x"/>
                                          </p:val>
                                        </p:tav>
                                        <p:tav tm="100000">
                                          <p:val>
                                            <p:strVal val="ppt_x"/>
                                          </p:val>
                                        </p:tav>
                                      </p:tavLst>
                                    </p:anim>
                                    <p:anim calcmode="lin" valueType="num">
                                      <p:cBhvr additive="base">
                                        <p:cTn id="346" dur="2000"/>
                                        <p:tgtEl>
                                          <p:spTgt spid="10"/>
                                        </p:tgtEl>
                                        <p:attrNameLst>
                                          <p:attrName>ppt_y</p:attrName>
                                        </p:attrNameLst>
                                      </p:cBhvr>
                                      <p:tavLst>
                                        <p:tav tm="0">
                                          <p:val>
                                            <p:strVal val="ppt_y"/>
                                          </p:val>
                                        </p:tav>
                                        <p:tav tm="100000">
                                          <p:val>
                                            <p:strVal val="1+ppt_h/2"/>
                                          </p:val>
                                        </p:tav>
                                      </p:tavLst>
                                    </p:anim>
                                    <p:set>
                                      <p:cBhvr>
                                        <p:cTn id="347" dur="1" fill="hold">
                                          <p:stCondLst>
                                            <p:cond delay="1999"/>
                                          </p:stCondLst>
                                        </p:cTn>
                                        <p:tgtEl>
                                          <p:spTgt spid="10"/>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2000"/>
                                        <p:tgtEl>
                                          <p:spTgt spid="12"/>
                                        </p:tgtEl>
                                        <p:attrNameLst>
                                          <p:attrName>ppt_x</p:attrName>
                                        </p:attrNameLst>
                                      </p:cBhvr>
                                      <p:tavLst>
                                        <p:tav tm="0">
                                          <p:val>
                                            <p:strVal val="ppt_x"/>
                                          </p:val>
                                        </p:tav>
                                        <p:tav tm="100000">
                                          <p:val>
                                            <p:strVal val="ppt_x"/>
                                          </p:val>
                                        </p:tav>
                                      </p:tavLst>
                                    </p:anim>
                                    <p:anim calcmode="lin" valueType="num">
                                      <p:cBhvr additive="base">
                                        <p:cTn id="350" dur="2000"/>
                                        <p:tgtEl>
                                          <p:spTgt spid="12"/>
                                        </p:tgtEl>
                                        <p:attrNameLst>
                                          <p:attrName>ppt_y</p:attrName>
                                        </p:attrNameLst>
                                      </p:cBhvr>
                                      <p:tavLst>
                                        <p:tav tm="0">
                                          <p:val>
                                            <p:strVal val="ppt_y"/>
                                          </p:val>
                                        </p:tav>
                                        <p:tav tm="100000">
                                          <p:val>
                                            <p:strVal val="1+ppt_h/2"/>
                                          </p:val>
                                        </p:tav>
                                      </p:tavLst>
                                    </p:anim>
                                    <p:set>
                                      <p:cBhvr>
                                        <p:cTn id="351" dur="1" fill="hold">
                                          <p:stCondLst>
                                            <p:cond delay="1999"/>
                                          </p:stCondLst>
                                        </p:cTn>
                                        <p:tgtEl>
                                          <p:spTgt spid="12"/>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2000"/>
                                        <p:tgtEl>
                                          <p:spTgt spid="14"/>
                                        </p:tgtEl>
                                        <p:attrNameLst>
                                          <p:attrName>ppt_x</p:attrName>
                                        </p:attrNameLst>
                                      </p:cBhvr>
                                      <p:tavLst>
                                        <p:tav tm="0">
                                          <p:val>
                                            <p:strVal val="ppt_x"/>
                                          </p:val>
                                        </p:tav>
                                        <p:tav tm="100000">
                                          <p:val>
                                            <p:strVal val="ppt_x"/>
                                          </p:val>
                                        </p:tav>
                                      </p:tavLst>
                                    </p:anim>
                                    <p:anim calcmode="lin" valueType="num">
                                      <p:cBhvr additive="base">
                                        <p:cTn id="354" dur="2000"/>
                                        <p:tgtEl>
                                          <p:spTgt spid="14"/>
                                        </p:tgtEl>
                                        <p:attrNameLst>
                                          <p:attrName>ppt_y</p:attrName>
                                        </p:attrNameLst>
                                      </p:cBhvr>
                                      <p:tavLst>
                                        <p:tav tm="0">
                                          <p:val>
                                            <p:strVal val="ppt_y"/>
                                          </p:val>
                                        </p:tav>
                                        <p:tav tm="100000">
                                          <p:val>
                                            <p:strVal val="1+ppt_h/2"/>
                                          </p:val>
                                        </p:tav>
                                      </p:tavLst>
                                    </p:anim>
                                    <p:set>
                                      <p:cBhvr>
                                        <p:cTn id="355" dur="1" fill="hold">
                                          <p:stCondLst>
                                            <p:cond delay="1999"/>
                                          </p:stCondLst>
                                        </p:cTn>
                                        <p:tgtEl>
                                          <p:spTgt spid="14"/>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2000"/>
                                        <p:tgtEl>
                                          <p:spTgt spid="16"/>
                                        </p:tgtEl>
                                        <p:attrNameLst>
                                          <p:attrName>ppt_x</p:attrName>
                                        </p:attrNameLst>
                                      </p:cBhvr>
                                      <p:tavLst>
                                        <p:tav tm="0">
                                          <p:val>
                                            <p:strVal val="ppt_x"/>
                                          </p:val>
                                        </p:tav>
                                        <p:tav tm="100000">
                                          <p:val>
                                            <p:strVal val="ppt_x"/>
                                          </p:val>
                                        </p:tav>
                                      </p:tavLst>
                                    </p:anim>
                                    <p:anim calcmode="lin" valueType="num">
                                      <p:cBhvr additive="base">
                                        <p:cTn id="358" dur="2000"/>
                                        <p:tgtEl>
                                          <p:spTgt spid="16"/>
                                        </p:tgtEl>
                                        <p:attrNameLst>
                                          <p:attrName>ppt_y</p:attrName>
                                        </p:attrNameLst>
                                      </p:cBhvr>
                                      <p:tavLst>
                                        <p:tav tm="0">
                                          <p:val>
                                            <p:strVal val="ppt_y"/>
                                          </p:val>
                                        </p:tav>
                                        <p:tav tm="100000">
                                          <p:val>
                                            <p:strVal val="1+ppt_h/2"/>
                                          </p:val>
                                        </p:tav>
                                      </p:tavLst>
                                    </p:anim>
                                    <p:set>
                                      <p:cBhvr>
                                        <p:cTn id="359" dur="1" fill="hold">
                                          <p:stCondLst>
                                            <p:cond delay="1999"/>
                                          </p:stCondLst>
                                        </p:cTn>
                                        <p:tgtEl>
                                          <p:spTgt spid="16"/>
                                        </p:tgtEl>
                                        <p:attrNameLst>
                                          <p:attrName>style.visibility</p:attrName>
                                        </p:attrNameLst>
                                      </p:cBhvr>
                                      <p:to>
                                        <p:strVal val="hidden"/>
                                      </p:to>
                                    </p:set>
                                  </p:childTnLst>
                                </p:cTn>
                              </p:par>
                              <p:par>
                                <p:cTn id="360" presetID="2" presetClass="exit" presetSubtype="4" fill="hold" grpId="3" nodeType="withEffect">
                                  <p:stCondLst>
                                    <p:cond delay="0"/>
                                  </p:stCondLst>
                                  <p:childTnLst>
                                    <p:anim calcmode="lin" valueType="num">
                                      <p:cBhvr additive="base">
                                        <p:cTn id="361" dur="2000"/>
                                        <p:tgtEl>
                                          <p:spTgt spid="18"/>
                                        </p:tgtEl>
                                        <p:attrNameLst>
                                          <p:attrName>ppt_x</p:attrName>
                                        </p:attrNameLst>
                                      </p:cBhvr>
                                      <p:tavLst>
                                        <p:tav tm="0">
                                          <p:val>
                                            <p:strVal val="ppt_x"/>
                                          </p:val>
                                        </p:tav>
                                        <p:tav tm="100000">
                                          <p:val>
                                            <p:strVal val="ppt_x"/>
                                          </p:val>
                                        </p:tav>
                                      </p:tavLst>
                                    </p:anim>
                                    <p:anim calcmode="lin" valueType="num">
                                      <p:cBhvr additive="base">
                                        <p:cTn id="362" dur="2000"/>
                                        <p:tgtEl>
                                          <p:spTgt spid="18"/>
                                        </p:tgtEl>
                                        <p:attrNameLst>
                                          <p:attrName>ppt_y</p:attrName>
                                        </p:attrNameLst>
                                      </p:cBhvr>
                                      <p:tavLst>
                                        <p:tav tm="0">
                                          <p:val>
                                            <p:strVal val="ppt_y"/>
                                          </p:val>
                                        </p:tav>
                                        <p:tav tm="100000">
                                          <p:val>
                                            <p:strVal val="1+ppt_h/2"/>
                                          </p:val>
                                        </p:tav>
                                      </p:tavLst>
                                    </p:anim>
                                    <p:set>
                                      <p:cBhvr>
                                        <p:cTn id="363" dur="1" fill="hold">
                                          <p:stCondLst>
                                            <p:cond delay="1999"/>
                                          </p:stCondLst>
                                        </p:cTn>
                                        <p:tgtEl>
                                          <p:spTgt spid="18"/>
                                        </p:tgtEl>
                                        <p:attrNameLst>
                                          <p:attrName>style.visibility</p:attrName>
                                        </p:attrNameLst>
                                      </p:cBhvr>
                                      <p:to>
                                        <p:strVal val="hidden"/>
                                      </p:to>
                                    </p:set>
                                  </p:childTnLst>
                                </p:cTn>
                              </p:par>
                              <p:par>
                                <p:cTn id="364" presetID="2" presetClass="exit" presetSubtype="4" fill="hold" grpId="3" nodeType="withEffect">
                                  <p:stCondLst>
                                    <p:cond delay="0"/>
                                  </p:stCondLst>
                                  <p:childTnLst>
                                    <p:anim calcmode="lin" valueType="num">
                                      <p:cBhvr additive="base">
                                        <p:cTn id="365" dur="2000"/>
                                        <p:tgtEl>
                                          <p:spTgt spid="20"/>
                                        </p:tgtEl>
                                        <p:attrNameLst>
                                          <p:attrName>ppt_x</p:attrName>
                                        </p:attrNameLst>
                                      </p:cBhvr>
                                      <p:tavLst>
                                        <p:tav tm="0">
                                          <p:val>
                                            <p:strVal val="ppt_x"/>
                                          </p:val>
                                        </p:tav>
                                        <p:tav tm="100000">
                                          <p:val>
                                            <p:strVal val="ppt_x"/>
                                          </p:val>
                                        </p:tav>
                                      </p:tavLst>
                                    </p:anim>
                                    <p:anim calcmode="lin" valueType="num">
                                      <p:cBhvr additive="base">
                                        <p:cTn id="366" dur="2000"/>
                                        <p:tgtEl>
                                          <p:spTgt spid="20"/>
                                        </p:tgtEl>
                                        <p:attrNameLst>
                                          <p:attrName>ppt_y</p:attrName>
                                        </p:attrNameLst>
                                      </p:cBhvr>
                                      <p:tavLst>
                                        <p:tav tm="0">
                                          <p:val>
                                            <p:strVal val="ppt_y"/>
                                          </p:val>
                                        </p:tav>
                                        <p:tav tm="100000">
                                          <p:val>
                                            <p:strVal val="1+ppt_h/2"/>
                                          </p:val>
                                        </p:tav>
                                      </p:tavLst>
                                    </p:anim>
                                    <p:set>
                                      <p:cBhvr>
                                        <p:cTn id="367" dur="1" fill="hold">
                                          <p:stCondLst>
                                            <p:cond delay="1999"/>
                                          </p:stCondLst>
                                        </p:cTn>
                                        <p:tgtEl>
                                          <p:spTgt spid="20"/>
                                        </p:tgtEl>
                                        <p:attrNameLst>
                                          <p:attrName>style.visibility</p:attrName>
                                        </p:attrNameLst>
                                      </p:cBhvr>
                                      <p:to>
                                        <p:strVal val="hidden"/>
                                      </p:to>
                                    </p:set>
                                  </p:childTnLst>
                                </p:cTn>
                              </p:par>
                              <p:par>
                                <p:cTn id="368" presetID="2" presetClass="exit" presetSubtype="4" fill="hold" grpId="3" nodeType="withEffect">
                                  <p:stCondLst>
                                    <p:cond delay="0"/>
                                  </p:stCondLst>
                                  <p:childTnLst>
                                    <p:anim calcmode="lin" valueType="num">
                                      <p:cBhvr additive="base">
                                        <p:cTn id="369" dur="2000"/>
                                        <p:tgtEl>
                                          <p:spTgt spid="22"/>
                                        </p:tgtEl>
                                        <p:attrNameLst>
                                          <p:attrName>ppt_x</p:attrName>
                                        </p:attrNameLst>
                                      </p:cBhvr>
                                      <p:tavLst>
                                        <p:tav tm="0">
                                          <p:val>
                                            <p:strVal val="ppt_x"/>
                                          </p:val>
                                        </p:tav>
                                        <p:tav tm="100000">
                                          <p:val>
                                            <p:strVal val="ppt_x"/>
                                          </p:val>
                                        </p:tav>
                                      </p:tavLst>
                                    </p:anim>
                                    <p:anim calcmode="lin" valueType="num">
                                      <p:cBhvr additive="base">
                                        <p:cTn id="370" dur="2000"/>
                                        <p:tgtEl>
                                          <p:spTgt spid="22"/>
                                        </p:tgtEl>
                                        <p:attrNameLst>
                                          <p:attrName>ppt_y</p:attrName>
                                        </p:attrNameLst>
                                      </p:cBhvr>
                                      <p:tavLst>
                                        <p:tav tm="0">
                                          <p:val>
                                            <p:strVal val="ppt_y"/>
                                          </p:val>
                                        </p:tav>
                                        <p:tav tm="100000">
                                          <p:val>
                                            <p:strVal val="1+ppt_h/2"/>
                                          </p:val>
                                        </p:tav>
                                      </p:tavLst>
                                    </p:anim>
                                    <p:set>
                                      <p:cBhvr>
                                        <p:cTn id="371" dur="1" fill="hold">
                                          <p:stCondLst>
                                            <p:cond delay="1999"/>
                                          </p:stCondLst>
                                        </p:cTn>
                                        <p:tgtEl>
                                          <p:spTgt spid="22"/>
                                        </p:tgtEl>
                                        <p:attrNameLst>
                                          <p:attrName>style.visibility</p:attrName>
                                        </p:attrNameLst>
                                      </p:cBhvr>
                                      <p:to>
                                        <p:strVal val="hidden"/>
                                      </p:to>
                                    </p:set>
                                  </p:childTnLst>
                                </p:cTn>
                              </p:par>
                              <p:par>
                                <p:cTn id="372" presetID="2" presetClass="exit" presetSubtype="4" fill="hold" grpId="3" nodeType="withEffect">
                                  <p:stCondLst>
                                    <p:cond delay="0"/>
                                  </p:stCondLst>
                                  <p:childTnLst>
                                    <p:anim calcmode="lin" valueType="num">
                                      <p:cBhvr additive="base">
                                        <p:cTn id="373" dur="2000"/>
                                        <p:tgtEl>
                                          <p:spTgt spid="24"/>
                                        </p:tgtEl>
                                        <p:attrNameLst>
                                          <p:attrName>ppt_x</p:attrName>
                                        </p:attrNameLst>
                                      </p:cBhvr>
                                      <p:tavLst>
                                        <p:tav tm="0">
                                          <p:val>
                                            <p:strVal val="ppt_x"/>
                                          </p:val>
                                        </p:tav>
                                        <p:tav tm="100000">
                                          <p:val>
                                            <p:strVal val="ppt_x"/>
                                          </p:val>
                                        </p:tav>
                                      </p:tavLst>
                                    </p:anim>
                                    <p:anim calcmode="lin" valueType="num">
                                      <p:cBhvr additive="base">
                                        <p:cTn id="374" dur="2000"/>
                                        <p:tgtEl>
                                          <p:spTgt spid="24"/>
                                        </p:tgtEl>
                                        <p:attrNameLst>
                                          <p:attrName>ppt_y</p:attrName>
                                        </p:attrNameLst>
                                      </p:cBhvr>
                                      <p:tavLst>
                                        <p:tav tm="0">
                                          <p:val>
                                            <p:strVal val="ppt_y"/>
                                          </p:val>
                                        </p:tav>
                                        <p:tav tm="100000">
                                          <p:val>
                                            <p:strVal val="1+ppt_h/2"/>
                                          </p:val>
                                        </p:tav>
                                      </p:tavLst>
                                    </p:anim>
                                    <p:set>
                                      <p:cBhvr>
                                        <p:cTn id="375" dur="1" fill="hold">
                                          <p:stCondLst>
                                            <p:cond delay="1999"/>
                                          </p:stCondLst>
                                        </p:cTn>
                                        <p:tgtEl>
                                          <p:spTgt spid="24"/>
                                        </p:tgtEl>
                                        <p:attrNameLst>
                                          <p:attrName>style.visibility</p:attrName>
                                        </p:attrNameLst>
                                      </p:cBhvr>
                                      <p:to>
                                        <p:strVal val="hidden"/>
                                      </p:to>
                                    </p:set>
                                  </p:childTnLst>
                                </p:cTn>
                              </p:par>
                              <p:par>
                                <p:cTn id="376" presetID="2" presetClass="exit" presetSubtype="4" fill="hold" grpId="3" nodeType="withEffect">
                                  <p:stCondLst>
                                    <p:cond delay="0"/>
                                  </p:stCondLst>
                                  <p:childTnLst>
                                    <p:anim calcmode="lin" valueType="num">
                                      <p:cBhvr additive="base">
                                        <p:cTn id="377" dur="2000"/>
                                        <p:tgtEl>
                                          <p:spTgt spid="26"/>
                                        </p:tgtEl>
                                        <p:attrNameLst>
                                          <p:attrName>ppt_x</p:attrName>
                                        </p:attrNameLst>
                                      </p:cBhvr>
                                      <p:tavLst>
                                        <p:tav tm="0">
                                          <p:val>
                                            <p:strVal val="ppt_x"/>
                                          </p:val>
                                        </p:tav>
                                        <p:tav tm="100000">
                                          <p:val>
                                            <p:strVal val="ppt_x"/>
                                          </p:val>
                                        </p:tav>
                                      </p:tavLst>
                                    </p:anim>
                                    <p:anim calcmode="lin" valueType="num">
                                      <p:cBhvr additive="base">
                                        <p:cTn id="378" dur="2000"/>
                                        <p:tgtEl>
                                          <p:spTgt spid="26"/>
                                        </p:tgtEl>
                                        <p:attrNameLst>
                                          <p:attrName>ppt_y</p:attrName>
                                        </p:attrNameLst>
                                      </p:cBhvr>
                                      <p:tavLst>
                                        <p:tav tm="0">
                                          <p:val>
                                            <p:strVal val="ppt_y"/>
                                          </p:val>
                                        </p:tav>
                                        <p:tav tm="100000">
                                          <p:val>
                                            <p:strVal val="1+ppt_h/2"/>
                                          </p:val>
                                        </p:tav>
                                      </p:tavLst>
                                    </p:anim>
                                    <p:set>
                                      <p:cBhvr>
                                        <p:cTn id="379" dur="1" fill="hold">
                                          <p:stCondLst>
                                            <p:cond delay="1999"/>
                                          </p:stCondLst>
                                        </p:cTn>
                                        <p:tgtEl>
                                          <p:spTgt spid="26"/>
                                        </p:tgtEl>
                                        <p:attrNameLst>
                                          <p:attrName>style.visibility</p:attrName>
                                        </p:attrNameLst>
                                      </p:cBhvr>
                                      <p:to>
                                        <p:strVal val="hidden"/>
                                      </p:to>
                                    </p:set>
                                  </p:childTnLst>
                                </p:cTn>
                              </p:par>
                              <p:par>
                                <p:cTn id="380" presetID="2" presetClass="exit" presetSubtype="4" fill="hold" grpId="3" nodeType="withEffect">
                                  <p:stCondLst>
                                    <p:cond delay="0"/>
                                  </p:stCondLst>
                                  <p:childTnLst>
                                    <p:anim calcmode="lin" valueType="num">
                                      <p:cBhvr additive="base">
                                        <p:cTn id="381" dur="2000"/>
                                        <p:tgtEl>
                                          <p:spTgt spid="28"/>
                                        </p:tgtEl>
                                        <p:attrNameLst>
                                          <p:attrName>ppt_x</p:attrName>
                                        </p:attrNameLst>
                                      </p:cBhvr>
                                      <p:tavLst>
                                        <p:tav tm="0">
                                          <p:val>
                                            <p:strVal val="ppt_x"/>
                                          </p:val>
                                        </p:tav>
                                        <p:tav tm="100000">
                                          <p:val>
                                            <p:strVal val="ppt_x"/>
                                          </p:val>
                                        </p:tav>
                                      </p:tavLst>
                                    </p:anim>
                                    <p:anim calcmode="lin" valueType="num">
                                      <p:cBhvr additive="base">
                                        <p:cTn id="382" dur="2000"/>
                                        <p:tgtEl>
                                          <p:spTgt spid="28"/>
                                        </p:tgtEl>
                                        <p:attrNameLst>
                                          <p:attrName>ppt_y</p:attrName>
                                        </p:attrNameLst>
                                      </p:cBhvr>
                                      <p:tavLst>
                                        <p:tav tm="0">
                                          <p:val>
                                            <p:strVal val="ppt_y"/>
                                          </p:val>
                                        </p:tav>
                                        <p:tav tm="100000">
                                          <p:val>
                                            <p:strVal val="1+ppt_h/2"/>
                                          </p:val>
                                        </p:tav>
                                      </p:tavLst>
                                    </p:anim>
                                    <p:set>
                                      <p:cBhvr>
                                        <p:cTn id="383" dur="1" fill="hold">
                                          <p:stCondLst>
                                            <p:cond delay="1999"/>
                                          </p:stCondLst>
                                        </p:cTn>
                                        <p:tgtEl>
                                          <p:spTgt spid="28"/>
                                        </p:tgtEl>
                                        <p:attrNameLst>
                                          <p:attrName>style.visibility</p:attrName>
                                        </p:attrNameLst>
                                      </p:cBhvr>
                                      <p:to>
                                        <p:strVal val="hidden"/>
                                      </p:to>
                                    </p:set>
                                  </p:childTnLst>
                                </p:cTn>
                              </p:par>
                              <p:par>
                                <p:cTn id="384" presetID="2" presetClass="exit" presetSubtype="4" fill="hold" grpId="3" nodeType="withEffect">
                                  <p:stCondLst>
                                    <p:cond delay="0"/>
                                  </p:stCondLst>
                                  <p:childTnLst>
                                    <p:anim calcmode="lin" valueType="num">
                                      <p:cBhvr additive="base">
                                        <p:cTn id="385" dur="2000"/>
                                        <p:tgtEl>
                                          <p:spTgt spid="30"/>
                                        </p:tgtEl>
                                        <p:attrNameLst>
                                          <p:attrName>ppt_x</p:attrName>
                                        </p:attrNameLst>
                                      </p:cBhvr>
                                      <p:tavLst>
                                        <p:tav tm="0">
                                          <p:val>
                                            <p:strVal val="ppt_x"/>
                                          </p:val>
                                        </p:tav>
                                        <p:tav tm="100000">
                                          <p:val>
                                            <p:strVal val="ppt_x"/>
                                          </p:val>
                                        </p:tav>
                                      </p:tavLst>
                                    </p:anim>
                                    <p:anim calcmode="lin" valueType="num">
                                      <p:cBhvr additive="base">
                                        <p:cTn id="386" dur="2000"/>
                                        <p:tgtEl>
                                          <p:spTgt spid="30"/>
                                        </p:tgtEl>
                                        <p:attrNameLst>
                                          <p:attrName>ppt_y</p:attrName>
                                        </p:attrNameLst>
                                      </p:cBhvr>
                                      <p:tavLst>
                                        <p:tav tm="0">
                                          <p:val>
                                            <p:strVal val="ppt_y"/>
                                          </p:val>
                                        </p:tav>
                                        <p:tav tm="100000">
                                          <p:val>
                                            <p:strVal val="1+ppt_h/2"/>
                                          </p:val>
                                        </p:tav>
                                      </p:tavLst>
                                    </p:anim>
                                    <p:set>
                                      <p:cBhvr>
                                        <p:cTn id="387" dur="1" fill="hold">
                                          <p:stCondLst>
                                            <p:cond delay="1999"/>
                                          </p:stCondLst>
                                        </p:cTn>
                                        <p:tgtEl>
                                          <p:spTgt spid="30"/>
                                        </p:tgtEl>
                                        <p:attrNameLst>
                                          <p:attrName>style.visibility</p:attrName>
                                        </p:attrNameLst>
                                      </p:cBhvr>
                                      <p:to>
                                        <p:strVal val="hidden"/>
                                      </p:to>
                                    </p:set>
                                  </p:childTnLst>
                                </p:cTn>
                              </p:par>
                              <p:par>
                                <p:cTn id="388" presetID="2" presetClass="exit" presetSubtype="4" fill="hold" grpId="3" nodeType="withEffect">
                                  <p:stCondLst>
                                    <p:cond delay="0"/>
                                  </p:stCondLst>
                                  <p:childTnLst>
                                    <p:anim calcmode="lin" valueType="num">
                                      <p:cBhvr additive="base">
                                        <p:cTn id="389" dur="2000"/>
                                        <p:tgtEl>
                                          <p:spTgt spid="32"/>
                                        </p:tgtEl>
                                        <p:attrNameLst>
                                          <p:attrName>ppt_x</p:attrName>
                                        </p:attrNameLst>
                                      </p:cBhvr>
                                      <p:tavLst>
                                        <p:tav tm="0">
                                          <p:val>
                                            <p:strVal val="ppt_x"/>
                                          </p:val>
                                        </p:tav>
                                        <p:tav tm="100000">
                                          <p:val>
                                            <p:strVal val="ppt_x"/>
                                          </p:val>
                                        </p:tav>
                                      </p:tavLst>
                                    </p:anim>
                                    <p:anim calcmode="lin" valueType="num">
                                      <p:cBhvr additive="base">
                                        <p:cTn id="390" dur="2000"/>
                                        <p:tgtEl>
                                          <p:spTgt spid="32"/>
                                        </p:tgtEl>
                                        <p:attrNameLst>
                                          <p:attrName>ppt_y</p:attrName>
                                        </p:attrNameLst>
                                      </p:cBhvr>
                                      <p:tavLst>
                                        <p:tav tm="0">
                                          <p:val>
                                            <p:strVal val="ppt_y"/>
                                          </p:val>
                                        </p:tav>
                                        <p:tav tm="100000">
                                          <p:val>
                                            <p:strVal val="1+ppt_h/2"/>
                                          </p:val>
                                        </p:tav>
                                      </p:tavLst>
                                    </p:anim>
                                    <p:set>
                                      <p:cBhvr>
                                        <p:cTn id="391" dur="1" fill="hold">
                                          <p:stCondLst>
                                            <p:cond delay="1999"/>
                                          </p:stCondLst>
                                        </p:cTn>
                                        <p:tgtEl>
                                          <p:spTgt spid="32"/>
                                        </p:tgtEl>
                                        <p:attrNameLst>
                                          <p:attrName>style.visibility</p:attrName>
                                        </p:attrNameLst>
                                      </p:cBhvr>
                                      <p:to>
                                        <p:strVal val="hidden"/>
                                      </p:to>
                                    </p:set>
                                  </p:childTnLst>
                                </p:cTn>
                              </p:par>
                              <p:par>
                                <p:cTn id="392" presetID="2" presetClass="exit" presetSubtype="4" fill="hold" grpId="3" nodeType="withEffect">
                                  <p:stCondLst>
                                    <p:cond delay="0"/>
                                  </p:stCondLst>
                                  <p:childTnLst>
                                    <p:anim calcmode="lin" valueType="num">
                                      <p:cBhvr additive="base">
                                        <p:cTn id="393" dur="2000"/>
                                        <p:tgtEl>
                                          <p:spTgt spid="34"/>
                                        </p:tgtEl>
                                        <p:attrNameLst>
                                          <p:attrName>ppt_x</p:attrName>
                                        </p:attrNameLst>
                                      </p:cBhvr>
                                      <p:tavLst>
                                        <p:tav tm="0">
                                          <p:val>
                                            <p:strVal val="ppt_x"/>
                                          </p:val>
                                        </p:tav>
                                        <p:tav tm="100000">
                                          <p:val>
                                            <p:strVal val="ppt_x"/>
                                          </p:val>
                                        </p:tav>
                                      </p:tavLst>
                                    </p:anim>
                                    <p:anim calcmode="lin" valueType="num">
                                      <p:cBhvr additive="base">
                                        <p:cTn id="394" dur="2000"/>
                                        <p:tgtEl>
                                          <p:spTgt spid="34"/>
                                        </p:tgtEl>
                                        <p:attrNameLst>
                                          <p:attrName>ppt_y</p:attrName>
                                        </p:attrNameLst>
                                      </p:cBhvr>
                                      <p:tavLst>
                                        <p:tav tm="0">
                                          <p:val>
                                            <p:strVal val="ppt_y"/>
                                          </p:val>
                                        </p:tav>
                                        <p:tav tm="100000">
                                          <p:val>
                                            <p:strVal val="1+ppt_h/2"/>
                                          </p:val>
                                        </p:tav>
                                      </p:tavLst>
                                    </p:anim>
                                    <p:set>
                                      <p:cBhvr>
                                        <p:cTn id="395" dur="1" fill="hold">
                                          <p:stCondLst>
                                            <p:cond delay="1999"/>
                                          </p:stCondLst>
                                        </p:cTn>
                                        <p:tgtEl>
                                          <p:spTgt spid="34"/>
                                        </p:tgtEl>
                                        <p:attrNameLst>
                                          <p:attrName>style.visibility</p:attrName>
                                        </p:attrNameLst>
                                      </p:cBhvr>
                                      <p:to>
                                        <p:strVal val="hidden"/>
                                      </p:to>
                                    </p:set>
                                  </p:childTnLst>
                                </p:cTn>
                              </p:par>
                              <p:par>
                                <p:cTn id="396" presetID="2" presetClass="exit" presetSubtype="4" fill="hold" grpId="3" nodeType="withEffect">
                                  <p:stCondLst>
                                    <p:cond delay="0"/>
                                  </p:stCondLst>
                                  <p:childTnLst>
                                    <p:anim calcmode="lin" valueType="num">
                                      <p:cBhvr additive="base">
                                        <p:cTn id="397" dur="2000"/>
                                        <p:tgtEl>
                                          <p:spTgt spid="36"/>
                                        </p:tgtEl>
                                        <p:attrNameLst>
                                          <p:attrName>ppt_x</p:attrName>
                                        </p:attrNameLst>
                                      </p:cBhvr>
                                      <p:tavLst>
                                        <p:tav tm="0">
                                          <p:val>
                                            <p:strVal val="ppt_x"/>
                                          </p:val>
                                        </p:tav>
                                        <p:tav tm="100000">
                                          <p:val>
                                            <p:strVal val="ppt_x"/>
                                          </p:val>
                                        </p:tav>
                                      </p:tavLst>
                                    </p:anim>
                                    <p:anim calcmode="lin" valueType="num">
                                      <p:cBhvr additive="base">
                                        <p:cTn id="398" dur="2000"/>
                                        <p:tgtEl>
                                          <p:spTgt spid="36"/>
                                        </p:tgtEl>
                                        <p:attrNameLst>
                                          <p:attrName>ppt_y</p:attrName>
                                        </p:attrNameLst>
                                      </p:cBhvr>
                                      <p:tavLst>
                                        <p:tav tm="0">
                                          <p:val>
                                            <p:strVal val="ppt_y"/>
                                          </p:val>
                                        </p:tav>
                                        <p:tav tm="100000">
                                          <p:val>
                                            <p:strVal val="1+ppt_h/2"/>
                                          </p:val>
                                        </p:tav>
                                      </p:tavLst>
                                    </p:anim>
                                    <p:set>
                                      <p:cBhvr>
                                        <p:cTn id="399" dur="1" fill="hold">
                                          <p:stCondLst>
                                            <p:cond delay="1999"/>
                                          </p:stCondLst>
                                        </p:cTn>
                                        <p:tgtEl>
                                          <p:spTgt spid="36"/>
                                        </p:tgtEl>
                                        <p:attrNameLst>
                                          <p:attrName>style.visibility</p:attrName>
                                        </p:attrNameLst>
                                      </p:cBhvr>
                                      <p:to>
                                        <p:strVal val="hidden"/>
                                      </p:to>
                                    </p:set>
                                  </p:childTnLst>
                                </p:cTn>
                              </p:par>
                              <p:par>
                                <p:cTn id="400" presetID="2" presetClass="exit" presetSubtype="4" fill="hold" grpId="3" nodeType="withEffect">
                                  <p:stCondLst>
                                    <p:cond delay="0"/>
                                  </p:stCondLst>
                                  <p:childTnLst>
                                    <p:anim calcmode="lin" valueType="num">
                                      <p:cBhvr additive="base">
                                        <p:cTn id="401" dur="2000"/>
                                        <p:tgtEl>
                                          <p:spTgt spid="38"/>
                                        </p:tgtEl>
                                        <p:attrNameLst>
                                          <p:attrName>ppt_x</p:attrName>
                                        </p:attrNameLst>
                                      </p:cBhvr>
                                      <p:tavLst>
                                        <p:tav tm="0">
                                          <p:val>
                                            <p:strVal val="ppt_x"/>
                                          </p:val>
                                        </p:tav>
                                        <p:tav tm="100000">
                                          <p:val>
                                            <p:strVal val="ppt_x"/>
                                          </p:val>
                                        </p:tav>
                                      </p:tavLst>
                                    </p:anim>
                                    <p:anim calcmode="lin" valueType="num">
                                      <p:cBhvr additive="base">
                                        <p:cTn id="402" dur="2000"/>
                                        <p:tgtEl>
                                          <p:spTgt spid="38"/>
                                        </p:tgtEl>
                                        <p:attrNameLst>
                                          <p:attrName>ppt_y</p:attrName>
                                        </p:attrNameLst>
                                      </p:cBhvr>
                                      <p:tavLst>
                                        <p:tav tm="0">
                                          <p:val>
                                            <p:strVal val="ppt_y"/>
                                          </p:val>
                                        </p:tav>
                                        <p:tav tm="100000">
                                          <p:val>
                                            <p:strVal val="1+ppt_h/2"/>
                                          </p:val>
                                        </p:tav>
                                      </p:tavLst>
                                    </p:anim>
                                    <p:set>
                                      <p:cBhvr>
                                        <p:cTn id="403" dur="1" fill="hold">
                                          <p:stCondLst>
                                            <p:cond delay="1999"/>
                                          </p:stCondLst>
                                        </p:cTn>
                                        <p:tgtEl>
                                          <p:spTgt spid="38"/>
                                        </p:tgtEl>
                                        <p:attrNameLst>
                                          <p:attrName>style.visibility</p:attrName>
                                        </p:attrNameLst>
                                      </p:cBhvr>
                                      <p:to>
                                        <p:strVal val="hidden"/>
                                      </p:to>
                                    </p:set>
                                  </p:childTnLst>
                                </p:cTn>
                              </p:par>
                              <p:par>
                                <p:cTn id="404" presetID="2" presetClass="exit" presetSubtype="1" fill="hold" grpId="3" nodeType="withEffect">
                                  <p:stCondLst>
                                    <p:cond delay="0"/>
                                  </p:stCondLst>
                                  <p:childTnLst>
                                    <p:anim calcmode="lin" valueType="num">
                                      <p:cBhvr additive="base">
                                        <p:cTn id="405" dur="2000"/>
                                        <p:tgtEl>
                                          <p:spTgt spid="3"/>
                                        </p:tgtEl>
                                        <p:attrNameLst>
                                          <p:attrName>ppt_x</p:attrName>
                                        </p:attrNameLst>
                                      </p:cBhvr>
                                      <p:tavLst>
                                        <p:tav tm="0">
                                          <p:val>
                                            <p:strVal val="ppt_x"/>
                                          </p:val>
                                        </p:tav>
                                        <p:tav tm="100000">
                                          <p:val>
                                            <p:strVal val="ppt_x"/>
                                          </p:val>
                                        </p:tav>
                                      </p:tavLst>
                                    </p:anim>
                                    <p:anim calcmode="lin" valueType="num">
                                      <p:cBhvr additive="base">
                                        <p:cTn id="406" dur="2000"/>
                                        <p:tgtEl>
                                          <p:spTgt spid="3"/>
                                        </p:tgtEl>
                                        <p:attrNameLst>
                                          <p:attrName>ppt_y</p:attrName>
                                        </p:attrNameLst>
                                      </p:cBhvr>
                                      <p:tavLst>
                                        <p:tav tm="0">
                                          <p:val>
                                            <p:strVal val="ppt_y"/>
                                          </p:val>
                                        </p:tav>
                                        <p:tav tm="100000">
                                          <p:val>
                                            <p:strVal val="0-ppt_h/2"/>
                                          </p:val>
                                        </p:tav>
                                      </p:tavLst>
                                    </p:anim>
                                    <p:set>
                                      <p:cBhvr>
                                        <p:cTn id="407" dur="1" fill="hold">
                                          <p:stCondLst>
                                            <p:cond delay="1999"/>
                                          </p:stCondLst>
                                        </p:cTn>
                                        <p:tgtEl>
                                          <p:spTgt spid="3"/>
                                        </p:tgtEl>
                                        <p:attrNameLst>
                                          <p:attrName>style.visibility</p:attrName>
                                        </p:attrNameLst>
                                      </p:cBhvr>
                                      <p:to>
                                        <p:strVal val="hidden"/>
                                      </p:to>
                                    </p:set>
                                  </p:childTnLst>
                                </p:cTn>
                              </p:par>
                              <p:par>
                                <p:cTn id="408" presetID="2" presetClass="exit" presetSubtype="1" fill="hold" grpId="3" nodeType="withEffect">
                                  <p:stCondLst>
                                    <p:cond delay="0"/>
                                  </p:stCondLst>
                                  <p:childTnLst>
                                    <p:anim calcmode="lin" valueType="num">
                                      <p:cBhvr additive="base">
                                        <p:cTn id="409" dur="2000"/>
                                        <p:tgtEl>
                                          <p:spTgt spid="5"/>
                                        </p:tgtEl>
                                        <p:attrNameLst>
                                          <p:attrName>ppt_x</p:attrName>
                                        </p:attrNameLst>
                                      </p:cBhvr>
                                      <p:tavLst>
                                        <p:tav tm="0">
                                          <p:val>
                                            <p:strVal val="ppt_x"/>
                                          </p:val>
                                        </p:tav>
                                        <p:tav tm="100000">
                                          <p:val>
                                            <p:strVal val="ppt_x"/>
                                          </p:val>
                                        </p:tav>
                                      </p:tavLst>
                                    </p:anim>
                                    <p:anim calcmode="lin" valueType="num">
                                      <p:cBhvr additive="base">
                                        <p:cTn id="410" dur="2000"/>
                                        <p:tgtEl>
                                          <p:spTgt spid="5"/>
                                        </p:tgtEl>
                                        <p:attrNameLst>
                                          <p:attrName>ppt_y</p:attrName>
                                        </p:attrNameLst>
                                      </p:cBhvr>
                                      <p:tavLst>
                                        <p:tav tm="0">
                                          <p:val>
                                            <p:strVal val="ppt_y"/>
                                          </p:val>
                                        </p:tav>
                                        <p:tav tm="100000">
                                          <p:val>
                                            <p:strVal val="0-ppt_h/2"/>
                                          </p:val>
                                        </p:tav>
                                      </p:tavLst>
                                    </p:anim>
                                    <p:set>
                                      <p:cBhvr>
                                        <p:cTn id="411" dur="1" fill="hold">
                                          <p:stCondLst>
                                            <p:cond delay="1999"/>
                                          </p:stCondLst>
                                        </p:cTn>
                                        <p:tgtEl>
                                          <p:spTgt spid="5"/>
                                        </p:tgtEl>
                                        <p:attrNameLst>
                                          <p:attrName>style.visibility</p:attrName>
                                        </p:attrNameLst>
                                      </p:cBhvr>
                                      <p:to>
                                        <p:strVal val="hidden"/>
                                      </p:to>
                                    </p:set>
                                  </p:childTnLst>
                                </p:cTn>
                              </p:par>
                              <p:par>
                                <p:cTn id="412" presetID="2" presetClass="exit" presetSubtype="1" fill="hold" grpId="3" nodeType="withEffect">
                                  <p:stCondLst>
                                    <p:cond delay="0"/>
                                  </p:stCondLst>
                                  <p:childTnLst>
                                    <p:anim calcmode="lin" valueType="num">
                                      <p:cBhvr additive="base">
                                        <p:cTn id="413" dur="2000"/>
                                        <p:tgtEl>
                                          <p:spTgt spid="7"/>
                                        </p:tgtEl>
                                        <p:attrNameLst>
                                          <p:attrName>ppt_x</p:attrName>
                                        </p:attrNameLst>
                                      </p:cBhvr>
                                      <p:tavLst>
                                        <p:tav tm="0">
                                          <p:val>
                                            <p:strVal val="ppt_x"/>
                                          </p:val>
                                        </p:tav>
                                        <p:tav tm="100000">
                                          <p:val>
                                            <p:strVal val="ppt_x"/>
                                          </p:val>
                                        </p:tav>
                                      </p:tavLst>
                                    </p:anim>
                                    <p:anim calcmode="lin" valueType="num">
                                      <p:cBhvr additive="base">
                                        <p:cTn id="414" dur="2000"/>
                                        <p:tgtEl>
                                          <p:spTgt spid="7"/>
                                        </p:tgtEl>
                                        <p:attrNameLst>
                                          <p:attrName>ppt_y</p:attrName>
                                        </p:attrNameLst>
                                      </p:cBhvr>
                                      <p:tavLst>
                                        <p:tav tm="0">
                                          <p:val>
                                            <p:strVal val="ppt_y"/>
                                          </p:val>
                                        </p:tav>
                                        <p:tav tm="100000">
                                          <p:val>
                                            <p:strVal val="0-ppt_h/2"/>
                                          </p:val>
                                        </p:tav>
                                      </p:tavLst>
                                    </p:anim>
                                    <p:set>
                                      <p:cBhvr>
                                        <p:cTn id="415" dur="1" fill="hold">
                                          <p:stCondLst>
                                            <p:cond delay="1999"/>
                                          </p:stCondLst>
                                        </p:cTn>
                                        <p:tgtEl>
                                          <p:spTgt spid="7"/>
                                        </p:tgtEl>
                                        <p:attrNameLst>
                                          <p:attrName>style.visibility</p:attrName>
                                        </p:attrNameLst>
                                      </p:cBhvr>
                                      <p:to>
                                        <p:strVal val="hidden"/>
                                      </p:to>
                                    </p:set>
                                  </p:childTnLst>
                                </p:cTn>
                              </p:par>
                              <p:par>
                                <p:cTn id="416" presetID="2" presetClass="exit" presetSubtype="1" fill="hold" grpId="3" nodeType="withEffect">
                                  <p:stCondLst>
                                    <p:cond delay="0"/>
                                  </p:stCondLst>
                                  <p:childTnLst>
                                    <p:anim calcmode="lin" valueType="num">
                                      <p:cBhvr additive="base">
                                        <p:cTn id="417" dur="2000"/>
                                        <p:tgtEl>
                                          <p:spTgt spid="9"/>
                                        </p:tgtEl>
                                        <p:attrNameLst>
                                          <p:attrName>ppt_x</p:attrName>
                                        </p:attrNameLst>
                                      </p:cBhvr>
                                      <p:tavLst>
                                        <p:tav tm="0">
                                          <p:val>
                                            <p:strVal val="ppt_x"/>
                                          </p:val>
                                        </p:tav>
                                        <p:tav tm="100000">
                                          <p:val>
                                            <p:strVal val="ppt_x"/>
                                          </p:val>
                                        </p:tav>
                                      </p:tavLst>
                                    </p:anim>
                                    <p:anim calcmode="lin" valueType="num">
                                      <p:cBhvr additive="base">
                                        <p:cTn id="418" dur="2000"/>
                                        <p:tgtEl>
                                          <p:spTgt spid="9"/>
                                        </p:tgtEl>
                                        <p:attrNameLst>
                                          <p:attrName>ppt_y</p:attrName>
                                        </p:attrNameLst>
                                      </p:cBhvr>
                                      <p:tavLst>
                                        <p:tav tm="0">
                                          <p:val>
                                            <p:strVal val="ppt_y"/>
                                          </p:val>
                                        </p:tav>
                                        <p:tav tm="100000">
                                          <p:val>
                                            <p:strVal val="0-ppt_h/2"/>
                                          </p:val>
                                        </p:tav>
                                      </p:tavLst>
                                    </p:anim>
                                    <p:set>
                                      <p:cBhvr>
                                        <p:cTn id="419" dur="1" fill="hold">
                                          <p:stCondLst>
                                            <p:cond delay="1999"/>
                                          </p:stCondLst>
                                        </p:cTn>
                                        <p:tgtEl>
                                          <p:spTgt spid="9"/>
                                        </p:tgtEl>
                                        <p:attrNameLst>
                                          <p:attrName>style.visibility</p:attrName>
                                        </p:attrNameLst>
                                      </p:cBhvr>
                                      <p:to>
                                        <p:strVal val="hidden"/>
                                      </p:to>
                                    </p:set>
                                  </p:childTnLst>
                                </p:cTn>
                              </p:par>
                              <p:par>
                                <p:cTn id="420" presetID="2" presetClass="exit" presetSubtype="1" fill="hold" grpId="3" nodeType="withEffect">
                                  <p:stCondLst>
                                    <p:cond delay="0"/>
                                  </p:stCondLst>
                                  <p:childTnLst>
                                    <p:anim calcmode="lin" valueType="num">
                                      <p:cBhvr additive="base">
                                        <p:cTn id="421" dur="2000"/>
                                        <p:tgtEl>
                                          <p:spTgt spid="11"/>
                                        </p:tgtEl>
                                        <p:attrNameLst>
                                          <p:attrName>ppt_x</p:attrName>
                                        </p:attrNameLst>
                                      </p:cBhvr>
                                      <p:tavLst>
                                        <p:tav tm="0">
                                          <p:val>
                                            <p:strVal val="ppt_x"/>
                                          </p:val>
                                        </p:tav>
                                        <p:tav tm="100000">
                                          <p:val>
                                            <p:strVal val="ppt_x"/>
                                          </p:val>
                                        </p:tav>
                                      </p:tavLst>
                                    </p:anim>
                                    <p:anim calcmode="lin" valueType="num">
                                      <p:cBhvr additive="base">
                                        <p:cTn id="422" dur="2000"/>
                                        <p:tgtEl>
                                          <p:spTgt spid="11"/>
                                        </p:tgtEl>
                                        <p:attrNameLst>
                                          <p:attrName>ppt_y</p:attrName>
                                        </p:attrNameLst>
                                      </p:cBhvr>
                                      <p:tavLst>
                                        <p:tav tm="0">
                                          <p:val>
                                            <p:strVal val="ppt_y"/>
                                          </p:val>
                                        </p:tav>
                                        <p:tav tm="100000">
                                          <p:val>
                                            <p:strVal val="0-ppt_h/2"/>
                                          </p:val>
                                        </p:tav>
                                      </p:tavLst>
                                    </p:anim>
                                    <p:set>
                                      <p:cBhvr>
                                        <p:cTn id="423" dur="1" fill="hold">
                                          <p:stCondLst>
                                            <p:cond delay="1999"/>
                                          </p:stCondLst>
                                        </p:cTn>
                                        <p:tgtEl>
                                          <p:spTgt spid="11"/>
                                        </p:tgtEl>
                                        <p:attrNameLst>
                                          <p:attrName>style.visibility</p:attrName>
                                        </p:attrNameLst>
                                      </p:cBhvr>
                                      <p:to>
                                        <p:strVal val="hidden"/>
                                      </p:to>
                                    </p:set>
                                  </p:childTnLst>
                                </p:cTn>
                              </p:par>
                              <p:par>
                                <p:cTn id="424" presetID="2" presetClass="exit" presetSubtype="1" fill="hold" grpId="3" nodeType="withEffect">
                                  <p:stCondLst>
                                    <p:cond delay="0"/>
                                  </p:stCondLst>
                                  <p:childTnLst>
                                    <p:anim calcmode="lin" valueType="num">
                                      <p:cBhvr additive="base">
                                        <p:cTn id="425" dur="2000"/>
                                        <p:tgtEl>
                                          <p:spTgt spid="13"/>
                                        </p:tgtEl>
                                        <p:attrNameLst>
                                          <p:attrName>ppt_x</p:attrName>
                                        </p:attrNameLst>
                                      </p:cBhvr>
                                      <p:tavLst>
                                        <p:tav tm="0">
                                          <p:val>
                                            <p:strVal val="ppt_x"/>
                                          </p:val>
                                        </p:tav>
                                        <p:tav tm="100000">
                                          <p:val>
                                            <p:strVal val="ppt_x"/>
                                          </p:val>
                                        </p:tav>
                                      </p:tavLst>
                                    </p:anim>
                                    <p:anim calcmode="lin" valueType="num">
                                      <p:cBhvr additive="base">
                                        <p:cTn id="426" dur="2000"/>
                                        <p:tgtEl>
                                          <p:spTgt spid="13"/>
                                        </p:tgtEl>
                                        <p:attrNameLst>
                                          <p:attrName>ppt_y</p:attrName>
                                        </p:attrNameLst>
                                      </p:cBhvr>
                                      <p:tavLst>
                                        <p:tav tm="0">
                                          <p:val>
                                            <p:strVal val="ppt_y"/>
                                          </p:val>
                                        </p:tav>
                                        <p:tav tm="100000">
                                          <p:val>
                                            <p:strVal val="0-ppt_h/2"/>
                                          </p:val>
                                        </p:tav>
                                      </p:tavLst>
                                    </p:anim>
                                    <p:set>
                                      <p:cBhvr>
                                        <p:cTn id="427" dur="1" fill="hold">
                                          <p:stCondLst>
                                            <p:cond delay="1999"/>
                                          </p:stCondLst>
                                        </p:cTn>
                                        <p:tgtEl>
                                          <p:spTgt spid="13"/>
                                        </p:tgtEl>
                                        <p:attrNameLst>
                                          <p:attrName>style.visibility</p:attrName>
                                        </p:attrNameLst>
                                      </p:cBhvr>
                                      <p:to>
                                        <p:strVal val="hidden"/>
                                      </p:to>
                                    </p:set>
                                  </p:childTnLst>
                                </p:cTn>
                              </p:par>
                              <p:par>
                                <p:cTn id="428" presetID="2" presetClass="exit" presetSubtype="1" fill="hold" grpId="3" nodeType="withEffect">
                                  <p:stCondLst>
                                    <p:cond delay="0"/>
                                  </p:stCondLst>
                                  <p:childTnLst>
                                    <p:anim calcmode="lin" valueType="num">
                                      <p:cBhvr additive="base">
                                        <p:cTn id="429" dur="2000"/>
                                        <p:tgtEl>
                                          <p:spTgt spid="15"/>
                                        </p:tgtEl>
                                        <p:attrNameLst>
                                          <p:attrName>ppt_x</p:attrName>
                                        </p:attrNameLst>
                                      </p:cBhvr>
                                      <p:tavLst>
                                        <p:tav tm="0">
                                          <p:val>
                                            <p:strVal val="ppt_x"/>
                                          </p:val>
                                        </p:tav>
                                        <p:tav tm="100000">
                                          <p:val>
                                            <p:strVal val="ppt_x"/>
                                          </p:val>
                                        </p:tav>
                                      </p:tavLst>
                                    </p:anim>
                                    <p:anim calcmode="lin" valueType="num">
                                      <p:cBhvr additive="base">
                                        <p:cTn id="430" dur="2000"/>
                                        <p:tgtEl>
                                          <p:spTgt spid="15"/>
                                        </p:tgtEl>
                                        <p:attrNameLst>
                                          <p:attrName>ppt_y</p:attrName>
                                        </p:attrNameLst>
                                      </p:cBhvr>
                                      <p:tavLst>
                                        <p:tav tm="0">
                                          <p:val>
                                            <p:strVal val="ppt_y"/>
                                          </p:val>
                                        </p:tav>
                                        <p:tav tm="100000">
                                          <p:val>
                                            <p:strVal val="0-ppt_h/2"/>
                                          </p:val>
                                        </p:tav>
                                      </p:tavLst>
                                    </p:anim>
                                    <p:set>
                                      <p:cBhvr>
                                        <p:cTn id="431" dur="1" fill="hold">
                                          <p:stCondLst>
                                            <p:cond delay="1999"/>
                                          </p:stCondLst>
                                        </p:cTn>
                                        <p:tgtEl>
                                          <p:spTgt spid="15"/>
                                        </p:tgtEl>
                                        <p:attrNameLst>
                                          <p:attrName>style.visibility</p:attrName>
                                        </p:attrNameLst>
                                      </p:cBhvr>
                                      <p:to>
                                        <p:strVal val="hidden"/>
                                      </p:to>
                                    </p:set>
                                  </p:childTnLst>
                                </p:cTn>
                              </p:par>
                              <p:par>
                                <p:cTn id="432" presetID="2" presetClass="exit" presetSubtype="1" fill="hold" grpId="3" nodeType="withEffect">
                                  <p:stCondLst>
                                    <p:cond delay="0"/>
                                  </p:stCondLst>
                                  <p:childTnLst>
                                    <p:anim calcmode="lin" valueType="num">
                                      <p:cBhvr additive="base">
                                        <p:cTn id="433" dur="2000"/>
                                        <p:tgtEl>
                                          <p:spTgt spid="17"/>
                                        </p:tgtEl>
                                        <p:attrNameLst>
                                          <p:attrName>ppt_x</p:attrName>
                                        </p:attrNameLst>
                                      </p:cBhvr>
                                      <p:tavLst>
                                        <p:tav tm="0">
                                          <p:val>
                                            <p:strVal val="ppt_x"/>
                                          </p:val>
                                        </p:tav>
                                        <p:tav tm="100000">
                                          <p:val>
                                            <p:strVal val="ppt_x"/>
                                          </p:val>
                                        </p:tav>
                                      </p:tavLst>
                                    </p:anim>
                                    <p:anim calcmode="lin" valueType="num">
                                      <p:cBhvr additive="base">
                                        <p:cTn id="434" dur="2000"/>
                                        <p:tgtEl>
                                          <p:spTgt spid="17"/>
                                        </p:tgtEl>
                                        <p:attrNameLst>
                                          <p:attrName>ppt_y</p:attrName>
                                        </p:attrNameLst>
                                      </p:cBhvr>
                                      <p:tavLst>
                                        <p:tav tm="0">
                                          <p:val>
                                            <p:strVal val="ppt_y"/>
                                          </p:val>
                                        </p:tav>
                                        <p:tav tm="100000">
                                          <p:val>
                                            <p:strVal val="0-ppt_h/2"/>
                                          </p:val>
                                        </p:tav>
                                      </p:tavLst>
                                    </p:anim>
                                    <p:set>
                                      <p:cBhvr>
                                        <p:cTn id="435" dur="1" fill="hold">
                                          <p:stCondLst>
                                            <p:cond delay="1999"/>
                                          </p:stCondLst>
                                        </p:cTn>
                                        <p:tgtEl>
                                          <p:spTgt spid="17"/>
                                        </p:tgtEl>
                                        <p:attrNameLst>
                                          <p:attrName>style.visibility</p:attrName>
                                        </p:attrNameLst>
                                      </p:cBhvr>
                                      <p:to>
                                        <p:strVal val="hidden"/>
                                      </p:to>
                                    </p:set>
                                  </p:childTnLst>
                                </p:cTn>
                              </p:par>
                              <p:par>
                                <p:cTn id="436" presetID="2" presetClass="exit" presetSubtype="1" fill="hold" grpId="3" nodeType="withEffect">
                                  <p:stCondLst>
                                    <p:cond delay="0"/>
                                  </p:stCondLst>
                                  <p:childTnLst>
                                    <p:anim calcmode="lin" valueType="num">
                                      <p:cBhvr additive="base">
                                        <p:cTn id="437" dur="2000"/>
                                        <p:tgtEl>
                                          <p:spTgt spid="19"/>
                                        </p:tgtEl>
                                        <p:attrNameLst>
                                          <p:attrName>ppt_x</p:attrName>
                                        </p:attrNameLst>
                                      </p:cBhvr>
                                      <p:tavLst>
                                        <p:tav tm="0">
                                          <p:val>
                                            <p:strVal val="ppt_x"/>
                                          </p:val>
                                        </p:tav>
                                        <p:tav tm="100000">
                                          <p:val>
                                            <p:strVal val="ppt_x"/>
                                          </p:val>
                                        </p:tav>
                                      </p:tavLst>
                                    </p:anim>
                                    <p:anim calcmode="lin" valueType="num">
                                      <p:cBhvr additive="base">
                                        <p:cTn id="438" dur="2000"/>
                                        <p:tgtEl>
                                          <p:spTgt spid="19"/>
                                        </p:tgtEl>
                                        <p:attrNameLst>
                                          <p:attrName>ppt_y</p:attrName>
                                        </p:attrNameLst>
                                      </p:cBhvr>
                                      <p:tavLst>
                                        <p:tav tm="0">
                                          <p:val>
                                            <p:strVal val="ppt_y"/>
                                          </p:val>
                                        </p:tav>
                                        <p:tav tm="100000">
                                          <p:val>
                                            <p:strVal val="0-ppt_h/2"/>
                                          </p:val>
                                        </p:tav>
                                      </p:tavLst>
                                    </p:anim>
                                    <p:set>
                                      <p:cBhvr>
                                        <p:cTn id="439" dur="1" fill="hold">
                                          <p:stCondLst>
                                            <p:cond delay="1999"/>
                                          </p:stCondLst>
                                        </p:cTn>
                                        <p:tgtEl>
                                          <p:spTgt spid="19"/>
                                        </p:tgtEl>
                                        <p:attrNameLst>
                                          <p:attrName>style.visibility</p:attrName>
                                        </p:attrNameLst>
                                      </p:cBhvr>
                                      <p:to>
                                        <p:strVal val="hidden"/>
                                      </p:to>
                                    </p:set>
                                  </p:childTnLst>
                                </p:cTn>
                              </p:par>
                              <p:par>
                                <p:cTn id="440" presetID="2" presetClass="exit" presetSubtype="1" fill="hold" grpId="3" nodeType="withEffect">
                                  <p:stCondLst>
                                    <p:cond delay="0"/>
                                  </p:stCondLst>
                                  <p:childTnLst>
                                    <p:anim calcmode="lin" valueType="num">
                                      <p:cBhvr additive="base">
                                        <p:cTn id="441" dur="2000"/>
                                        <p:tgtEl>
                                          <p:spTgt spid="21"/>
                                        </p:tgtEl>
                                        <p:attrNameLst>
                                          <p:attrName>ppt_x</p:attrName>
                                        </p:attrNameLst>
                                      </p:cBhvr>
                                      <p:tavLst>
                                        <p:tav tm="0">
                                          <p:val>
                                            <p:strVal val="ppt_x"/>
                                          </p:val>
                                        </p:tav>
                                        <p:tav tm="100000">
                                          <p:val>
                                            <p:strVal val="ppt_x"/>
                                          </p:val>
                                        </p:tav>
                                      </p:tavLst>
                                    </p:anim>
                                    <p:anim calcmode="lin" valueType="num">
                                      <p:cBhvr additive="base">
                                        <p:cTn id="442" dur="2000"/>
                                        <p:tgtEl>
                                          <p:spTgt spid="21"/>
                                        </p:tgtEl>
                                        <p:attrNameLst>
                                          <p:attrName>ppt_y</p:attrName>
                                        </p:attrNameLst>
                                      </p:cBhvr>
                                      <p:tavLst>
                                        <p:tav tm="0">
                                          <p:val>
                                            <p:strVal val="ppt_y"/>
                                          </p:val>
                                        </p:tav>
                                        <p:tav tm="100000">
                                          <p:val>
                                            <p:strVal val="0-ppt_h/2"/>
                                          </p:val>
                                        </p:tav>
                                      </p:tavLst>
                                    </p:anim>
                                    <p:set>
                                      <p:cBhvr>
                                        <p:cTn id="443" dur="1" fill="hold">
                                          <p:stCondLst>
                                            <p:cond delay="1999"/>
                                          </p:stCondLst>
                                        </p:cTn>
                                        <p:tgtEl>
                                          <p:spTgt spid="21"/>
                                        </p:tgtEl>
                                        <p:attrNameLst>
                                          <p:attrName>style.visibility</p:attrName>
                                        </p:attrNameLst>
                                      </p:cBhvr>
                                      <p:to>
                                        <p:strVal val="hidden"/>
                                      </p:to>
                                    </p:set>
                                  </p:childTnLst>
                                </p:cTn>
                              </p:par>
                              <p:par>
                                <p:cTn id="444" presetID="2" presetClass="exit" presetSubtype="1" fill="hold" grpId="3" nodeType="withEffect">
                                  <p:stCondLst>
                                    <p:cond delay="0"/>
                                  </p:stCondLst>
                                  <p:childTnLst>
                                    <p:anim calcmode="lin" valueType="num">
                                      <p:cBhvr additive="base">
                                        <p:cTn id="445" dur="2000"/>
                                        <p:tgtEl>
                                          <p:spTgt spid="23"/>
                                        </p:tgtEl>
                                        <p:attrNameLst>
                                          <p:attrName>ppt_x</p:attrName>
                                        </p:attrNameLst>
                                      </p:cBhvr>
                                      <p:tavLst>
                                        <p:tav tm="0">
                                          <p:val>
                                            <p:strVal val="ppt_x"/>
                                          </p:val>
                                        </p:tav>
                                        <p:tav tm="100000">
                                          <p:val>
                                            <p:strVal val="ppt_x"/>
                                          </p:val>
                                        </p:tav>
                                      </p:tavLst>
                                    </p:anim>
                                    <p:anim calcmode="lin" valueType="num">
                                      <p:cBhvr additive="base">
                                        <p:cTn id="446" dur="2000"/>
                                        <p:tgtEl>
                                          <p:spTgt spid="23"/>
                                        </p:tgtEl>
                                        <p:attrNameLst>
                                          <p:attrName>ppt_y</p:attrName>
                                        </p:attrNameLst>
                                      </p:cBhvr>
                                      <p:tavLst>
                                        <p:tav tm="0">
                                          <p:val>
                                            <p:strVal val="ppt_y"/>
                                          </p:val>
                                        </p:tav>
                                        <p:tav tm="100000">
                                          <p:val>
                                            <p:strVal val="0-ppt_h/2"/>
                                          </p:val>
                                        </p:tav>
                                      </p:tavLst>
                                    </p:anim>
                                    <p:set>
                                      <p:cBhvr>
                                        <p:cTn id="447" dur="1" fill="hold">
                                          <p:stCondLst>
                                            <p:cond delay="1999"/>
                                          </p:stCondLst>
                                        </p:cTn>
                                        <p:tgtEl>
                                          <p:spTgt spid="23"/>
                                        </p:tgtEl>
                                        <p:attrNameLst>
                                          <p:attrName>style.visibility</p:attrName>
                                        </p:attrNameLst>
                                      </p:cBhvr>
                                      <p:to>
                                        <p:strVal val="hidden"/>
                                      </p:to>
                                    </p:set>
                                  </p:childTnLst>
                                </p:cTn>
                              </p:par>
                              <p:par>
                                <p:cTn id="448" presetID="2" presetClass="exit" presetSubtype="1" fill="hold" grpId="3" nodeType="withEffect">
                                  <p:stCondLst>
                                    <p:cond delay="0"/>
                                  </p:stCondLst>
                                  <p:childTnLst>
                                    <p:anim calcmode="lin" valueType="num">
                                      <p:cBhvr additive="base">
                                        <p:cTn id="449" dur="2000"/>
                                        <p:tgtEl>
                                          <p:spTgt spid="25"/>
                                        </p:tgtEl>
                                        <p:attrNameLst>
                                          <p:attrName>ppt_x</p:attrName>
                                        </p:attrNameLst>
                                      </p:cBhvr>
                                      <p:tavLst>
                                        <p:tav tm="0">
                                          <p:val>
                                            <p:strVal val="ppt_x"/>
                                          </p:val>
                                        </p:tav>
                                        <p:tav tm="100000">
                                          <p:val>
                                            <p:strVal val="ppt_x"/>
                                          </p:val>
                                        </p:tav>
                                      </p:tavLst>
                                    </p:anim>
                                    <p:anim calcmode="lin" valueType="num">
                                      <p:cBhvr additive="base">
                                        <p:cTn id="450" dur="2000"/>
                                        <p:tgtEl>
                                          <p:spTgt spid="25"/>
                                        </p:tgtEl>
                                        <p:attrNameLst>
                                          <p:attrName>ppt_y</p:attrName>
                                        </p:attrNameLst>
                                      </p:cBhvr>
                                      <p:tavLst>
                                        <p:tav tm="0">
                                          <p:val>
                                            <p:strVal val="ppt_y"/>
                                          </p:val>
                                        </p:tav>
                                        <p:tav tm="100000">
                                          <p:val>
                                            <p:strVal val="0-ppt_h/2"/>
                                          </p:val>
                                        </p:tav>
                                      </p:tavLst>
                                    </p:anim>
                                    <p:set>
                                      <p:cBhvr>
                                        <p:cTn id="451" dur="1" fill="hold">
                                          <p:stCondLst>
                                            <p:cond delay="1999"/>
                                          </p:stCondLst>
                                        </p:cTn>
                                        <p:tgtEl>
                                          <p:spTgt spid="25"/>
                                        </p:tgtEl>
                                        <p:attrNameLst>
                                          <p:attrName>style.visibility</p:attrName>
                                        </p:attrNameLst>
                                      </p:cBhvr>
                                      <p:to>
                                        <p:strVal val="hidden"/>
                                      </p:to>
                                    </p:set>
                                  </p:childTnLst>
                                </p:cTn>
                              </p:par>
                              <p:par>
                                <p:cTn id="452" presetID="2" presetClass="exit" presetSubtype="1" fill="hold" grpId="3" nodeType="withEffect">
                                  <p:stCondLst>
                                    <p:cond delay="0"/>
                                  </p:stCondLst>
                                  <p:childTnLst>
                                    <p:anim calcmode="lin" valueType="num">
                                      <p:cBhvr additive="base">
                                        <p:cTn id="453" dur="2000"/>
                                        <p:tgtEl>
                                          <p:spTgt spid="27"/>
                                        </p:tgtEl>
                                        <p:attrNameLst>
                                          <p:attrName>ppt_x</p:attrName>
                                        </p:attrNameLst>
                                      </p:cBhvr>
                                      <p:tavLst>
                                        <p:tav tm="0">
                                          <p:val>
                                            <p:strVal val="ppt_x"/>
                                          </p:val>
                                        </p:tav>
                                        <p:tav tm="100000">
                                          <p:val>
                                            <p:strVal val="ppt_x"/>
                                          </p:val>
                                        </p:tav>
                                      </p:tavLst>
                                    </p:anim>
                                    <p:anim calcmode="lin" valueType="num">
                                      <p:cBhvr additive="base">
                                        <p:cTn id="454" dur="2000"/>
                                        <p:tgtEl>
                                          <p:spTgt spid="27"/>
                                        </p:tgtEl>
                                        <p:attrNameLst>
                                          <p:attrName>ppt_y</p:attrName>
                                        </p:attrNameLst>
                                      </p:cBhvr>
                                      <p:tavLst>
                                        <p:tav tm="0">
                                          <p:val>
                                            <p:strVal val="ppt_y"/>
                                          </p:val>
                                        </p:tav>
                                        <p:tav tm="100000">
                                          <p:val>
                                            <p:strVal val="0-ppt_h/2"/>
                                          </p:val>
                                        </p:tav>
                                      </p:tavLst>
                                    </p:anim>
                                    <p:set>
                                      <p:cBhvr>
                                        <p:cTn id="455" dur="1" fill="hold">
                                          <p:stCondLst>
                                            <p:cond delay="1999"/>
                                          </p:stCondLst>
                                        </p:cTn>
                                        <p:tgtEl>
                                          <p:spTgt spid="27"/>
                                        </p:tgtEl>
                                        <p:attrNameLst>
                                          <p:attrName>style.visibility</p:attrName>
                                        </p:attrNameLst>
                                      </p:cBhvr>
                                      <p:to>
                                        <p:strVal val="hidden"/>
                                      </p:to>
                                    </p:set>
                                  </p:childTnLst>
                                </p:cTn>
                              </p:par>
                              <p:par>
                                <p:cTn id="456" presetID="2" presetClass="exit" presetSubtype="1" fill="hold" grpId="3" nodeType="withEffect">
                                  <p:stCondLst>
                                    <p:cond delay="0"/>
                                  </p:stCondLst>
                                  <p:childTnLst>
                                    <p:anim calcmode="lin" valueType="num">
                                      <p:cBhvr additive="base">
                                        <p:cTn id="457" dur="2000"/>
                                        <p:tgtEl>
                                          <p:spTgt spid="29"/>
                                        </p:tgtEl>
                                        <p:attrNameLst>
                                          <p:attrName>ppt_x</p:attrName>
                                        </p:attrNameLst>
                                      </p:cBhvr>
                                      <p:tavLst>
                                        <p:tav tm="0">
                                          <p:val>
                                            <p:strVal val="ppt_x"/>
                                          </p:val>
                                        </p:tav>
                                        <p:tav tm="100000">
                                          <p:val>
                                            <p:strVal val="ppt_x"/>
                                          </p:val>
                                        </p:tav>
                                      </p:tavLst>
                                    </p:anim>
                                    <p:anim calcmode="lin" valueType="num">
                                      <p:cBhvr additive="base">
                                        <p:cTn id="458" dur="2000"/>
                                        <p:tgtEl>
                                          <p:spTgt spid="29"/>
                                        </p:tgtEl>
                                        <p:attrNameLst>
                                          <p:attrName>ppt_y</p:attrName>
                                        </p:attrNameLst>
                                      </p:cBhvr>
                                      <p:tavLst>
                                        <p:tav tm="0">
                                          <p:val>
                                            <p:strVal val="ppt_y"/>
                                          </p:val>
                                        </p:tav>
                                        <p:tav tm="100000">
                                          <p:val>
                                            <p:strVal val="0-ppt_h/2"/>
                                          </p:val>
                                        </p:tav>
                                      </p:tavLst>
                                    </p:anim>
                                    <p:set>
                                      <p:cBhvr>
                                        <p:cTn id="459" dur="1" fill="hold">
                                          <p:stCondLst>
                                            <p:cond delay="1999"/>
                                          </p:stCondLst>
                                        </p:cTn>
                                        <p:tgtEl>
                                          <p:spTgt spid="29"/>
                                        </p:tgtEl>
                                        <p:attrNameLst>
                                          <p:attrName>style.visibility</p:attrName>
                                        </p:attrNameLst>
                                      </p:cBhvr>
                                      <p:to>
                                        <p:strVal val="hidden"/>
                                      </p:to>
                                    </p:set>
                                  </p:childTnLst>
                                </p:cTn>
                              </p:par>
                              <p:par>
                                <p:cTn id="460" presetID="2" presetClass="exit" presetSubtype="1" fill="hold" grpId="3" nodeType="withEffect">
                                  <p:stCondLst>
                                    <p:cond delay="0"/>
                                  </p:stCondLst>
                                  <p:childTnLst>
                                    <p:anim calcmode="lin" valueType="num">
                                      <p:cBhvr additive="base">
                                        <p:cTn id="461" dur="2000"/>
                                        <p:tgtEl>
                                          <p:spTgt spid="31"/>
                                        </p:tgtEl>
                                        <p:attrNameLst>
                                          <p:attrName>ppt_x</p:attrName>
                                        </p:attrNameLst>
                                      </p:cBhvr>
                                      <p:tavLst>
                                        <p:tav tm="0">
                                          <p:val>
                                            <p:strVal val="ppt_x"/>
                                          </p:val>
                                        </p:tav>
                                        <p:tav tm="100000">
                                          <p:val>
                                            <p:strVal val="ppt_x"/>
                                          </p:val>
                                        </p:tav>
                                      </p:tavLst>
                                    </p:anim>
                                    <p:anim calcmode="lin" valueType="num">
                                      <p:cBhvr additive="base">
                                        <p:cTn id="462" dur="2000"/>
                                        <p:tgtEl>
                                          <p:spTgt spid="31"/>
                                        </p:tgtEl>
                                        <p:attrNameLst>
                                          <p:attrName>ppt_y</p:attrName>
                                        </p:attrNameLst>
                                      </p:cBhvr>
                                      <p:tavLst>
                                        <p:tav tm="0">
                                          <p:val>
                                            <p:strVal val="ppt_y"/>
                                          </p:val>
                                        </p:tav>
                                        <p:tav tm="100000">
                                          <p:val>
                                            <p:strVal val="0-ppt_h/2"/>
                                          </p:val>
                                        </p:tav>
                                      </p:tavLst>
                                    </p:anim>
                                    <p:set>
                                      <p:cBhvr>
                                        <p:cTn id="463" dur="1" fill="hold">
                                          <p:stCondLst>
                                            <p:cond delay="1999"/>
                                          </p:stCondLst>
                                        </p:cTn>
                                        <p:tgtEl>
                                          <p:spTgt spid="31"/>
                                        </p:tgtEl>
                                        <p:attrNameLst>
                                          <p:attrName>style.visibility</p:attrName>
                                        </p:attrNameLst>
                                      </p:cBhvr>
                                      <p:to>
                                        <p:strVal val="hidden"/>
                                      </p:to>
                                    </p:set>
                                  </p:childTnLst>
                                </p:cTn>
                              </p:par>
                              <p:par>
                                <p:cTn id="464" presetID="2" presetClass="exit" presetSubtype="1" fill="hold" grpId="3" nodeType="withEffect">
                                  <p:stCondLst>
                                    <p:cond delay="0"/>
                                  </p:stCondLst>
                                  <p:childTnLst>
                                    <p:anim calcmode="lin" valueType="num">
                                      <p:cBhvr additive="base">
                                        <p:cTn id="465" dur="2000"/>
                                        <p:tgtEl>
                                          <p:spTgt spid="33"/>
                                        </p:tgtEl>
                                        <p:attrNameLst>
                                          <p:attrName>ppt_x</p:attrName>
                                        </p:attrNameLst>
                                      </p:cBhvr>
                                      <p:tavLst>
                                        <p:tav tm="0">
                                          <p:val>
                                            <p:strVal val="ppt_x"/>
                                          </p:val>
                                        </p:tav>
                                        <p:tav tm="100000">
                                          <p:val>
                                            <p:strVal val="ppt_x"/>
                                          </p:val>
                                        </p:tav>
                                      </p:tavLst>
                                    </p:anim>
                                    <p:anim calcmode="lin" valueType="num">
                                      <p:cBhvr additive="base">
                                        <p:cTn id="466" dur="2000"/>
                                        <p:tgtEl>
                                          <p:spTgt spid="33"/>
                                        </p:tgtEl>
                                        <p:attrNameLst>
                                          <p:attrName>ppt_y</p:attrName>
                                        </p:attrNameLst>
                                      </p:cBhvr>
                                      <p:tavLst>
                                        <p:tav tm="0">
                                          <p:val>
                                            <p:strVal val="ppt_y"/>
                                          </p:val>
                                        </p:tav>
                                        <p:tav tm="100000">
                                          <p:val>
                                            <p:strVal val="0-ppt_h/2"/>
                                          </p:val>
                                        </p:tav>
                                      </p:tavLst>
                                    </p:anim>
                                    <p:set>
                                      <p:cBhvr>
                                        <p:cTn id="467" dur="1" fill="hold">
                                          <p:stCondLst>
                                            <p:cond delay="1999"/>
                                          </p:stCondLst>
                                        </p:cTn>
                                        <p:tgtEl>
                                          <p:spTgt spid="33"/>
                                        </p:tgtEl>
                                        <p:attrNameLst>
                                          <p:attrName>style.visibility</p:attrName>
                                        </p:attrNameLst>
                                      </p:cBhvr>
                                      <p:to>
                                        <p:strVal val="hidden"/>
                                      </p:to>
                                    </p:set>
                                  </p:childTnLst>
                                </p:cTn>
                              </p:par>
                              <p:par>
                                <p:cTn id="468" presetID="2" presetClass="exit" presetSubtype="1" fill="hold" grpId="3" nodeType="withEffect">
                                  <p:stCondLst>
                                    <p:cond delay="0"/>
                                  </p:stCondLst>
                                  <p:childTnLst>
                                    <p:anim calcmode="lin" valueType="num">
                                      <p:cBhvr additive="base">
                                        <p:cTn id="469" dur="2000"/>
                                        <p:tgtEl>
                                          <p:spTgt spid="35"/>
                                        </p:tgtEl>
                                        <p:attrNameLst>
                                          <p:attrName>ppt_x</p:attrName>
                                        </p:attrNameLst>
                                      </p:cBhvr>
                                      <p:tavLst>
                                        <p:tav tm="0">
                                          <p:val>
                                            <p:strVal val="ppt_x"/>
                                          </p:val>
                                        </p:tav>
                                        <p:tav tm="100000">
                                          <p:val>
                                            <p:strVal val="ppt_x"/>
                                          </p:val>
                                        </p:tav>
                                      </p:tavLst>
                                    </p:anim>
                                    <p:anim calcmode="lin" valueType="num">
                                      <p:cBhvr additive="base">
                                        <p:cTn id="470" dur="2000"/>
                                        <p:tgtEl>
                                          <p:spTgt spid="35"/>
                                        </p:tgtEl>
                                        <p:attrNameLst>
                                          <p:attrName>ppt_y</p:attrName>
                                        </p:attrNameLst>
                                      </p:cBhvr>
                                      <p:tavLst>
                                        <p:tav tm="0">
                                          <p:val>
                                            <p:strVal val="ppt_y"/>
                                          </p:val>
                                        </p:tav>
                                        <p:tav tm="100000">
                                          <p:val>
                                            <p:strVal val="0-ppt_h/2"/>
                                          </p:val>
                                        </p:tav>
                                      </p:tavLst>
                                    </p:anim>
                                    <p:set>
                                      <p:cBhvr>
                                        <p:cTn id="471" dur="1" fill="hold">
                                          <p:stCondLst>
                                            <p:cond delay="1999"/>
                                          </p:stCondLst>
                                        </p:cTn>
                                        <p:tgtEl>
                                          <p:spTgt spid="35"/>
                                        </p:tgtEl>
                                        <p:attrNameLst>
                                          <p:attrName>style.visibility</p:attrName>
                                        </p:attrNameLst>
                                      </p:cBhvr>
                                      <p:to>
                                        <p:strVal val="hidden"/>
                                      </p:to>
                                    </p:set>
                                  </p:childTnLst>
                                </p:cTn>
                              </p:par>
                              <p:par>
                                <p:cTn id="472" presetID="2" presetClass="exit" presetSubtype="1" fill="hold" grpId="3" nodeType="withEffect">
                                  <p:stCondLst>
                                    <p:cond delay="0"/>
                                  </p:stCondLst>
                                  <p:childTnLst>
                                    <p:anim calcmode="lin" valueType="num">
                                      <p:cBhvr additive="base">
                                        <p:cTn id="473" dur="2000"/>
                                        <p:tgtEl>
                                          <p:spTgt spid="37"/>
                                        </p:tgtEl>
                                        <p:attrNameLst>
                                          <p:attrName>ppt_x</p:attrName>
                                        </p:attrNameLst>
                                      </p:cBhvr>
                                      <p:tavLst>
                                        <p:tav tm="0">
                                          <p:val>
                                            <p:strVal val="ppt_x"/>
                                          </p:val>
                                        </p:tav>
                                        <p:tav tm="100000">
                                          <p:val>
                                            <p:strVal val="ppt_x"/>
                                          </p:val>
                                        </p:tav>
                                      </p:tavLst>
                                    </p:anim>
                                    <p:anim calcmode="lin" valueType="num">
                                      <p:cBhvr additive="base">
                                        <p:cTn id="474" dur="2000"/>
                                        <p:tgtEl>
                                          <p:spTgt spid="37"/>
                                        </p:tgtEl>
                                        <p:attrNameLst>
                                          <p:attrName>ppt_y</p:attrName>
                                        </p:attrNameLst>
                                      </p:cBhvr>
                                      <p:tavLst>
                                        <p:tav tm="0">
                                          <p:val>
                                            <p:strVal val="ppt_y"/>
                                          </p:val>
                                        </p:tav>
                                        <p:tav tm="100000">
                                          <p:val>
                                            <p:strVal val="0-ppt_h/2"/>
                                          </p:val>
                                        </p:tav>
                                      </p:tavLst>
                                    </p:anim>
                                    <p:set>
                                      <p:cBhvr>
                                        <p:cTn id="475" dur="1" fill="hold">
                                          <p:stCondLst>
                                            <p:cond delay="1999"/>
                                          </p:stCondLst>
                                        </p:cTn>
                                        <p:tgtEl>
                                          <p:spTgt spid="37"/>
                                        </p:tgtEl>
                                        <p:attrNameLst>
                                          <p:attrName>style.visibility</p:attrName>
                                        </p:attrNameLst>
                                      </p:cBhvr>
                                      <p:to>
                                        <p:strVal val="hidden"/>
                                      </p:to>
                                    </p:set>
                                  </p:childTnLst>
                                </p:cTn>
                              </p:par>
                              <p:par>
                                <p:cTn id="476" presetID="3" presetClass="exit" presetSubtype="5" fill="hold" grpId="4" nodeType="withEffect">
                                  <p:stCondLst>
                                    <p:cond delay="0"/>
                                  </p:stCondLst>
                                  <p:childTnLst>
                                    <p:animEffect transition="out" filter="blinds(vertical)">
                                      <p:cBhvr>
                                        <p:cTn id="477" dur="2000"/>
                                        <p:tgtEl>
                                          <p:spTgt spid="3"/>
                                        </p:tgtEl>
                                      </p:cBhvr>
                                    </p:animEffect>
                                    <p:set>
                                      <p:cBhvr>
                                        <p:cTn id="478" dur="1" fill="hold">
                                          <p:stCondLst>
                                            <p:cond delay="1999"/>
                                          </p:stCondLst>
                                        </p:cTn>
                                        <p:tgtEl>
                                          <p:spTgt spid="3"/>
                                        </p:tgtEl>
                                        <p:attrNameLst>
                                          <p:attrName>style.visibility</p:attrName>
                                        </p:attrNameLst>
                                      </p:cBhvr>
                                      <p:to>
                                        <p:strVal val="hidden"/>
                                      </p:to>
                                    </p:set>
                                  </p:childTnLst>
                                </p:cTn>
                              </p:par>
                              <p:par>
                                <p:cTn id="479" presetID="3" presetClass="exit" presetSubtype="5" fill="hold" grpId="4" nodeType="withEffect">
                                  <p:stCondLst>
                                    <p:cond delay="0"/>
                                  </p:stCondLst>
                                  <p:childTnLst>
                                    <p:animEffect transition="out" filter="blinds(vertical)">
                                      <p:cBhvr>
                                        <p:cTn id="480" dur="2000"/>
                                        <p:tgtEl>
                                          <p:spTgt spid="4"/>
                                        </p:tgtEl>
                                      </p:cBhvr>
                                    </p:animEffect>
                                    <p:set>
                                      <p:cBhvr>
                                        <p:cTn id="481" dur="1" fill="hold">
                                          <p:stCondLst>
                                            <p:cond delay="1999"/>
                                          </p:stCondLst>
                                        </p:cTn>
                                        <p:tgtEl>
                                          <p:spTgt spid="4"/>
                                        </p:tgtEl>
                                        <p:attrNameLst>
                                          <p:attrName>style.visibility</p:attrName>
                                        </p:attrNameLst>
                                      </p:cBhvr>
                                      <p:to>
                                        <p:strVal val="hidden"/>
                                      </p:to>
                                    </p:set>
                                  </p:childTnLst>
                                </p:cTn>
                              </p:par>
                              <p:par>
                                <p:cTn id="482" presetID="3" presetClass="exit" presetSubtype="5" fill="hold" grpId="4" nodeType="withEffect">
                                  <p:stCondLst>
                                    <p:cond delay="0"/>
                                  </p:stCondLst>
                                  <p:childTnLst>
                                    <p:animEffect transition="out" filter="blinds(vertical)">
                                      <p:cBhvr>
                                        <p:cTn id="483" dur="2000"/>
                                        <p:tgtEl>
                                          <p:spTgt spid="5"/>
                                        </p:tgtEl>
                                      </p:cBhvr>
                                    </p:animEffect>
                                    <p:set>
                                      <p:cBhvr>
                                        <p:cTn id="484" dur="1" fill="hold">
                                          <p:stCondLst>
                                            <p:cond delay="1999"/>
                                          </p:stCondLst>
                                        </p:cTn>
                                        <p:tgtEl>
                                          <p:spTgt spid="5"/>
                                        </p:tgtEl>
                                        <p:attrNameLst>
                                          <p:attrName>style.visibility</p:attrName>
                                        </p:attrNameLst>
                                      </p:cBhvr>
                                      <p:to>
                                        <p:strVal val="hidden"/>
                                      </p:to>
                                    </p:set>
                                  </p:childTnLst>
                                </p:cTn>
                              </p:par>
                              <p:par>
                                <p:cTn id="485" presetID="3" presetClass="exit" presetSubtype="5" fill="hold" grpId="4" nodeType="withEffect">
                                  <p:stCondLst>
                                    <p:cond delay="0"/>
                                  </p:stCondLst>
                                  <p:childTnLst>
                                    <p:animEffect transition="out" filter="blinds(vertical)">
                                      <p:cBhvr>
                                        <p:cTn id="486" dur="2000"/>
                                        <p:tgtEl>
                                          <p:spTgt spid="6"/>
                                        </p:tgtEl>
                                      </p:cBhvr>
                                    </p:animEffect>
                                    <p:set>
                                      <p:cBhvr>
                                        <p:cTn id="487" dur="1" fill="hold">
                                          <p:stCondLst>
                                            <p:cond delay="1999"/>
                                          </p:stCondLst>
                                        </p:cTn>
                                        <p:tgtEl>
                                          <p:spTgt spid="6"/>
                                        </p:tgtEl>
                                        <p:attrNameLst>
                                          <p:attrName>style.visibility</p:attrName>
                                        </p:attrNameLst>
                                      </p:cBhvr>
                                      <p:to>
                                        <p:strVal val="hidden"/>
                                      </p:to>
                                    </p:set>
                                  </p:childTnLst>
                                </p:cTn>
                              </p:par>
                              <p:par>
                                <p:cTn id="488" presetID="3" presetClass="exit" presetSubtype="5" fill="hold" grpId="4" nodeType="withEffect">
                                  <p:stCondLst>
                                    <p:cond delay="0"/>
                                  </p:stCondLst>
                                  <p:childTnLst>
                                    <p:animEffect transition="out" filter="blinds(vertical)">
                                      <p:cBhvr>
                                        <p:cTn id="489" dur="2000"/>
                                        <p:tgtEl>
                                          <p:spTgt spid="7"/>
                                        </p:tgtEl>
                                      </p:cBhvr>
                                    </p:animEffect>
                                    <p:set>
                                      <p:cBhvr>
                                        <p:cTn id="490" dur="1" fill="hold">
                                          <p:stCondLst>
                                            <p:cond delay="1999"/>
                                          </p:stCondLst>
                                        </p:cTn>
                                        <p:tgtEl>
                                          <p:spTgt spid="7"/>
                                        </p:tgtEl>
                                        <p:attrNameLst>
                                          <p:attrName>style.visibility</p:attrName>
                                        </p:attrNameLst>
                                      </p:cBhvr>
                                      <p:to>
                                        <p:strVal val="hidden"/>
                                      </p:to>
                                    </p:set>
                                  </p:childTnLst>
                                </p:cTn>
                              </p:par>
                              <p:par>
                                <p:cTn id="491" presetID="3" presetClass="exit" presetSubtype="5" fill="hold" grpId="4" nodeType="withEffect">
                                  <p:stCondLst>
                                    <p:cond delay="0"/>
                                  </p:stCondLst>
                                  <p:childTnLst>
                                    <p:animEffect transition="out" filter="blinds(vertical)">
                                      <p:cBhvr>
                                        <p:cTn id="492" dur="2000"/>
                                        <p:tgtEl>
                                          <p:spTgt spid="8"/>
                                        </p:tgtEl>
                                      </p:cBhvr>
                                    </p:animEffect>
                                    <p:set>
                                      <p:cBhvr>
                                        <p:cTn id="493" dur="1" fill="hold">
                                          <p:stCondLst>
                                            <p:cond delay="1999"/>
                                          </p:stCondLst>
                                        </p:cTn>
                                        <p:tgtEl>
                                          <p:spTgt spid="8"/>
                                        </p:tgtEl>
                                        <p:attrNameLst>
                                          <p:attrName>style.visibility</p:attrName>
                                        </p:attrNameLst>
                                      </p:cBhvr>
                                      <p:to>
                                        <p:strVal val="hidden"/>
                                      </p:to>
                                    </p:set>
                                  </p:childTnLst>
                                </p:cTn>
                              </p:par>
                              <p:par>
                                <p:cTn id="494" presetID="3" presetClass="exit" presetSubtype="5" fill="hold" grpId="4" nodeType="withEffect">
                                  <p:stCondLst>
                                    <p:cond delay="0"/>
                                  </p:stCondLst>
                                  <p:childTnLst>
                                    <p:animEffect transition="out" filter="blinds(vertical)">
                                      <p:cBhvr>
                                        <p:cTn id="495" dur="2000"/>
                                        <p:tgtEl>
                                          <p:spTgt spid="9"/>
                                        </p:tgtEl>
                                      </p:cBhvr>
                                    </p:animEffect>
                                    <p:set>
                                      <p:cBhvr>
                                        <p:cTn id="496" dur="1" fill="hold">
                                          <p:stCondLst>
                                            <p:cond delay="1999"/>
                                          </p:stCondLst>
                                        </p:cTn>
                                        <p:tgtEl>
                                          <p:spTgt spid="9"/>
                                        </p:tgtEl>
                                        <p:attrNameLst>
                                          <p:attrName>style.visibility</p:attrName>
                                        </p:attrNameLst>
                                      </p:cBhvr>
                                      <p:to>
                                        <p:strVal val="hidden"/>
                                      </p:to>
                                    </p:set>
                                  </p:childTnLst>
                                </p:cTn>
                              </p:par>
                              <p:par>
                                <p:cTn id="497" presetID="3" presetClass="exit" presetSubtype="5" fill="hold" grpId="4" nodeType="withEffect">
                                  <p:stCondLst>
                                    <p:cond delay="0"/>
                                  </p:stCondLst>
                                  <p:childTnLst>
                                    <p:animEffect transition="out" filter="blinds(vertical)">
                                      <p:cBhvr>
                                        <p:cTn id="498" dur="2000"/>
                                        <p:tgtEl>
                                          <p:spTgt spid="10"/>
                                        </p:tgtEl>
                                      </p:cBhvr>
                                    </p:animEffect>
                                    <p:set>
                                      <p:cBhvr>
                                        <p:cTn id="499" dur="1" fill="hold">
                                          <p:stCondLst>
                                            <p:cond delay="1999"/>
                                          </p:stCondLst>
                                        </p:cTn>
                                        <p:tgtEl>
                                          <p:spTgt spid="10"/>
                                        </p:tgtEl>
                                        <p:attrNameLst>
                                          <p:attrName>style.visibility</p:attrName>
                                        </p:attrNameLst>
                                      </p:cBhvr>
                                      <p:to>
                                        <p:strVal val="hidden"/>
                                      </p:to>
                                    </p:set>
                                  </p:childTnLst>
                                </p:cTn>
                              </p:par>
                              <p:par>
                                <p:cTn id="500" presetID="3" presetClass="exit" presetSubtype="5" fill="hold" grpId="4" nodeType="withEffect">
                                  <p:stCondLst>
                                    <p:cond delay="0"/>
                                  </p:stCondLst>
                                  <p:childTnLst>
                                    <p:animEffect transition="out" filter="blinds(vertical)">
                                      <p:cBhvr>
                                        <p:cTn id="501" dur="2000"/>
                                        <p:tgtEl>
                                          <p:spTgt spid="11"/>
                                        </p:tgtEl>
                                      </p:cBhvr>
                                    </p:animEffect>
                                    <p:set>
                                      <p:cBhvr>
                                        <p:cTn id="502" dur="1" fill="hold">
                                          <p:stCondLst>
                                            <p:cond delay="1999"/>
                                          </p:stCondLst>
                                        </p:cTn>
                                        <p:tgtEl>
                                          <p:spTgt spid="11"/>
                                        </p:tgtEl>
                                        <p:attrNameLst>
                                          <p:attrName>style.visibility</p:attrName>
                                        </p:attrNameLst>
                                      </p:cBhvr>
                                      <p:to>
                                        <p:strVal val="hidden"/>
                                      </p:to>
                                    </p:set>
                                  </p:childTnLst>
                                </p:cTn>
                              </p:par>
                              <p:par>
                                <p:cTn id="503" presetID="3" presetClass="exit" presetSubtype="5" fill="hold" grpId="4" nodeType="withEffect">
                                  <p:stCondLst>
                                    <p:cond delay="0"/>
                                  </p:stCondLst>
                                  <p:childTnLst>
                                    <p:animEffect transition="out" filter="blinds(vertical)">
                                      <p:cBhvr>
                                        <p:cTn id="504" dur="2000"/>
                                        <p:tgtEl>
                                          <p:spTgt spid="12"/>
                                        </p:tgtEl>
                                      </p:cBhvr>
                                    </p:animEffect>
                                    <p:set>
                                      <p:cBhvr>
                                        <p:cTn id="505" dur="1" fill="hold">
                                          <p:stCondLst>
                                            <p:cond delay="1999"/>
                                          </p:stCondLst>
                                        </p:cTn>
                                        <p:tgtEl>
                                          <p:spTgt spid="12"/>
                                        </p:tgtEl>
                                        <p:attrNameLst>
                                          <p:attrName>style.visibility</p:attrName>
                                        </p:attrNameLst>
                                      </p:cBhvr>
                                      <p:to>
                                        <p:strVal val="hidden"/>
                                      </p:to>
                                    </p:set>
                                  </p:childTnLst>
                                </p:cTn>
                              </p:par>
                              <p:par>
                                <p:cTn id="506" presetID="3" presetClass="exit" presetSubtype="5" fill="hold" grpId="4" nodeType="withEffect">
                                  <p:stCondLst>
                                    <p:cond delay="0"/>
                                  </p:stCondLst>
                                  <p:childTnLst>
                                    <p:animEffect transition="out" filter="blinds(vertical)">
                                      <p:cBhvr>
                                        <p:cTn id="507" dur="2000"/>
                                        <p:tgtEl>
                                          <p:spTgt spid="13"/>
                                        </p:tgtEl>
                                      </p:cBhvr>
                                    </p:animEffect>
                                    <p:set>
                                      <p:cBhvr>
                                        <p:cTn id="508" dur="1" fill="hold">
                                          <p:stCondLst>
                                            <p:cond delay="1999"/>
                                          </p:stCondLst>
                                        </p:cTn>
                                        <p:tgtEl>
                                          <p:spTgt spid="13"/>
                                        </p:tgtEl>
                                        <p:attrNameLst>
                                          <p:attrName>style.visibility</p:attrName>
                                        </p:attrNameLst>
                                      </p:cBhvr>
                                      <p:to>
                                        <p:strVal val="hidden"/>
                                      </p:to>
                                    </p:set>
                                  </p:childTnLst>
                                </p:cTn>
                              </p:par>
                              <p:par>
                                <p:cTn id="509" presetID="3" presetClass="exit" presetSubtype="5" fill="hold" grpId="4" nodeType="withEffect">
                                  <p:stCondLst>
                                    <p:cond delay="0"/>
                                  </p:stCondLst>
                                  <p:childTnLst>
                                    <p:animEffect transition="out" filter="blinds(vertical)">
                                      <p:cBhvr>
                                        <p:cTn id="510" dur="2000"/>
                                        <p:tgtEl>
                                          <p:spTgt spid="14"/>
                                        </p:tgtEl>
                                      </p:cBhvr>
                                    </p:animEffect>
                                    <p:set>
                                      <p:cBhvr>
                                        <p:cTn id="511" dur="1" fill="hold">
                                          <p:stCondLst>
                                            <p:cond delay="1999"/>
                                          </p:stCondLst>
                                        </p:cTn>
                                        <p:tgtEl>
                                          <p:spTgt spid="14"/>
                                        </p:tgtEl>
                                        <p:attrNameLst>
                                          <p:attrName>style.visibility</p:attrName>
                                        </p:attrNameLst>
                                      </p:cBhvr>
                                      <p:to>
                                        <p:strVal val="hidden"/>
                                      </p:to>
                                    </p:set>
                                  </p:childTnLst>
                                </p:cTn>
                              </p:par>
                              <p:par>
                                <p:cTn id="512" presetID="3" presetClass="exit" presetSubtype="5" fill="hold" grpId="4" nodeType="withEffect">
                                  <p:stCondLst>
                                    <p:cond delay="0"/>
                                  </p:stCondLst>
                                  <p:childTnLst>
                                    <p:animEffect transition="out" filter="blinds(vertical)">
                                      <p:cBhvr>
                                        <p:cTn id="513" dur="2000"/>
                                        <p:tgtEl>
                                          <p:spTgt spid="15"/>
                                        </p:tgtEl>
                                      </p:cBhvr>
                                    </p:animEffect>
                                    <p:set>
                                      <p:cBhvr>
                                        <p:cTn id="514" dur="1" fill="hold">
                                          <p:stCondLst>
                                            <p:cond delay="1999"/>
                                          </p:stCondLst>
                                        </p:cTn>
                                        <p:tgtEl>
                                          <p:spTgt spid="15"/>
                                        </p:tgtEl>
                                        <p:attrNameLst>
                                          <p:attrName>style.visibility</p:attrName>
                                        </p:attrNameLst>
                                      </p:cBhvr>
                                      <p:to>
                                        <p:strVal val="hidden"/>
                                      </p:to>
                                    </p:set>
                                  </p:childTnLst>
                                </p:cTn>
                              </p:par>
                              <p:par>
                                <p:cTn id="515" presetID="3" presetClass="exit" presetSubtype="5" fill="hold" grpId="4" nodeType="withEffect">
                                  <p:stCondLst>
                                    <p:cond delay="0"/>
                                  </p:stCondLst>
                                  <p:childTnLst>
                                    <p:animEffect transition="out" filter="blinds(vertical)">
                                      <p:cBhvr>
                                        <p:cTn id="516" dur="2000"/>
                                        <p:tgtEl>
                                          <p:spTgt spid="16"/>
                                        </p:tgtEl>
                                      </p:cBhvr>
                                    </p:animEffect>
                                    <p:set>
                                      <p:cBhvr>
                                        <p:cTn id="517" dur="1" fill="hold">
                                          <p:stCondLst>
                                            <p:cond delay="1999"/>
                                          </p:stCondLst>
                                        </p:cTn>
                                        <p:tgtEl>
                                          <p:spTgt spid="16"/>
                                        </p:tgtEl>
                                        <p:attrNameLst>
                                          <p:attrName>style.visibility</p:attrName>
                                        </p:attrNameLst>
                                      </p:cBhvr>
                                      <p:to>
                                        <p:strVal val="hidden"/>
                                      </p:to>
                                    </p:set>
                                  </p:childTnLst>
                                </p:cTn>
                              </p:par>
                              <p:par>
                                <p:cTn id="518" presetID="3" presetClass="exit" presetSubtype="5" fill="hold" grpId="4" nodeType="withEffect">
                                  <p:stCondLst>
                                    <p:cond delay="0"/>
                                  </p:stCondLst>
                                  <p:childTnLst>
                                    <p:animEffect transition="out" filter="blinds(vertical)">
                                      <p:cBhvr>
                                        <p:cTn id="519" dur="2000"/>
                                        <p:tgtEl>
                                          <p:spTgt spid="17"/>
                                        </p:tgtEl>
                                      </p:cBhvr>
                                    </p:animEffect>
                                    <p:set>
                                      <p:cBhvr>
                                        <p:cTn id="520" dur="1" fill="hold">
                                          <p:stCondLst>
                                            <p:cond delay="1999"/>
                                          </p:stCondLst>
                                        </p:cTn>
                                        <p:tgtEl>
                                          <p:spTgt spid="17"/>
                                        </p:tgtEl>
                                        <p:attrNameLst>
                                          <p:attrName>style.visibility</p:attrName>
                                        </p:attrNameLst>
                                      </p:cBhvr>
                                      <p:to>
                                        <p:strVal val="hidden"/>
                                      </p:to>
                                    </p:set>
                                  </p:childTnLst>
                                </p:cTn>
                              </p:par>
                              <p:par>
                                <p:cTn id="521" presetID="3" presetClass="exit" presetSubtype="5" fill="hold" grpId="4" nodeType="withEffect">
                                  <p:stCondLst>
                                    <p:cond delay="0"/>
                                  </p:stCondLst>
                                  <p:childTnLst>
                                    <p:animEffect transition="out" filter="blinds(vertical)">
                                      <p:cBhvr>
                                        <p:cTn id="522" dur="2000"/>
                                        <p:tgtEl>
                                          <p:spTgt spid="18"/>
                                        </p:tgtEl>
                                      </p:cBhvr>
                                    </p:animEffect>
                                    <p:set>
                                      <p:cBhvr>
                                        <p:cTn id="523" dur="1" fill="hold">
                                          <p:stCondLst>
                                            <p:cond delay="1999"/>
                                          </p:stCondLst>
                                        </p:cTn>
                                        <p:tgtEl>
                                          <p:spTgt spid="18"/>
                                        </p:tgtEl>
                                        <p:attrNameLst>
                                          <p:attrName>style.visibility</p:attrName>
                                        </p:attrNameLst>
                                      </p:cBhvr>
                                      <p:to>
                                        <p:strVal val="hidden"/>
                                      </p:to>
                                    </p:set>
                                  </p:childTnLst>
                                </p:cTn>
                              </p:par>
                              <p:par>
                                <p:cTn id="524" presetID="3" presetClass="exit" presetSubtype="5" fill="hold" grpId="4" nodeType="withEffect">
                                  <p:stCondLst>
                                    <p:cond delay="0"/>
                                  </p:stCondLst>
                                  <p:childTnLst>
                                    <p:animEffect transition="out" filter="blinds(vertical)">
                                      <p:cBhvr>
                                        <p:cTn id="525" dur="2000"/>
                                        <p:tgtEl>
                                          <p:spTgt spid="19"/>
                                        </p:tgtEl>
                                      </p:cBhvr>
                                    </p:animEffect>
                                    <p:set>
                                      <p:cBhvr>
                                        <p:cTn id="526" dur="1" fill="hold">
                                          <p:stCondLst>
                                            <p:cond delay="1999"/>
                                          </p:stCondLst>
                                        </p:cTn>
                                        <p:tgtEl>
                                          <p:spTgt spid="19"/>
                                        </p:tgtEl>
                                        <p:attrNameLst>
                                          <p:attrName>style.visibility</p:attrName>
                                        </p:attrNameLst>
                                      </p:cBhvr>
                                      <p:to>
                                        <p:strVal val="hidden"/>
                                      </p:to>
                                    </p:set>
                                  </p:childTnLst>
                                </p:cTn>
                              </p:par>
                              <p:par>
                                <p:cTn id="527" presetID="3" presetClass="exit" presetSubtype="5" fill="hold" grpId="4" nodeType="withEffect">
                                  <p:stCondLst>
                                    <p:cond delay="0"/>
                                  </p:stCondLst>
                                  <p:childTnLst>
                                    <p:animEffect transition="out" filter="blinds(vertical)">
                                      <p:cBhvr>
                                        <p:cTn id="528" dur="2000"/>
                                        <p:tgtEl>
                                          <p:spTgt spid="20"/>
                                        </p:tgtEl>
                                      </p:cBhvr>
                                    </p:animEffect>
                                    <p:set>
                                      <p:cBhvr>
                                        <p:cTn id="529" dur="1" fill="hold">
                                          <p:stCondLst>
                                            <p:cond delay="1999"/>
                                          </p:stCondLst>
                                        </p:cTn>
                                        <p:tgtEl>
                                          <p:spTgt spid="20"/>
                                        </p:tgtEl>
                                        <p:attrNameLst>
                                          <p:attrName>style.visibility</p:attrName>
                                        </p:attrNameLst>
                                      </p:cBhvr>
                                      <p:to>
                                        <p:strVal val="hidden"/>
                                      </p:to>
                                    </p:set>
                                  </p:childTnLst>
                                </p:cTn>
                              </p:par>
                              <p:par>
                                <p:cTn id="530" presetID="3" presetClass="exit" presetSubtype="5" fill="hold" grpId="4" nodeType="withEffect">
                                  <p:stCondLst>
                                    <p:cond delay="0"/>
                                  </p:stCondLst>
                                  <p:childTnLst>
                                    <p:animEffect transition="out" filter="blinds(vertical)">
                                      <p:cBhvr>
                                        <p:cTn id="531" dur="2000"/>
                                        <p:tgtEl>
                                          <p:spTgt spid="21"/>
                                        </p:tgtEl>
                                      </p:cBhvr>
                                    </p:animEffect>
                                    <p:set>
                                      <p:cBhvr>
                                        <p:cTn id="532" dur="1" fill="hold">
                                          <p:stCondLst>
                                            <p:cond delay="1999"/>
                                          </p:stCondLst>
                                        </p:cTn>
                                        <p:tgtEl>
                                          <p:spTgt spid="21"/>
                                        </p:tgtEl>
                                        <p:attrNameLst>
                                          <p:attrName>style.visibility</p:attrName>
                                        </p:attrNameLst>
                                      </p:cBhvr>
                                      <p:to>
                                        <p:strVal val="hidden"/>
                                      </p:to>
                                    </p:set>
                                  </p:childTnLst>
                                </p:cTn>
                              </p:par>
                              <p:par>
                                <p:cTn id="533" presetID="3" presetClass="exit" presetSubtype="5" fill="hold" grpId="4" nodeType="withEffect">
                                  <p:stCondLst>
                                    <p:cond delay="0"/>
                                  </p:stCondLst>
                                  <p:childTnLst>
                                    <p:animEffect transition="out" filter="blinds(vertical)">
                                      <p:cBhvr>
                                        <p:cTn id="534" dur="2000"/>
                                        <p:tgtEl>
                                          <p:spTgt spid="22"/>
                                        </p:tgtEl>
                                      </p:cBhvr>
                                    </p:animEffect>
                                    <p:set>
                                      <p:cBhvr>
                                        <p:cTn id="535" dur="1" fill="hold">
                                          <p:stCondLst>
                                            <p:cond delay="1999"/>
                                          </p:stCondLst>
                                        </p:cTn>
                                        <p:tgtEl>
                                          <p:spTgt spid="22"/>
                                        </p:tgtEl>
                                        <p:attrNameLst>
                                          <p:attrName>style.visibility</p:attrName>
                                        </p:attrNameLst>
                                      </p:cBhvr>
                                      <p:to>
                                        <p:strVal val="hidden"/>
                                      </p:to>
                                    </p:set>
                                  </p:childTnLst>
                                </p:cTn>
                              </p:par>
                              <p:par>
                                <p:cTn id="536" presetID="3" presetClass="exit" presetSubtype="5" fill="hold" grpId="4" nodeType="withEffect">
                                  <p:stCondLst>
                                    <p:cond delay="0"/>
                                  </p:stCondLst>
                                  <p:childTnLst>
                                    <p:animEffect transition="out" filter="blinds(vertical)">
                                      <p:cBhvr>
                                        <p:cTn id="537" dur="2000"/>
                                        <p:tgtEl>
                                          <p:spTgt spid="23"/>
                                        </p:tgtEl>
                                      </p:cBhvr>
                                    </p:animEffect>
                                    <p:set>
                                      <p:cBhvr>
                                        <p:cTn id="538" dur="1" fill="hold">
                                          <p:stCondLst>
                                            <p:cond delay="1999"/>
                                          </p:stCondLst>
                                        </p:cTn>
                                        <p:tgtEl>
                                          <p:spTgt spid="23"/>
                                        </p:tgtEl>
                                        <p:attrNameLst>
                                          <p:attrName>style.visibility</p:attrName>
                                        </p:attrNameLst>
                                      </p:cBhvr>
                                      <p:to>
                                        <p:strVal val="hidden"/>
                                      </p:to>
                                    </p:set>
                                  </p:childTnLst>
                                </p:cTn>
                              </p:par>
                              <p:par>
                                <p:cTn id="539" presetID="3" presetClass="exit" presetSubtype="5" fill="hold" grpId="4" nodeType="withEffect">
                                  <p:stCondLst>
                                    <p:cond delay="0"/>
                                  </p:stCondLst>
                                  <p:childTnLst>
                                    <p:animEffect transition="out" filter="blinds(vertical)">
                                      <p:cBhvr>
                                        <p:cTn id="540" dur="2000"/>
                                        <p:tgtEl>
                                          <p:spTgt spid="24"/>
                                        </p:tgtEl>
                                      </p:cBhvr>
                                    </p:animEffect>
                                    <p:set>
                                      <p:cBhvr>
                                        <p:cTn id="541" dur="1" fill="hold">
                                          <p:stCondLst>
                                            <p:cond delay="1999"/>
                                          </p:stCondLst>
                                        </p:cTn>
                                        <p:tgtEl>
                                          <p:spTgt spid="24"/>
                                        </p:tgtEl>
                                        <p:attrNameLst>
                                          <p:attrName>style.visibility</p:attrName>
                                        </p:attrNameLst>
                                      </p:cBhvr>
                                      <p:to>
                                        <p:strVal val="hidden"/>
                                      </p:to>
                                    </p:set>
                                  </p:childTnLst>
                                </p:cTn>
                              </p:par>
                              <p:par>
                                <p:cTn id="542" presetID="3" presetClass="exit" presetSubtype="5" fill="hold" grpId="4" nodeType="withEffect">
                                  <p:stCondLst>
                                    <p:cond delay="0"/>
                                  </p:stCondLst>
                                  <p:childTnLst>
                                    <p:animEffect transition="out" filter="blinds(vertical)">
                                      <p:cBhvr>
                                        <p:cTn id="543" dur="2000"/>
                                        <p:tgtEl>
                                          <p:spTgt spid="25"/>
                                        </p:tgtEl>
                                      </p:cBhvr>
                                    </p:animEffect>
                                    <p:set>
                                      <p:cBhvr>
                                        <p:cTn id="544" dur="1" fill="hold">
                                          <p:stCondLst>
                                            <p:cond delay="1999"/>
                                          </p:stCondLst>
                                        </p:cTn>
                                        <p:tgtEl>
                                          <p:spTgt spid="25"/>
                                        </p:tgtEl>
                                        <p:attrNameLst>
                                          <p:attrName>style.visibility</p:attrName>
                                        </p:attrNameLst>
                                      </p:cBhvr>
                                      <p:to>
                                        <p:strVal val="hidden"/>
                                      </p:to>
                                    </p:set>
                                  </p:childTnLst>
                                </p:cTn>
                              </p:par>
                              <p:par>
                                <p:cTn id="545" presetID="3" presetClass="exit" presetSubtype="5" fill="hold" grpId="4" nodeType="withEffect">
                                  <p:stCondLst>
                                    <p:cond delay="0"/>
                                  </p:stCondLst>
                                  <p:childTnLst>
                                    <p:animEffect transition="out" filter="blinds(vertical)">
                                      <p:cBhvr>
                                        <p:cTn id="546" dur="2000"/>
                                        <p:tgtEl>
                                          <p:spTgt spid="26"/>
                                        </p:tgtEl>
                                      </p:cBhvr>
                                    </p:animEffect>
                                    <p:set>
                                      <p:cBhvr>
                                        <p:cTn id="547" dur="1" fill="hold">
                                          <p:stCondLst>
                                            <p:cond delay="1999"/>
                                          </p:stCondLst>
                                        </p:cTn>
                                        <p:tgtEl>
                                          <p:spTgt spid="26"/>
                                        </p:tgtEl>
                                        <p:attrNameLst>
                                          <p:attrName>style.visibility</p:attrName>
                                        </p:attrNameLst>
                                      </p:cBhvr>
                                      <p:to>
                                        <p:strVal val="hidden"/>
                                      </p:to>
                                    </p:set>
                                  </p:childTnLst>
                                </p:cTn>
                              </p:par>
                              <p:par>
                                <p:cTn id="548" presetID="3" presetClass="exit" presetSubtype="5" fill="hold" grpId="4" nodeType="withEffect">
                                  <p:stCondLst>
                                    <p:cond delay="0"/>
                                  </p:stCondLst>
                                  <p:childTnLst>
                                    <p:animEffect transition="out" filter="blinds(vertical)">
                                      <p:cBhvr>
                                        <p:cTn id="549" dur="2000"/>
                                        <p:tgtEl>
                                          <p:spTgt spid="27"/>
                                        </p:tgtEl>
                                      </p:cBhvr>
                                    </p:animEffect>
                                    <p:set>
                                      <p:cBhvr>
                                        <p:cTn id="550" dur="1" fill="hold">
                                          <p:stCondLst>
                                            <p:cond delay="1999"/>
                                          </p:stCondLst>
                                        </p:cTn>
                                        <p:tgtEl>
                                          <p:spTgt spid="27"/>
                                        </p:tgtEl>
                                        <p:attrNameLst>
                                          <p:attrName>style.visibility</p:attrName>
                                        </p:attrNameLst>
                                      </p:cBhvr>
                                      <p:to>
                                        <p:strVal val="hidden"/>
                                      </p:to>
                                    </p:set>
                                  </p:childTnLst>
                                </p:cTn>
                              </p:par>
                              <p:par>
                                <p:cTn id="551" presetID="3" presetClass="exit" presetSubtype="5" fill="hold" grpId="4" nodeType="withEffect">
                                  <p:stCondLst>
                                    <p:cond delay="0"/>
                                  </p:stCondLst>
                                  <p:childTnLst>
                                    <p:animEffect transition="out" filter="blinds(vertical)">
                                      <p:cBhvr>
                                        <p:cTn id="552" dur="2000"/>
                                        <p:tgtEl>
                                          <p:spTgt spid="28"/>
                                        </p:tgtEl>
                                      </p:cBhvr>
                                    </p:animEffect>
                                    <p:set>
                                      <p:cBhvr>
                                        <p:cTn id="553" dur="1" fill="hold">
                                          <p:stCondLst>
                                            <p:cond delay="1999"/>
                                          </p:stCondLst>
                                        </p:cTn>
                                        <p:tgtEl>
                                          <p:spTgt spid="28"/>
                                        </p:tgtEl>
                                        <p:attrNameLst>
                                          <p:attrName>style.visibility</p:attrName>
                                        </p:attrNameLst>
                                      </p:cBhvr>
                                      <p:to>
                                        <p:strVal val="hidden"/>
                                      </p:to>
                                    </p:set>
                                  </p:childTnLst>
                                </p:cTn>
                              </p:par>
                              <p:par>
                                <p:cTn id="554" presetID="3" presetClass="exit" presetSubtype="5" fill="hold" grpId="4" nodeType="withEffect">
                                  <p:stCondLst>
                                    <p:cond delay="0"/>
                                  </p:stCondLst>
                                  <p:childTnLst>
                                    <p:animEffect transition="out" filter="blinds(vertical)">
                                      <p:cBhvr>
                                        <p:cTn id="555" dur="2000"/>
                                        <p:tgtEl>
                                          <p:spTgt spid="29"/>
                                        </p:tgtEl>
                                      </p:cBhvr>
                                    </p:animEffect>
                                    <p:set>
                                      <p:cBhvr>
                                        <p:cTn id="556" dur="1" fill="hold">
                                          <p:stCondLst>
                                            <p:cond delay="1999"/>
                                          </p:stCondLst>
                                        </p:cTn>
                                        <p:tgtEl>
                                          <p:spTgt spid="29"/>
                                        </p:tgtEl>
                                        <p:attrNameLst>
                                          <p:attrName>style.visibility</p:attrName>
                                        </p:attrNameLst>
                                      </p:cBhvr>
                                      <p:to>
                                        <p:strVal val="hidden"/>
                                      </p:to>
                                    </p:set>
                                  </p:childTnLst>
                                </p:cTn>
                              </p:par>
                              <p:par>
                                <p:cTn id="557" presetID="3" presetClass="exit" presetSubtype="5" fill="hold" grpId="4" nodeType="withEffect">
                                  <p:stCondLst>
                                    <p:cond delay="0"/>
                                  </p:stCondLst>
                                  <p:childTnLst>
                                    <p:animEffect transition="out" filter="blinds(vertical)">
                                      <p:cBhvr>
                                        <p:cTn id="558" dur="2000"/>
                                        <p:tgtEl>
                                          <p:spTgt spid="30"/>
                                        </p:tgtEl>
                                      </p:cBhvr>
                                    </p:animEffect>
                                    <p:set>
                                      <p:cBhvr>
                                        <p:cTn id="559" dur="1" fill="hold">
                                          <p:stCondLst>
                                            <p:cond delay="1999"/>
                                          </p:stCondLst>
                                        </p:cTn>
                                        <p:tgtEl>
                                          <p:spTgt spid="30"/>
                                        </p:tgtEl>
                                        <p:attrNameLst>
                                          <p:attrName>style.visibility</p:attrName>
                                        </p:attrNameLst>
                                      </p:cBhvr>
                                      <p:to>
                                        <p:strVal val="hidden"/>
                                      </p:to>
                                    </p:set>
                                  </p:childTnLst>
                                </p:cTn>
                              </p:par>
                              <p:par>
                                <p:cTn id="560" presetID="3" presetClass="exit" presetSubtype="5" fill="hold" grpId="4" nodeType="withEffect">
                                  <p:stCondLst>
                                    <p:cond delay="0"/>
                                  </p:stCondLst>
                                  <p:childTnLst>
                                    <p:animEffect transition="out" filter="blinds(vertical)">
                                      <p:cBhvr>
                                        <p:cTn id="561" dur="2000"/>
                                        <p:tgtEl>
                                          <p:spTgt spid="31"/>
                                        </p:tgtEl>
                                      </p:cBhvr>
                                    </p:animEffect>
                                    <p:set>
                                      <p:cBhvr>
                                        <p:cTn id="562" dur="1" fill="hold">
                                          <p:stCondLst>
                                            <p:cond delay="1999"/>
                                          </p:stCondLst>
                                        </p:cTn>
                                        <p:tgtEl>
                                          <p:spTgt spid="31"/>
                                        </p:tgtEl>
                                        <p:attrNameLst>
                                          <p:attrName>style.visibility</p:attrName>
                                        </p:attrNameLst>
                                      </p:cBhvr>
                                      <p:to>
                                        <p:strVal val="hidden"/>
                                      </p:to>
                                    </p:set>
                                  </p:childTnLst>
                                </p:cTn>
                              </p:par>
                              <p:par>
                                <p:cTn id="563" presetID="3" presetClass="exit" presetSubtype="5" fill="hold" grpId="4" nodeType="withEffect">
                                  <p:stCondLst>
                                    <p:cond delay="0"/>
                                  </p:stCondLst>
                                  <p:childTnLst>
                                    <p:animEffect transition="out" filter="blinds(vertical)">
                                      <p:cBhvr>
                                        <p:cTn id="564" dur="2000"/>
                                        <p:tgtEl>
                                          <p:spTgt spid="32"/>
                                        </p:tgtEl>
                                      </p:cBhvr>
                                    </p:animEffect>
                                    <p:set>
                                      <p:cBhvr>
                                        <p:cTn id="565" dur="1" fill="hold">
                                          <p:stCondLst>
                                            <p:cond delay="1999"/>
                                          </p:stCondLst>
                                        </p:cTn>
                                        <p:tgtEl>
                                          <p:spTgt spid="32"/>
                                        </p:tgtEl>
                                        <p:attrNameLst>
                                          <p:attrName>style.visibility</p:attrName>
                                        </p:attrNameLst>
                                      </p:cBhvr>
                                      <p:to>
                                        <p:strVal val="hidden"/>
                                      </p:to>
                                    </p:set>
                                  </p:childTnLst>
                                </p:cTn>
                              </p:par>
                              <p:par>
                                <p:cTn id="566" presetID="3" presetClass="exit" presetSubtype="5" fill="hold" grpId="4" nodeType="withEffect">
                                  <p:stCondLst>
                                    <p:cond delay="0"/>
                                  </p:stCondLst>
                                  <p:childTnLst>
                                    <p:animEffect transition="out" filter="blinds(vertical)">
                                      <p:cBhvr>
                                        <p:cTn id="567" dur="2000"/>
                                        <p:tgtEl>
                                          <p:spTgt spid="33"/>
                                        </p:tgtEl>
                                      </p:cBhvr>
                                    </p:animEffect>
                                    <p:set>
                                      <p:cBhvr>
                                        <p:cTn id="568" dur="1" fill="hold">
                                          <p:stCondLst>
                                            <p:cond delay="1999"/>
                                          </p:stCondLst>
                                        </p:cTn>
                                        <p:tgtEl>
                                          <p:spTgt spid="33"/>
                                        </p:tgtEl>
                                        <p:attrNameLst>
                                          <p:attrName>style.visibility</p:attrName>
                                        </p:attrNameLst>
                                      </p:cBhvr>
                                      <p:to>
                                        <p:strVal val="hidden"/>
                                      </p:to>
                                    </p:set>
                                  </p:childTnLst>
                                </p:cTn>
                              </p:par>
                              <p:par>
                                <p:cTn id="569" presetID="3" presetClass="exit" presetSubtype="5" fill="hold" grpId="4" nodeType="withEffect">
                                  <p:stCondLst>
                                    <p:cond delay="0"/>
                                  </p:stCondLst>
                                  <p:childTnLst>
                                    <p:animEffect transition="out" filter="blinds(vertical)">
                                      <p:cBhvr>
                                        <p:cTn id="570" dur="2000"/>
                                        <p:tgtEl>
                                          <p:spTgt spid="34"/>
                                        </p:tgtEl>
                                      </p:cBhvr>
                                    </p:animEffect>
                                    <p:set>
                                      <p:cBhvr>
                                        <p:cTn id="571" dur="1" fill="hold">
                                          <p:stCondLst>
                                            <p:cond delay="1999"/>
                                          </p:stCondLst>
                                        </p:cTn>
                                        <p:tgtEl>
                                          <p:spTgt spid="34"/>
                                        </p:tgtEl>
                                        <p:attrNameLst>
                                          <p:attrName>style.visibility</p:attrName>
                                        </p:attrNameLst>
                                      </p:cBhvr>
                                      <p:to>
                                        <p:strVal val="hidden"/>
                                      </p:to>
                                    </p:set>
                                  </p:childTnLst>
                                </p:cTn>
                              </p:par>
                              <p:par>
                                <p:cTn id="572" presetID="3" presetClass="exit" presetSubtype="5" fill="hold" grpId="4" nodeType="withEffect">
                                  <p:stCondLst>
                                    <p:cond delay="0"/>
                                  </p:stCondLst>
                                  <p:childTnLst>
                                    <p:animEffect transition="out" filter="blinds(vertical)">
                                      <p:cBhvr>
                                        <p:cTn id="573" dur="2000"/>
                                        <p:tgtEl>
                                          <p:spTgt spid="35"/>
                                        </p:tgtEl>
                                      </p:cBhvr>
                                    </p:animEffect>
                                    <p:set>
                                      <p:cBhvr>
                                        <p:cTn id="574" dur="1" fill="hold">
                                          <p:stCondLst>
                                            <p:cond delay="1999"/>
                                          </p:stCondLst>
                                        </p:cTn>
                                        <p:tgtEl>
                                          <p:spTgt spid="35"/>
                                        </p:tgtEl>
                                        <p:attrNameLst>
                                          <p:attrName>style.visibility</p:attrName>
                                        </p:attrNameLst>
                                      </p:cBhvr>
                                      <p:to>
                                        <p:strVal val="hidden"/>
                                      </p:to>
                                    </p:set>
                                  </p:childTnLst>
                                </p:cTn>
                              </p:par>
                              <p:par>
                                <p:cTn id="575" presetID="3" presetClass="exit" presetSubtype="5" fill="hold" grpId="4" nodeType="withEffect">
                                  <p:stCondLst>
                                    <p:cond delay="0"/>
                                  </p:stCondLst>
                                  <p:childTnLst>
                                    <p:animEffect transition="out" filter="blinds(vertical)">
                                      <p:cBhvr>
                                        <p:cTn id="576" dur="2000"/>
                                        <p:tgtEl>
                                          <p:spTgt spid="36"/>
                                        </p:tgtEl>
                                      </p:cBhvr>
                                    </p:animEffect>
                                    <p:set>
                                      <p:cBhvr>
                                        <p:cTn id="577" dur="1" fill="hold">
                                          <p:stCondLst>
                                            <p:cond delay="1999"/>
                                          </p:stCondLst>
                                        </p:cTn>
                                        <p:tgtEl>
                                          <p:spTgt spid="36"/>
                                        </p:tgtEl>
                                        <p:attrNameLst>
                                          <p:attrName>style.visibility</p:attrName>
                                        </p:attrNameLst>
                                      </p:cBhvr>
                                      <p:to>
                                        <p:strVal val="hidden"/>
                                      </p:to>
                                    </p:set>
                                  </p:childTnLst>
                                </p:cTn>
                              </p:par>
                              <p:par>
                                <p:cTn id="578" presetID="3" presetClass="exit" presetSubtype="5" fill="hold" grpId="4" nodeType="withEffect">
                                  <p:stCondLst>
                                    <p:cond delay="0"/>
                                  </p:stCondLst>
                                  <p:childTnLst>
                                    <p:animEffect transition="out" filter="blinds(vertical)">
                                      <p:cBhvr>
                                        <p:cTn id="579" dur="2000"/>
                                        <p:tgtEl>
                                          <p:spTgt spid="37"/>
                                        </p:tgtEl>
                                      </p:cBhvr>
                                    </p:animEffect>
                                    <p:set>
                                      <p:cBhvr>
                                        <p:cTn id="580" dur="1" fill="hold">
                                          <p:stCondLst>
                                            <p:cond delay="1999"/>
                                          </p:stCondLst>
                                        </p:cTn>
                                        <p:tgtEl>
                                          <p:spTgt spid="37"/>
                                        </p:tgtEl>
                                        <p:attrNameLst>
                                          <p:attrName>style.visibility</p:attrName>
                                        </p:attrNameLst>
                                      </p:cBhvr>
                                      <p:to>
                                        <p:strVal val="hidden"/>
                                      </p:to>
                                    </p:set>
                                  </p:childTnLst>
                                </p:cTn>
                              </p:par>
                              <p:par>
                                <p:cTn id="581" presetID="3" presetClass="exit" presetSubtype="5" fill="hold" grpId="4" nodeType="withEffect">
                                  <p:stCondLst>
                                    <p:cond delay="0"/>
                                  </p:stCondLst>
                                  <p:childTnLst>
                                    <p:animEffect transition="out" filter="blinds(vertical)">
                                      <p:cBhvr>
                                        <p:cTn id="582" dur="2000"/>
                                        <p:tgtEl>
                                          <p:spTgt spid="38"/>
                                        </p:tgtEl>
                                      </p:cBhvr>
                                    </p:animEffect>
                                    <p:set>
                                      <p:cBhvr>
                                        <p:cTn id="583" dur="1" fill="hold">
                                          <p:stCondLst>
                                            <p:cond delay="1999"/>
                                          </p:stCondLst>
                                        </p:cTn>
                                        <p:tgtEl>
                                          <p:spTgt spid="38"/>
                                        </p:tgtEl>
                                        <p:attrNameLst>
                                          <p:attrName>style.visibility</p:attrName>
                                        </p:attrNameLst>
                                      </p:cBhvr>
                                      <p:to>
                                        <p:strVal val="hidden"/>
                                      </p:to>
                                    </p:set>
                                  </p:childTnLst>
                                </p:cTn>
                              </p:par>
                              <p:par>
                                <p:cTn id="584" presetID="23" presetClass="entr" presetSubtype="288" fill="hold" nodeType="withEffect">
                                  <p:stCondLst>
                                    <p:cond delay="0"/>
                                  </p:stCondLst>
                                  <p:childTnLst>
                                    <p:set>
                                      <p:cBhvr>
                                        <p:cTn id="585" dur="1" fill="hold">
                                          <p:stCondLst>
                                            <p:cond delay="0"/>
                                          </p:stCondLst>
                                        </p:cTn>
                                        <p:tgtEl>
                                          <p:spTgt spid="2"/>
                                        </p:tgtEl>
                                        <p:attrNameLst>
                                          <p:attrName>style.visibility</p:attrName>
                                        </p:attrNameLst>
                                      </p:cBhvr>
                                      <p:to>
                                        <p:strVal val="visible"/>
                                      </p:to>
                                    </p:set>
                                    <p:anim calcmode="lin" valueType="num">
                                      <p:cBhvr>
                                        <p:cTn id="586" dur="2000" fill="hold"/>
                                        <p:tgtEl>
                                          <p:spTgt spid="2"/>
                                        </p:tgtEl>
                                        <p:attrNameLst>
                                          <p:attrName>ppt_w</p:attrName>
                                        </p:attrNameLst>
                                      </p:cBhvr>
                                      <p:tavLst>
                                        <p:tav tm="0">
                                          <p:val>
                                            <p:strVal val="4/3*#ppt_w"/>
                                          </p:val>
                                        </p:tav>
                                        <p:tav tm="100000">
                                          <p:val>
                                            <p:strVal val="#ppt_w"/>
                                          </p:val>
                                        </p:tav>
                                      </p:tavLst>
                                    </p:anim>
                                    <p:anim calcmode="lin" valueType="num">
                                      <p:cBhvr>
                                        <p:cTn id="587" dur="2000" fill="hold"/>
                                        <p:tgtEl>
                                          <p:spTgt spid="2"/>
                                        </p:tgtEl>
                                        <p:attrNameLst>
                                          <p:attrName>ppt_h</p:attrName>
                                        </p:attrNameLst>
                                      </p:cBhvr>
                                      <p:tavLst>
                                        <p:tav tm="0">
                                          <p:val>
                                            <p:strVal val="4/3*#ppt_h"/>
                                          </p:val>
                                        </p:tav>
                                        <p:tav tm="100000">
                                          <p:val>
                                            <p:strVal val="#ppt_h"/>
                                          </p:val>
                                        </p:tav>
                                      </p:tavLst>
                                    </p:anim>
                                  </p:childTnLst>
                                </p:cTn>
                              </p:par>
                              <p:par>
                                <p:cTn id="588" presetID="16" presetClass="entr" presetSubtype="42" fill="hold" nodeType="withEffect">
                                  <p:stCondLst>
                                    <p:cond delay="0"/>
                                  </p:stCondLst>
                                  <p:childTnLst>
                                    <p:set>
                                      <p:cBhvr>
                                        <p:cTn id="589" dur="1" fill="hold">
                                          <p:stCondLst>
                                            <p:cond delay="0"/>
                                          </p:stCondLst>
                                        </p:cTn>
                                        <p:tgtEl>
                                          <p:spTgt spid="2"/>
                                        </p:tgtEl>
                                        <p:attrNameLst>
                                          <p:attrName>style.visibility</p:attrName>
                                        </p:attrNameLst>
                                      </p:cBhvr>
                                      <p:to>
                                        <p:strVal val="visible"/>
                                      </p:to>
                                    </p:set>
                                    <p:animEffect transition="in" filter="barn(outHorizontal)">
                                      <p:cBhvr>
                                        <p:cTn id="5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pn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Lágrima"/>
          <p:cNvSpPr/>
          <p:nvPr/>
        </p:nvSpPr>
        <p:spPr>
          <a:xfrm rot="2780952">
            <a:off x="1606919" y="2445766"/>
            <a:ext cx="2525147" cy="2560807"/>
          </a:xfrm>
          <a:prstGeom prst="teardrop">
            <a:avLst/>
          </a:prstGeom>
          <a:gradFill flip="none" rotWithShape="1">
            <a:gsLst>
              <a:gs pos="47000">
                <a:srgbClr val="422A00">
                  <a:alpha val="66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rot="2780952">
            <a:off x="1699303" y="-56114"/>
            <a:ext cx="2418351" cy="2392749"/>
          </a:xfrm>
          <a:prstGeom prst="teardrop">
            <a:avLst/>
          </a:prstGeom>
          <a:gradFill flip="none" rotWithShape="1">
            <a:gsLst>
              <a:gs pos="47000">
                <a:srgbClr val="422A00">
                  <a:alpha val="66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2780952">
            <a:off x="-25602" y="2456826"/>
            <a:ext cx="2525147" cy="2560807"/>
          </a:xfrm>
          <a:prstGeom prst="teardrop">
            <a:avLst/>
          </a:prstGeom>
          <a:gradFill flip="none" rotWithShape="1">
            <a:gsLst>
              <a:gs pos="47000">
                <a:srgbClr val="422A00">
                  <a:alpha val="66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rot="2780952">
            <a:off x="66782" y="-45054"/>
            <a:ext cx="2418351" cy="2392749"/>
          </a:xfrm>
          <a:prstGeom prst="teardrop">
            <a:avLst/>
          </a:prstGeom>
          <a:gradFill flip="none" rotWithShape="1">
            <a:gsLst>
              <a:gs pos="47000">
                <a:srgbClr val="422A00">
                  <a:alpha val="66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13605640">
            <a:off x="4881104" y="13311"/>
            <a:ext cx="2497527" cy="2516742"/>
          </a:xfrm>
          <a:prstGeom prst="teardrop">
            <a:avLst/>
          </a:prstGeom>
          <a:gradFill flip="none" rotWithShape="1">
            <a:gsLst>
              <a:gs pos="47000">
                <a:srgbClr val="422A00">
                  <a:alpha val="66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rot="13605640">
            <a:off x="4952542" y="2585079"/>
            <a:ext cx="2497527" cy="2516742"/>
          </a:xfrm>
          <a:prstGeom prst="teardrop">
            <a:avLst/>
          </a:prstGeom>
          <a:gradFill flip="none" rotWithShape="1">
            <a:gsLst>
              <a:gs pos="47000">
                <a:srgbClr val="422A00">
                  <a:alpha val="66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rot="13605640">
            <a:off x="6524180" y="13312"/>
            <a:ext cx="2497527" cy="2516742"/>
          </a:xfrm>
          <a:prstGeom prst="teardrop">
            <a:avLst/>
          </a:prstGeom>
          <a:gradFill flip="none" rotWithShape="1">
            <a:gsLst>
              <a:gs pos="47000">
                <a:srgbClr val="422A00">
                  <a:alpha val="66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rot="13605640">
            <a:off x="6595618" y="2585080"/>
            <a:ext cx="2497527" cy="2516742"/>
          </a:xfrm>
          <a:prstGeom prst="teardrop">
            <a:avLst/>
          </a:prstGeom>
          <a:gradFill flip="none" rotWithShape="1">
            <a:gsLst>
              <a:gs pos="47000">
                <a:srgbClr val="422A00">
                  <a:alpha val="66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8" name="27 Imagen" descr="1.pn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29" name="28 Rectángulo"/>
          <p:cNvSpPr/>
          <p:nvPr/>
        </p:nvSpPr>
        <p:spPr>
          <a:xfrm>
            <a:off x="0" y="-142894"/>
            <a:ext cx="9429784" cy="642942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0-#ppt_w/2"/>
                                          </p:val>
                                        </p:tav>
                                        <p:tav tm="100000">
                                          <p:val>
                                            <p:strVal val="#ppt_x"/>
                                          </p:val>
                                        </p:tav>
                                      </p:tavLst>
                                    </p:anim>
                                    <p:anim calcmode="lin" valueType="num">
                                      <p:cBhvr additive="base">
                                        <p:cTn id="30" dur="2000" fill="hold"/>
                                        <p:tgtEl>
                                          <p:spTgt spid="10"/>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0-#ppt_w/2"/>
                                          </p:val>
                                        </p:tav>
                                        <p:tav tm="100000">
                                          <p:val>
                                            <p:strVal val="#ppt_x"/>
                                          </p:val>
                                        </p:tav>
                                      </p:tavLst>
                                    </p:anim>
                                    <p:anim calcmode="lin" valueType="num">
                                      <p:cBhvr additive="base">
                                        <p:cTn id="34" dur="2000" fill="hold"/>
                                        <p:tgtEl>
                                          <p:spTgt spid="11"/>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0-#ppt_w/2"/>
                                          </p:val>
                                        </p:tav>
                                        <p:tav tm="100000">
                                          <p:val>
                                            <p:strVal val="#ppt_x"/>
                                          </p:val>
                                        </p:tav>
                                      </p:tavLst>
                                    </p:anim>
                                    <p:anim calcmode="lin" valueType="num">
                                      <p:cBhvr additive="base">
                                        <p:cTn id="38" dur="2000" fill="hold"/>
                                        <p:tgtEl>
                                          <p:spTgt spid="12"/>
                                        </p:tgtEl>
                                        <p:attrNameLst>
                                          <p:attrName>ppt_y</p:attrName>
                                        </p:attrNameLst>
                                      </p:cBhvr>
                                      <p:tavLst>
                                        <p:tav tm="0">
                                          <p:val>
                                            <p:strVal val="#ppt_y"/>
                                          </p:val>
                                        </p:tav>
                                        <p:tav tm="100000">
                                          <p:val>
                                            <p:strVal val="#ppt_y"/>
                                          </p:val>
                                        </p:tav>
                                      </p:tavLst>
                                    </p:anim>
                                  </p:childTnLst>
                                </p:cTn>
                              </p:par>
                              <p:par>
                                <p:cTn id="39" presetID="8" presetClass="emph" presetSubtype="0" autoRev="1" fill="hold" grpId="1"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autoRev="1" fill="hold" grpId="1" nodeType="withEffect">
                                  <p:stCondLst>
                                    <p:cond delay="0"/>
                                  </p:stCondLst>
                                  <p:childTnLst>
                                    <p:animRot by="21600000">
                                      <p:cBhvr>
                                        <p:cTn id="42" dur="2000" fill="hold"/>
                                        <p:tgtEl>
                                          <p:spTgt spid="8"/>
                                        </p:tgtEl>
                                        <p:attrNameLst>
                                          <p:attrName>r</p:attrName>
                                        </p:attrNameLst>
                                      </p:cBhvr>
                                    </p:animRot>
                                  </p:childTnLst>
                                </p:cTn>
                              </p:par>
                              <p:par>
                                <p:cTn id="43" presetID="8" presetClass="emph" presetSubtype="0" autoRev="1" fill="hold" grpId="1" nodeType="withEffect">
                                  <p:stCondLst>
                                    <p:cond delay="0"/>
                                  </p:stCondLst>
                                  <p:childTnLst>
                                    <p:animRot by="-21600000">
                                      <p:cBhvr>
                                        <p:cTn id="44" dur="2000" fill="hold"/>
                                        <p:tgtEl>
                                          <p:spTgt spid="3"/>
                                        </p:tgtEl>
                                        <p:attrNameLst>
                                          <p:attrName>r</p:attrName>
                                        </p:attrNameLst>
                                      </p:cBhvr>
                                    </p:animRot>
                                  </p:childTnLst>
                                </p:cTn>
                              </p:par>
                              <p:par>
                                <p:cTn id="45" presetID="8" presetClass="emph" presetSubtype="0" autoRev="1" fill="hold" grpId="1" nodeType="withEffect">
                                  <p:stCondLst>
                                    <p:cond delay="0"/>
                                  </p:stCondLst>
                                  <p:childTnLst>
                                    <p:animRot by="-21600000">
                                      <p:cBhvr>
                                        <p:cTn id="46" dur="2000" fill="hold"/>
                                        <p:tgtEl>
                                          <p:spTgt spid="7"/>
                                        </p:tgtEl>
                                        <p:attrNameLst>
                                          <p:attrName>r</p:attrName>
                                        </p:attrNameLst>
                                      </p:cBhvr>
                                    </p:animRot>
                                  </p:childTnLst>
                                </p:cTn>
                              </p:par>
                              <p:par>
                                <p:cTn id="47" presetID="8" presetClass="emph" presetSubtype="0" autoRev="1" fill="hold" grpId="1" nodeType="withEffect">
                                  <p:stCondLst>
                                    <p:cond delay="0"/>
                                  </p:stCondLst>
                                  <p:childTnLst>
                                    <p:animRot by="-21600000">
                                      <p:cBhvr>
                                        <p:cTn id="48" dur="2000" fill="hold"/>
                                        <p:tgtEl>
                                          <p:spTgt spid="9"/>
                                        </p:tgtEl>
                                        <p:attrNameLst>
                                          <p:attrName>r</p:attrName>
                                        </p:attrNameLst>
                                      </p:cBhvr>
                                    </p:animRot>
                                  </p:childTnLst>
                                </p:cTn>
                              </p:par>
                              <p:par>
                                <p:cTn id="49" presetID="8" presetClass="emph" presetSubtype="0" autoRev="1" fill="hold" grpId="1" nodeType="withEffect">
                                  <p:stCondLst>
                                    <p:cond delay="0"/>
                                  </p:stCondLst>
                                  <p:childTnLst>
                                    <p:animRot by="-21600000">
                                      <p:cBhvr>
                                        <p:cTn id="50" dur="2000" fill="hold"/>
                                        <p:tgtEl>
                                          <p:spTgt spid="11"/>
                                        </p:tgtEl>
                                        <p:attrNameLst>
                                          <p:attrName>r</p:attrName>
                                        </p:attrNameLst>
                                      </p:cBhvr>
                                    </p:animRot>
                                  </p:childTnLst>
                                </p:cTn>
                              </p:par>
                              <p:par>
                                <p:cTn id="51" presetID="8" presetClass="emph" presetSubtype="0" autoRev="1" fill="hold" grpId="1" nodeType="withEffect">
                                  <p:stCondLst>
                                    <p:cond delay="0"/>
                                  </p:stCondLst>
                                  <p:childTnLst>
                                    <p:animRot by="21600000">
                                      <p:cBhvr>
                                        <p:cTn id="52" dur="2000" fill="hold"/>
                                        <p:tgtEl>
                                          <p:spTgt spid="10"/>
                                        </p:tgtEl>
                                        <p:attrNameLst>
                                          <p:attrName>r</p:attrName>
                                        </p:attrNameLst>
                                      </p:cBhvr>
                                    </p:animRot>
                                  </p:childTnLst>
                                </p:cTn>
                              </p:par>
                              <p:par>
                                <p:cTn id="53" presetID="8" presetClass="emph" presetSubtype="0" autoRev="1" fill="hold" grpId="1" nodeType="withEffect">
                                  <p:stCondLst>
                                    <p:cond delay="0"/>
                                  </p:stCondLst>
                                  <p:childTnLst>
                                    <p:animRot by="21600000">
                                      <p:cBhvr>
                                        <p:cTn id="54" dur="2000" fill="hold"/>
                                        <p:tgtEl>
                                          <p:spTgt spid="12"/>
                                        </p:tgtEl>
                                        <p:attrNameLst>
                                          <p:attrName>r</p:attrName>
                                        </p:attrNameLst>
                                      </p:cBhvr>
                                    </p:animRot>
                                  </p:childTnLst>
                                </p:cTn>
                              </p:par>
                            </p:childTnLst>
                          </p:cTn>
                        </p:par>
                        <p:par>
                          <p:cTn id="55" fill="hold">
                            <p:stCondLst>
                              <p:cond delay="4000"/>
                            </p:stCondLst>
                            <p:childTnLst>
                              <p:par>
                                <p:cTn id="56" presetID="2" presetClass="exit" presetSubtype="2" fill="hold" grpId="2"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1+ppt_w/2"/>
                                          </p:val>
                                        </p:tav>
                                      </p:tavLst>
                                    </p:anim>
                                    <p:anim calcmode="lin" valueType="num">
                                      <p:cBhvr additive="base">
                                        <p:cTn id="58" dur="2000"/>
                                        <p:tgtEl>
                                          <p:spTgt spid="3"/>
                                        </p:tgtEl>
                                        <p:attrNameLst>
                                          <p:attrName>ppt_y</p:attrName>
                                        </p:attrNameLst>
                                      </p:cBhvr>
                                      <p:tavLst>
                                        <p:tav tm="0">
                                          <p:val>
                                            <p:strVal val="ppt_y"/>
                                          </p:val>
                                        </p:tav>
                                        <p:tav tm="100000">
                                          <p:val>
                                            <p:strVal val="ppt_y"/>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2000"/>
                                        <p:tgtEl>
                                          <p:spTgt spid="4"/>
                                        </p:tgtEl>
                                        <p:attrNameLst>
                                          <p:attrName>ppt_x</p:attrName>
                                        </p:attrNameLst>
                                      </p:cBhvr>
                                      <p:tavLst>
                                        <p:tav tm="0">
                                          <p:val>
                                            <p:strVal val="ppt_x"/>
                                          </p:val>
                                        </p:tav>
                                        <p:tav tm="100000">
                                          <p:val>
                                            <p:strVal val="1+ppt_w/2"/>
                                          </p:val>
                                        </p:tav>
                                      </p:tavLst>
                                    </p:anim>
                                    <p:anim calcmode="lin" valueType="num">
                                      <p:cBhvr additive="base">
                                        <p:cTn id="62" dur="2000"/>
                                        <p:tgtEl>
                                          <p:spTgt spid="4"/>
                                        </p:tgtEl>
                                        <p:attrNameLst>
                                          <p:attrName>ppt_y</p:attrName>
                                        </p:attrNameLst>
                                      </p:cBhvr>
                                      <p:tavLst>
                                        <p:tav tm="0">
                                          <p:val>
                                            <p:strVal val="ppt_y"/>
                                          </p:val>
                                        </p:tav>
                                        <p:tav tm="100000">
                                          <p:val>
                                            <p:strVal val="ppt_y"/>
                                          </p:val>
                                        </p:tav>
                                      </p:tavLst>
                                    </p:anim>
                                    <p:set>
                                      <p:cBhvr>
                                        <p:cTn id="63" dur="1" fill="hold">
                                          <p:stCondLst>
                                            <p:cond delay="1999"/>
                                          </p:stCondLst>
                                        </p:cTn>
                                        <p:tgtEl>
                                          <p:spTgt spid="4"/>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1+ppt_w/2"/>
                                          </p:val>
                                        </p:tav>
                                      </p:tavLst>
                                    </p:anim>
                                    <p:anim calcmode="lin" valueType="num">
                                      <p:cBhvr additive="base">
                                        <p:cTn id="66" dur="2000"/>
                                        <p:tgtEl>
                                          <p:spTgt spid="7"/>
                                        </p:tgtEl>
                                        <p:attrNameLst>
                                          <p:attrName>ppt_y</p:attrName>
                                        </p:attrNameLst>
                                      </p:cBhvr>
                                      <p:tavLst>
                                        <p:tav tm="0">
                                          <p:val>
                                            <p:strVal val="ppt_y"/>
                                          </p:val>
                                        </p:tav>
                                        <p:tav tm="100000">
                                          <p:val>
                                            <p:strVal val="ppt_y"/>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2000"/>
                                        <p:tgtEl>
                                          <p:spTgt spid="8"/>
                                        </p:tgtEl>
                                        <p:attrNameLst>
                                          <p:attrName>ppt_x</p:attrName>
                                        </p:attrNameLst>
                                      </p:cBhvr>
                                      <p:tavLst>
                                        <p:tav tm="0">
                                          <p:val>
                                            <p:strVal val="ppt_x"/>
                                          </p:val>
                                        </p:tav>
                                        <p:tav tm="100000">
                                          <p:val>
                                            <p:strVal val="1+ppt_w/2"/>
                                          </p:val>
                                        </p:tav>
                                      </p:tavLst>
                                    </p:anim>
                                    <p:anim calcmode="lin" valueType="num">
                                      <p:cBhvr additive="base">
                                        <p:cTn id="70" dur="2000"/>
                                        <p:tgtEl>
                                          <p:spTgt spid="8"/>
                                        </p:tgtEl>
                                        <p:attrNameLst>
                                          <p:attrName>ppt_y</p:attrName>
                                        </p:attrNameLst>
                                      </p:cBhvr>
                                      <p:tavLst>
                                        <p:tav tm="0">
                                          <p:val>
                                            <p:strVal val="ppt_y"/>
                                          </p:val>
                                        </p:tav>
                                        <p:tav tm="100000">
                                          <p:val>
                                            <p:strVal val="ppt_y"/>
                                          </p:val>
                                        </p:tav>
                                      </p:tavLst>
                                    </p:anim>
                                    <p:set>
                                      <p:cBhvr>
                                        <p:cTn id="71" dur="1" fill="hold">
                                          <p:stCondLst>
                                            <p:cond delay="1999"/>
                                          </p:stCondLst>
                                        </p:cTn>
                                        <p:tgtEl>
                                          <p:spTgt spid="8"/>
                                        </p:tgtEl>
                                        <p:attrNameLst>
                                          <p:attrName>style.visibility</p:attrName>
                                        </p:attrNameLst>
                                      </p:cBhvr>
                                      <p:to>
                                        <p:strVal val="hidden"/>
                                      </p:to>
                                    </p:set>
                                  </p:childTnLst>
                                </p:cTn>
                              </p:par>
                              <p:par>
                                <p:cTn id="72" presetID="2" presetClass="exit" presetSubtype="8" fill="hold" grpId="2" nodeType="withEffect">
                                  <p:stCondLst>
                                    <p:cond delay="0"/>
                                  </p:stCondLst>
                                  <p:childTnLst>
                                    <p:anim calcmode="lin" valueType="num">
                                      <p:cBhvr additive="base">
                                        <p:cTn id="73" dur="2000"/>
                                        <p:tgtEl>
                                          <p:spTgt spid="9"/>
                                        </p:tgtEl>
                                        <p:attrNameLst>
                                          <p:attrName>ppt_x</p:attrName>
                                        </p:attrNameLst>
                                      </p:cBhvr>
                                      <p:tavLst>
                                        <p:tav tm="0">
                                          <p:val>
                                            <p:strVal val="ppt_x"/>
                                          </p:val>
                                        </p:tav>
                                        <p:tav tm="100000">
                                          <p:val>
                                            <p:strVal val="0-ppt_w/2"/>
                                          </p:val>
                                        </p:tav>
                                      </p:tavLst>
                                    </p:anim>
                                    <p:anim calcmode="lin" valueType="num">
                                      <p:cBhvr additive="base">
                                        <p:cTn id="74" dur="2000"/>
                                        <p:tgtEl>
                                          <p:spTgt spid="9"/>
                                        </p:tgtEl>
                                        <p:attrNameLst>
                                          <p:attrName>ppt_y</p:attrName>
                                        </p:attrNameLst>
                                      </p:cBhvr>
                                      <p:tavLst>
                                        <p:tav tm="0">
                                          <p:val>
                                            <p:strVal val="ppt_y"/>
                                          </p:val>
                                        </p:tav>
                                        <p:tav tm="100000">
                                          <p:val>
                                            <p:strVal val="ppt_y"/>
                                          </p:val>
                                        </p:tav>
                                      </p:tavLst>
                                    </p:anim>
                                    <p:set>
                                      <p:cBhvr>
                                        <p:cTn id="75" dur="1" fill="hold">
                                          <p:stCondLst>
                                            <p:cond delay="1999"/>
                                          </p:stCondLst>
                                        </p:cTn>
                                        <p:tgtEl>
                                          <p:spTgt spid="9"/>
                                        </p:tgtEl>
                                        <p:attrNameLst>
                                          <p:attrName>style.visibility</p:attrName>
                                        </p:attrNameLst>
                                      </p:cBhvr>
                                      <p:to>
                                        <p:strVal val="hidden"/>
                                      </p:to>
                                    </p:set>
                                  </p:childTnLst>
                                </p:cTn>
                              </p:par>
                              <p:par>
                                <p:cTn id="76" presetID="2" presetClass="exit" presetSubtype="8" fill="hold" grpId="2" nodeType="withEffect">
                                  <p:stCondLst>
                                    <p:cond delay="0"/>
                                  </p:stCondLst>
                                  <p:childTnLst>
                                    <p:anim calcmode="lin" valueType="num">
                                      <p:cBhvr additive="base">
                                        <p:cTn id="77" dur="2000"/>
                                        <p:tgtEl>
                                          <p:spTgt spid="10"/>
                                        </p:tgtEl>
                                        <p:attrNameLst>
                                          <p:attrName>ppt_x</p:attrName>
                                        </p:attrNameLst>
                                      </p:cBhvr>
                                      <p:tavLst>
                                        <p:tav tm="0">
                                          <p:val>
                                            <p:strVal val="ppt_x"/>
                                          </p:val>
                                        </p:tav>
                                        <p:tav tm="100000">
                                          <p:val>
                                            <p:strVal val="0-ppt_w/2"/>
                                          </p:val>
                                        </p:tav>
                                      </p:tavLst>
                                    </p:anim>
                                    <p:anim calcmode="lin" valueType="num">
                                      <p:cBhvr additive="base">
                                        <p:cTn id="78" dur="2000"/>
                                        <p:tgtEl>
                                          <p:spTgt spid="10"/>
                                        </p:tgtEl>
                                        <p:attrNameLst>
                                          <p:attrName>ppt_y</p:attrName>
                                        </p:attrNameLst>
                                      </p:cBhvr>
                                      <p:tavLst>
                                        <p:tav tm="0">
                                          <p:val>
                                            <p:strVal val="ppt_y"/>
                                          </p:val>
                                        </p:tav>
                                        <p:tav tm="100000">
                                          <p:val>
                                            <p:strVal val="ppt_y"/>
                                          </p:val>
                                        </p:tav>
                                      </p:tavLst>
                                    </p:anim>
                                    <p:set>
                                      <p:cBhvr>
                                        <p:cTn id="79" dur="1" fill="hold">
                                          <p:stCondLst>
                                            <p:cond delay="1999"/>
                                          </p:stCondLst>
                                        </p:cTn>
                                        <p:tgtEl>
                                          <p:spTgt spid="10"/>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2000"/>
                                        <p:tgtEl>
                                          <p:spTgt spid="11"/>
                                        </p:tgtEl>
                                        <p:attrNameLst>
                                          <p:attrName>ppt_x</p:attrName>
                                        </p:attrNameLst>
                                      </p:cBhvr>
                                      <p:tavLst>
                                        <p:tav tm="0">
                                          <p:val>
                                            <p:strVal val="ppt_x"/>
                                          </p:val>
                                        </p:tav>
                                        <p:tav tm="100000">
                                          <p:val>
                                            <p:strVal val="0-ppt_w/2"/>
                                          </p:val>
                                        </p:tav>
                                      </p:tavLst>
                                    </p:anim>
                                    <p:anim calcmode="lin" valueType="num">
                                      <p:cBhvr additive="base">
                                        <p:cTn id="82" dur="2000"/>
                                        <p:tgtEl>
                                          <p:spTgt spid="11"/>
                                        </p:tgtEl>
                                        <p:attrNameLst>
                                          <p:attrName>ppt_y</p:attrName>
                                        </p:attrNameLst>
                                      </p:cBhvr>
                                      <p:tavLst>
                                        <p:tav tm="0">
                                          <p:val>
                                            <p:strVal val="ppt_y"/>
                                          </p:val>
                                        </p:tav>
                                        <p:tav tm="100000">
                                          <p:val>
                                            <p:strVal val="ppt_y"/>
                                          </p:val>
                                        </p:tav>
                                      </p:tavLst>
                                    </p:anim>
                                    <p:set>
                                      <p:cBhvr>
                                        <p:cTn id="83" dur="1" fill="hold">
                                          <p:stCondLst>
                                            <p:cond delay="1999"/>
                                          </p:stCondLst>
                                        </p:cTn>
                                        <p:tgtEl>
                                          <p:spTgt spid="11"/>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2000"/>
                                        <p:tgtEl>
                                          <p:spTgt spid="12"/>
                                        </p:tgtEl>
                                        <p:attrNameLst>
                                          <p:attrName>ppt_x</p:attrName>
                                        </p:attrNameLst>
                                      </p:cBhvr>
                                      <p:tavLst>
                                        <p:tav tm="0">
                                          <p:val>
                                            <p:strVal val="ppt_x"/>
                                          </p:val>
                                        </p:tav>
                                        <p:tav tm="100000">
                                          <p:val>
                                            <p:strVal val="0-ppt_w/2"/>
                                          </p:val>
                                        </p:tav>
                                      </p:tavLst>
                                    </p:anim>
                                    <p:anim calcmode="lin" valueType="num">
                                      <p:cBhvr additive="base">
                                        <p:cTn id="86" dur="2000"/>
                                        <p:tgtEl>
                                          <p:spTgt spid="12"/>
                                        </p:tgtEl>
                                        <p:attrNameLst>
                                          <p:attrName>ppt_y</p:attrName>
                                        </p:attrNameLst>
                                      </p:cBhvr>
                                      <p:tavLst>
                                        <p:tav tm="0">
                                          <p:val>
                                            <p:strVal val="ppt_y"/>
                                          </p:val>
                                        </p:tav>
                                        <p:tav tm="100000">
                                          <p:val>
                                            <p:strVal val="ppt_y"/>
                                          </p:val>
                                        </p:tav>
                                      </p:tavLst>
                                    </p:anim>
                                    <p:set>
                                      <p:cBhvr>
                                        <p:cTn id="87" dur="1" fill="hold">
                                          <p:stCondLst>
                                            <p:cond delay="1999"/>
                                          </p:stCondLst>
                                        </p:cTn>
                                        <p:tgtEl>
                                          <p:spTgt spid="12"/>
                                        </p:tgtEl>
                                        <p:attrNameLst>
                                          <p:attrName>style.visibility</p:attrName>
                                        </p:attrNameLst>
                                      </p:cBhvr>
                                      <p:to>
                                        <p:strVal val="hidden"/>
                                      </p:to>
                                    </p:set>
                                  </p:childTnLst>
                                </p:cTn>
                              </p:par>
                              <p:par>
                                <p:cTn id="88" presetID="17" presetClass="entr" presetSubtype="10"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ppt_w</p:attrName>
                                        </p:attrNameLst>
                                      </p:cBhvr>
                                      <p:tavLst>
                                        <p:tav tm="0">
                                          <p:val>
                                            <p:fltVal val="0"/>
                                          </p:val>
                                        </p:tav>
                                        <p:tav tm="100000">
                                          <p:val>
                                            <p:strVal val="#ppt_w"/>
                                          </p:val>
                                        </p:tav>
                                      </p:tavLst>
                                    </p:anim>
                                    <p:anim calcmode="lin" valueType="num">
                                      <p:cBhvr>
                                        <p:cTn id="9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2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212F13"/>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5" name="4 Imagen" descr="Imagen1.png"/>
          <p:cNvPicPr>
            <a:picLocks noChangeAspect="1"/>
          </p:cNvPicPr>
          <p:nvPr/>
        </p:nvPicPr>
        <p:blipFill>
          <a:blip r:embed="rId2"/>
          <a:stretch>
            <a:fillRect/>
          </a:stretch>
        </p:blipFill>
        <p:spPr>
          <a:xfrm>
            <a:off x="357158" y="0"/>
            <a:ext cx="8429684" cy="5143500"/>
          </a:xfrm>
          <a:prstGeom prst="rect">
            <a:avLst/>
          </a:prstGeom>
        </p:spPr>
      </p:pic>
      <p:sp>
        <p:nvSpPr>
          <p:cNvPr id="7" name="6 Rectángulo"/>
          <p:cNvSpPr/>
          <p:nvPr/>
        </p:nvSpPr>
        <p:spPr>
          <a:xfrm>
            <a:off x="0" y="0"/>
            <a:ext cx="35715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786842" y="0"/>
            <a:ext cx="35715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3428992" y="1500180"/>
            <a:ext cx="2643206" cy="1785104"/>
          </a:xfrm>
          <a:prstGeom prst="rect">
            <a:avLst/>
          </a:prstGeom>
          <a:noFill/>
        </p:spPr>
        <p:txBody>
          <a:bodyPr wrap="square" rtlCol="0">
            <a:spAutoFit/>
          </a:bodyPr>
          <a:lstStyle/>
          <a:p>
            <a:pPr algn="ctr"/>
            <a:r>
              <a:rPr lang="es-PE" sz="1000" dirty="0" smtClean="0">
                <a:latin typeface="Arial" pitchFamily="34" charset="0"/>
                <a:cs typeface="Arial" pitchFamily="34" charset="0"/>
              </a:rPr>
              <a:t>También es cierto que la tecnología nos ha dado la posibilidad de acortar la distancia con quienes están lejos. Programas, como </a:t>
            </a:r>
            <a:r>
              <a:rPr lang="es-PE" sz="1000" dirty="0" err="1" smtClean="0">
                <a:latin typeface="Arial" pitchFamily="34" charset="0"/>
                <a:cs typeface="Arial" pitchFamily="34" charset="0"/>
              </a:rPr>
              <a:t>Skype</a:t>
            </a:r>
            <a:r>
              <a:rPr lang="es-PE" sz="1000" dirty="0" smtClean="0">
                <a:latin typeface="Arial" pitchFamily="34" charset="0"/>
                <a:cs typeface="Arial" pitchFamily="34" charset="0"/>
              </a:rPr>
              <a:t>, han hecho aminorar las lágrimas de los que emigran, además de poder ver el rostro de los que añoramos. Un mundo global, necesita de una tecnología que lo permita.</a:t>
            </a:r>
          </a:p>
          <a:p>
            <a:pPr algn="ctr"/>
            <a:r>
              <a:rPr lang="es-PE" sz="1000" dirty="0" smtClean="0">
                <a:latin typeface="Arial" pitchFamily="34" charset="0"/>
                <a:cs typeface="Arial" pitchFamily="34" charset="0"/>
              </a:rPr>
              <a:t>Si no contesto al </a:t>
            </a:r>
            <a:r>
              <a:rPr lang="es-PE" sz="1000" dirty="0" err="1" smtClean="0">
                <a:latin typeface="Arial" pitchFamily="34" charset="0"/>
                <a:cs typeface="Arial" pitchFamily="34" charset="0"/>
              </a:rPr>
              <a:t>Whatsapp</a:t>
            </a:r>
            <a:r>
              <a:rPr lang="es-PE" sz="1000" dirty="0" smtClean="0">
                <a:latin typeface="Arial" pitchFamily="34" charset="0"/>
                <a:cs typeface="Arial" pitchFamily="34" charset="0"/>
              </a:rPr>
              <a:t> puede ser porque no puedo o, simplemente, no quiero</a:t>
            </a:r>
          </a:p>
          <a:p>
            <a:endParaRPr lang="es-PE" sz="1000" dirty="0">
              <a:latin typeface="Arial" pitchFamily="34" charset="0"/>
              <a:cs typeface="Arial" pitchFamily="34" charset="0"/>
            </a:endParaRPr>
          </a:p>
        </p:txBody>
      </p:sp>
      <p:sp>
        <p:nvSpPr>
          <p:cNvPr id="9" name="8 Rectángulo"/>
          <p:cNvSpPr/>
          <p:nvPr/>
        </p:nvSpPr>
        <p:spPr>
          <a:xfrm>
            <a:off x="0" y="-142894"/>
            <a:ext cx="9429784"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tx1"/>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Sol"/>
          <p:cNvSpPr/>
          <p:nvPr/>
        </p:nvSpPr>
        <p:spPr>
          <a:xfrm>
            <a:off x="1609095" y="-123105"/>
            <a:ext cx="5929354" cy="5643602"/>
          </a:xfrm>
          <a:prstGeom prst="sun">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Sol"/>
          <p:cNvSpPr/>
          <p:nvPr/>
        </p:nvSpPr>
        <p:spPr>
          <a:xfrm rot="1129340">
            <a:off x="1609095" y="-123105"/>
            <a:ext cx="5929354" cy="5643602"/>
          </a:xfrm>
          <a:prstGeom prst="sun">
            <a:avLst>
              <a:gd name="adj" fmla="val 27025"/>
            </a:avLst>
          </a:prstGeom>
          <a:blipFill dpi="0" rotWithShape="1">
            <a:blip r:embed="rId3" cstate="print">
              <a:duotone>
                <a:prstClr val="black"/>
                <a:srgbClr val="D9C3A5">
                  <a:tint val="50000"/>
                  <a:satMod val="18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142894"/>
            <a:ext cx="9429784"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8" presetClass="emph" presetSubtype="0" fill="hold" grpId="1" nodeType="withEffect">
                                  <p:stCondLst>
                                    <p:cond delay="0"/>
                                  </p:stCondLst>
                                  <p:childTnLst>
                                    <p:animRot by="21600000">
                                      <p:cBhvr>
                                        <p:cTn id="14" dur="2000" fill="hold"/>
                                        <p:tgtEl>
                                          <p:spTgt spid="3"/>
                                        </p:tgtEl>
                                        <p:attrNameLst>
                                          <p:attrName>r</p:attrName>
                                        </p:attrNameLst>
                                      </p:cBhvr>
                                    </p:animRot>
                                  </p:childTnLst>
                                </p:cTn>
                              </p:par>
                              <p:par>
                                <p:cTn id="15" presetID="23" presetClass="entr" presetSubtype="528"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2000" fill="hold"/>
                                        <p:tgtEl>
                                          <p:spTgt spid="4"/>
                                        </p:tgtEl>
                                        <p:attrNameLst>
                                          <p:attrName>ppt_w</p:attrName>
                                        </p:attrNameLst>
                                      </p:cBhvr>
                                      <p:tavLst>
                                        <p:tav tm="0">
                                          <p:val>
                                            <p:fltVal val="0"/>
                                          </p:val>
                                        </p:tav>
                                        <p:tav tm="100000">
                                          <p:val>
                                            <p:strVal val="#ppt_w"/>
                                          </p:val>
                                        </p:tav>
                                      </p:tavLst>
                                    </p:anim>
                                    <p:anim calcmode="lin" valueType="num">
                                      <p:cBhvr>
                                        <p:cTn id="18" dur="2000" fill="hold"/>
                                        <p:tgtEl>
                                          <p:spTgt spid="4"/>
                                        </p:tgtEl>
                                        <p:attrNameLst>
                                          <p:attrName>ppt_h</p:attrName>
                                        </p:attrNameLst>
                                      </p:cBhvr>
                                      <p:tavLst>
                                        <p:tav tm="0">
                                          <p:val>
                                            <p:fltVal val="0"/>
                                          </p:val>
                                        </p:tav>
                                        <p:tav tm="100000">
                                          <p:val>
                                            <p:strVal val="#ppt_h"/>
                                          </p:val>
                                        </p:tav>
                                      </p:tavLst>
                                    </p:anim>
                                    <p:anim calcmode="lin" valueType="num">
                                      <p:cBhvr>
                                        <p:cTn id="19" dur="2000" fill="hold"/>
                                        <p:tgtEl>
                                          <p:spTgt spid="4"/>
                                        </p:tgtEl>
                                        <p:attrNameLst>
                                          <p:attrName>ppt_x</p:attrName>
                                        </p:attrNameLst>
                                      </p:cBhvr>
                                      <p:tavLst>
                                        <p:tav tm="0">
                                          <p:val>
                                            <p:fltVal val="0.5"/>
                                          </p:val>
                                        </p:tav>
                                        <p:tav tm="100000">
                                          <p:val>
                                            <p:strVal val="#ppt_x"/>
                                          </p:val>
                                        </p:tav>
                                      </p:tavLst>
                                    </p:anim>
                                    <p:anim calcmode="lin" valueType="num">
                                      <p:cBhvr>
                                        <p:cTn id="20" dur="2000" fill="hold"/>
                                        <p:tgtEl>
                                          <p:spTgt spid="4"/>
                                        </p:tgtEl>
                                        <p:attrNameLst>
                                          <p:attrName>ppt_y</p:attrName>
                                        </p:attrNameLst>
                                      </p:cBhvr>
                                      <p:tavLst>
                                        <p:tav tm="0">
                                          <p:val>
                                            <p:fltVal val="0.5"/>
                                          </p:val>
                                        </p:tav>
                                        <p:tav tm="100000">
                                          <p:val>
                                            <p:strVal val="#ppt_y"/>
                                          </p:val>
                                        </p:tav>
                                      </p:tavLst>
                                    </p:anim>
                                  </p:childTnLst>
                                </p:cTn>
                              </p:par>
                              <p:par>
                                <p:cTn id="21" presetID="8" presetClass="emph" presetSubtype="0" fill="hold" grpId="1"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grpId="2"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grpId="2"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grpId="3"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grpId="3"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212F13"/>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5" name="4 Imagen" descr="Imagen1.png"/>
          <p:cNvPicPr>
            <a:picLocks noChangeAspect="1"/>
          </p:cNvPicPr>
          <p:nvPr/>
        </p:nvPicPr>
        <p:blipFill>
          <a:blip r:embed="rId2"/>
          <a:stretch>
            <a:fillRect/>
          </a:stretch>
        </p:blipFill>
        <p:spPr>
          <a:xfrm>
            <a:off x="357158" y="0"/>
            <a:ext cx="8429684" cy="5143500"/>
          </a:xfrm>
          <a:prstGeom prst="rect">
            <a:avLst/>
          </a:prstGeom>
        </p:spPr>
      </p:pic>
      <p:sp>
        <p:nvSpPr>
          <p:cNvPr id="7" name="6 Rectángulo"/>
          <p:cNvSpPr/>
          <p:nvPr/>
        </p:nvSpPr>
        <p:spPr>
          <a:xfrm>
            <a:off x="0" y="0"/>
            <a:ext cx="35715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786842" y="0"/>
            <a:ext cx="35715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3357555" y="1428742"/>
            <a:ext cx="2714644" cy="2062103"/>
          </a:xfrm>
          <a:prstGeom prst="rect">
            <a:avLst/>
          </a:prstGeom>
          <a:noFill/>
        </p:spPr>
        <p:txBody>
          <a:bodyPr wrap="square" rtlCol="0">
            <a:spAutoFit/>
          </a:bodyPr>
          <a:lstStyle/>
          <a:p>
            <a:pPr algn="ctr"/>
            <a:r>
              <a:rPr lang="es-PE" sz="1000" dirty="0" smtClean="0">
                <a:latin typeface="Arial" pitchFamily="34" charset="0"/>
                <a:cs typeface="Arial" pitchFamily="34" charset="0"/>
              </a:rPr>
              <a:t>La añoranza de lo imprevisto</a:t>
            </a:r>
          </a:p>
          <a:p>
            <a:pPr algn="ctr"/>
            <a:r>
              <a:rPr lang="es-PE" sz="1000" dirty="0" smtClean="0">
                <a:latin typeface="Arial" pitchFamily="34" charset="0"/>
                <a:cs typeface="Arial" pitchFamily="34" charset="0"/>
              </a:rPr>
              <a:t>El teléfono de nuestro comedor sonaba estando preparadas/os para ello o no. Las llamadas saltaban a su antojo y hablábamos horas, aunque la conversación comenzara sin muchas ganas. Ahora se conecta todo y a mí sigue gustándome que me sorprendan. Estar en casa y que suene el fijo como anuncio de un conversador inesperado: escuchar su voz, </a:t>
            </a:r>
          </a:p>
          <a:p>
            <a:pPr algn="ctr"/>
            <a:r>
              <a:rPr lang="es-PE" sz="1000" dirty="0" smtClean="0">
                <a:latin typeface="Arial" pitchFamily="34" charset="0"/>
                <a:cs typeface="Arial" pitchFamily="34" charset="0"/>
              </a:rPr>
              <a:t>su tono y su respiración.</a:t>
            </a:r>
          </a:p>
          <a:p>
            <a:pPr algn="ctr"/>
            <a:endParaRPr lang="es-PE" dirty="0"/>
          </a:p>
        </p:txBody>
      </p:sp>
      <p:sp>
        <p:nvSpPr>
          <p:cNvPr id="9" name="8 Rectángulo"/>
          <p:cNvSpPr/>
          <p:nvPr/>
        </p:nvSpPr>
        <p:spPr>
          <a:xfrm>
            <a:off x="0" y="-142894"/>
            <a:ext cx="9429784"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0000">
                <a:shade val="67500"/>
                <a:satMod val="115000"/>
              </a:srgbClr>
            </a:gs>
            <a:gs pos="100000">
              <a:srgbClr val="FF0000">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19643323">
            <a:off x="2901857" y="588266"/>
            <a:ext cx="714380" cy="2229274"/>
          </a:xfrm>
          <a:prstGeom prst="moon">
            <a:avLst>
              <a:gd name="adj" fmla="val 35266"/>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976176">
            <a:off x="2906077" y="2158183"/>
            <a:ext cx="714380" cy="2229274"/>
          </a:xfrm>
          <a:prstGeom prst="moon">
            <a:avLst>
              <a:gd name="adj" fmla="val 35266"/>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2970497">
            <a:off x="5303934" y="638877"/>
            <a:ext cx="714380" cy="2229274"/>
          </a:xfrm>
          <a:prstGeom prst="moon">
            <a:avLst>
              <a:gd name="adj" fmla="val 35266"/>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8660290">
            <a:off x="5226817" y="2140696"/>
            <a:ext cx="708734" cy="2229274"/>
          </a:xfrm>
          <a:prstGeom prst="moon">
            <a:avLst>
              <a:gd name="adj" fmla="val 35266"/>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9643323">
            <a:off x="2187478" y="588267"/>
            <a:ext cx="714380" cy="2229274"/>
          </a:xfrm>
          <a:prstGeom prst="moon">
            <a:avLst>
              <a:gd name="adj" fmla="val 35266"/>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76176">
            <a:off x="2191698" y="2158184"/>
            <a:ext cx="714380" cy="2229274"/>
          </a:xfrm>
          <a:prstGeom prst="moon">
            <a:avLst>
              <a:gd name="adj" fmla="val 35266"/>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9643323">
            <a:off x="1401658" y="588267"/>
            <a:ext cx="714380" cy="2229274"/>
          </a:xfrm>
          <a:prstGeom prst="moon">
            <a:avLst>
              <a:gd name="adj" fmla="val 35266"/>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976176">
            <a:off x="1405878" y="2158184"/>
            <a:ext cx="714380" cy="2229274"/>
          </a:xfrm>
          <a:prstGeom prst="moon">
            <a:avLst>
              <a:gd name="adj" fmla="val 35266"/>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9643323">
            <a:off x="544405" y="588266"/>
            <a:ext cx="714380" cy="2229274"/>
          </a:xfrm>
          <a:prstGeom prst="moon">
            <a:avLst>
              <a:gd name="adj" fmla="val 35266"/>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976176">
            <a:off x="548625" y="2158183"/>
            <a:ext cx="714380" cy="2229274"/>
          </a:xfrm>
          <a:prstGeom prst="moon">
            <a:avLst>
              <a:gd name="adj" fmla="val 35266"/>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2970497">
            <a:off x="6089753" y="638874"/>
            <a:ext cx="714380" cy="2229274"/>
          </a:xfrm>
          <a:prstGeom prst="moon">
            <a:avLst>
              <a:gd name="adj" fmla="val 35266"/>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8660290">
            <a:off x="6012636" y="2140693"/>
            <a:ext cx="708734" cy="2229274"/>
          </a:xfrm>
          <a:prstGeom prst="moon">
            <a:avLst>
              <a:gd name="adj" fmla="val 35266"/>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2970497">
            <a:off x="7054742" y="638878"/>
            <a:ext cx="714380" cy="2229274"/>
          </a:xfrm>
          <a:prstGeom prst="moon">
            <a:avLst>
              <a:gd name="adj" fmla="val 35266"/>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8660290">
            <a:off x="6977625" y="2140697"/>
            <a:ext cx="708734" cy="2229274"/>
          </a:xfrm>
          <a:prstGeom prst="moon">
            <a:avLst>
              <a:gd name="adj" fmla="val 35266"/>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2970497">
            <a:off x="7840561" y="638875"/>
            <a:ext cx="714380" cy="2229274"/>
          </a:xfrm>
          <a:prstGeom prst="moon">
            <a:avLst>
              <a:gd name="adj" fmla="val 35266"/>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8660290">
            <a:off x="7763444" y="2140694"/>
            <a:ext cx="708734" cy="2229274"/>
          </a:xfrm>
          <a:prstGeom prst="moon">
            <a:avLst>
              <a:gd name="adj" fmla="val 35266"/>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142894"/>
            <a:ext cx="9429784"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1+#ppt_w/2"/>
                                          </p:val>
                                        </p:tav>
                                        <p:tav tm="100000">
                                          <p:val>
                                            <p:strVal val="#ppt_x"/>
                                          </p:val>
                                        </p:tav>
                                      </p:tavLst>
                                    </p:anim>
                                    <p:anim calcmode="lin" valueType="num">
                                      <p:cBhvr additive="base">
                                        <p:cTn id="26" dur="2000" fill="hold"/>
                                        <p:tgtEl>
                                          <p:spTgt spid="10"/>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1+#ppt_w/2"/>
                                          </p:val>
                                        </p:tav>
                                        <p:tav tm="100000">
                                          <p:val>
                                            <p:strVal val="#ppt_x"/>
                                          </p:val>
                                        </p:tav>
                                      </p:tavLst>
                                    </p:anim>
                                    <p:anim calcmode="lin" valueType="num">
                                      <p:cBhvr additive="base">
                                        <p:cTn id="30" dur="2000" fill="hold"/>
                                        <p:tgtEl>
                                          <p:spTgt spid="11"/>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1+#ppt_w/2"/>
                                          </p:val>
                                        </p:tav>
                                        <p:tav tm="100000">
                                          <p:val>
                                            <p:strVal val="#ppt_x"/>
                                          </p:val>
                                        </p:tav>
                                      </p:tavLst>
                                    </p:anim>
                                    <p:anim calcmode="lin" valueType="num">
                                      <p:cBhvr additive="base">
                                        <p:cTn id="34" dur="2000" fill="hold"/>
                                        <p:tgtEl>
                                          <p:spTgt spid="12"/>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1+#ppt_w/2"/>
                                          </p:val>
                                        </p:tav>
                                        <p:tav tm="100000">
                                          <p:val>
                                            <p:strVal val="#ppt_x"/>
                                          </p:val>
                                        </p:tav>
                                      </p:tavLst>
                                    </p:anim>
                                    <p:anim calcmode="lin" valueType="num">
                                      <p:cBhvr additive="base">
                                        <p:cTn id="38" dur="2000" fill="hold"/>
                                        <p:tgtEl>
                                          <p:spTgt spid="13"/>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6"/>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8"/>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5"/>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7"/>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9"/>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8"/>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2"/>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5"/>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1"/>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3"/>
                                        </p:tgtEl>
                                        <p:attrNameLst>
                                          <p:attrName>r</p:attrName>
                                        </p:attrNameLst>
                                      </p:cBhvr>
                                    </p:animRot>
                                  </p:childTnLst>
                                </p:cTn>
                              </p:par>
                              <p:par>
                                <p:cTn id="103" presetID="3" presetClass="entr" presetSubtype="10" fill="hold" grpId="2" nodeType="withEffect">
                                  <p:stCondLst>
                                    <p:cond delay="0"/>
                                  </p:stCondLst>
                                  <p:childTnLst>
                                    <p:set>
                                      <p:cBhvr>
                                        <p:cTn id="104" dur="1" fill="hold">
                                          <p:stCondLst>
                                            <p:cond delay="0"/>
                                          </p:stCondLst>
                                        </p:cTn>
                                        <p:tgtEl>
                                          <p:spTgt spid="4"/>
                                        </p:tgtEl>
                                        <p:attrNameLst>
                                          <p:attrName>style.visibility</p:attrName>
                                        </p:attrNameLst>
                                      </p:cBhvr>
                                      <p:to>
                                        <p:strVal val="visible"/>
                                      </p:to>
                                    </p:set>
                                    <p:animEffect transition="in" filter="blinds(horizontal)">
                                      <p:cBhvr>
                                        <p:cTn id="105" dur="2000"/>
                                        <p:tgtEl>
                                          <p:spTgt spid="4"/>
                                        </p:tgtEl>
                                      </p:cBhvr>
                                    </p:animEffect>
                                  </p:childTnLst>
                                </p:cTn>
                              </p:par>
                              <p:par>
                                <p:cTn id="106" presetID="3" presetClass="entr" presetSubtype="10" fill="hold" grpId="2" nodeType="withEffect">
                                  <p:stCondLst>
                                    <p:cond delay="0"/>
                                  </p:stCondLst>
                                  <p:childTnLst>
                                    <p:set>
                                      <p:cBhvr>
                                        <p:cTn id="107" dur="1" fill="hold">
                                          <p:stCondLst>
                                            <p:cond delay="0"/>
                                          </p:stCondLst>
                                        </p:cTn>
                                        <p:tgtEl>
                                          <p:spTgt spid="5"/>
                                        </p:tgtEl>
                                        <p:attrNameLst>
                                          <p:attrName>style.visibility</p:attrName>
                                        </p:attrNameLst>
                                      </p:cBhvr>
                                      <p:to>
                                        <p:strVal val="visible"/>
                                      </p:to>
                                    </p:set>
                                    <p:animEffect transition="in" filter="blinds(horizontal)">
                                      <p:cBhvr>
                                        <p:cTn id="108" dur="2000"/>
                                        <p:tgtEl>
                                          <p:spTgt spid="5"/>
                                        </p:tgtEl>
                                      </p:cBhvr>
                                    </p:animEffect>
                                  </p:childTnLst>
                                </p:cTn>
                              </p:par>
                              <p:par>
                                <p:cTn id="109" presetID="3" presetClass="entr" presetSubtype="10" fill="hold" grpId="2" nodeType="withEffect">
                                  <p:stCondLst>
                                    <p:cond delay="0"/>
                                  </p:stCondLst>
                                  <p:childTnLst>
                                    <p:set>
                                      <p:cBhvr>
                                        <p:cTn id="110" dur="1" fill="hold">
                                          <p:stCondLst>
                                            <p:cond delay="0"/>
                                          </p:stCondLst>
                                        </p:cTn>
                                        <p:tgtEl>
                                          <p:spTgt spid="8"/>
                                        </p:tgtEl>
                                        <p:attrNameLst>
                                          <p:attrName>style.visibility</p:attrName>
                                        </p:attrNameLst>
                                      </p:cBhvr>
                                      <p:to>
                                        <p:strVal val="visible"/>
                                      </p:to>
                                    </p:set>
                                    <p:animEffect transition="in" filter="blinds(horizontal)">
                                      <p:cBhvr>
                                        <p:cTn id="111" dur="2000"/>
                                        <p:tgtEl>
                                          <p:spTgt spid="8"/>
                                        </p:tgtEl>
                                      </p:cBhvr>
                                    </p:animEffect>
                                  </p:childTnLst>
                                </p:cTn>
                              </p:par>
                              <p:par>
                                <p:cTn id="112" presetID="3" presetClass="entr" presetSubtype="10" fill="hold" grpId="2" nodeType="withEffect">
                                  <p:stCondLst>
                                    <p:cond delay="0"/>
                                  </p:stCondLst>
                                  <p:childTnLst>
                                    <p:set>
                                      <p:cBhvr>
                                        <p:cTn id="113" dur="1" fill="hold">
                                          <p:stCondLst>
                                            <p:cond delay="0"/>
                                          </p:stCondLst>
                                        </p:cTn>
                                        <p:tgtEl>
                                          <p:spTgt spid="9"/>
                                        </p:tgtEl>
                                        <p:attrNameLst>
                                          <p:attrName>style.visibility</p:attrName>
                                        </p:attrNameLst>
                                      </p:cBhvr>
                                      <p:to>
                                        <p:strVal val="visible"/>
                                      </p:to>
                                    </p:set>
                                    <p:animEffect transition="in" filter="blinds(horizontal)">
                                      <p:cBhvr>
                                        <p:cTn id="114" dur="2000"/>
                                        <p:tgtEl>
                                          <p:spTgt spid="9"/>
                                        </p:tgtEl>
                                      </p:cBhvr>
                                    </p:animEffect>
                                  </p:childTnLst>
                                </p:cTn>
                              </p:par>
                              <p:par>
                                <p:cTn id="115" presetID="3" presetClass="entr" presetSubtype="10" fill="hold" grpId="2" nodeType="withEffect">
                                  <p:stCondLst>
                                    <p:cond delay="0"/>
                                  </p:stCondLst>
                                  <p:childTnLst>
                                    <p:set>
                                      <p:cBhvr>
                                        <p:cTn id="116" dur="1" fill="hold">
                                          <p:stCondLst>
                                            <p:cond delay="0"/>
                                          </p:stCondLst>
                                        </p:cTn>
                                        <p:tgtEl>
                                          <p:spTgt spid="10"/>
                                        </p:tgtEl>
                                        <p:attrNameLst>
                                          <p:attrName>style.visibility</p:attrName>
                                        </p:attrNameLst>
                                      </p:cBhvr>
                                      <p:to>
                                        <p:strVal val="visible"/>
                                      </p:to>
                                    </p:set>
                                    <p:animEffect transition="in" filter="blinds(horizontal)">
                                      <p:cBhvr>
                                        <p:cTn id="117" dur="2000"/>
                                        <p:tgtEl>
                                          <p:spTgt spid="10"/>
                                        </p:tgtEl>
                                      </p:cBhvr>
                                    </p:animEffect>
                                  </p:childTnLst>
                                </p:cTn>
                              </p:par>
                              <p:par>
                                <p:cTn id="118" presetID="3" presetClass="entr" presetSubtype="10" fill="hold" grpId="2" nodeType="withEffect">
                                  <p:stCondLst>
                                    <p:cond delay="0"/>
                                  </p:stCondLst>
                                  <p:childTnLst>
                                    <p:set>
                                      <p:cBhvr>
                                        <p:cTn id="119" dur="1" fill="hold">
                                          <p:stCondLst>
                                            <p:cond delay="0"/>
                                          </p:stCondLst>
                                        </p:cTn>
                                        <p:tgtEl>
                                          <p:spTgt spid="11"/>
                                        </p:tgtEl>
                                        <p:attrNameLst>
                                          <p:attrName>style.visibility</p:attrName>
                                        </p:attrNameLst>
                                      </p:cBhvr>
                                      <p:to>
                                        <p:strVal val="visible"/>
                                      </p:to>
                                    </p:set>
                                    <p:animEffect transition="in" filter="blinds(horizontal)">
                                      <p:cBhvr>
                                        <p:cTn id="120" dur="2000"/>
                                        <p:tgtEl>
                                          <p:spTgt spid="11"/>
                                        </p:tgtEl>
                                      </p:cBhvr>
                                    </p:animEffect>
                                  </p:childTnLst>
                                </p:cTn>
                              </p:par>
                              <p:par>
                                <p:cTn id="121" presetID="3" presetClass="entr" presetSubtype="10" fill="hold" grpId="2" nodeType="withEffect">
                                  <p:stCondLst>
                                    <p:cond delay="0"/>
                                  </p:stCondLst>
                                  <p:childTnLst>
                                    <p:set>
                                      <p:cBhvr>
                                        <p:cTn id="122" dur="1" fill="hold">
                                          <p:stCondLst>
                                            <p:cond delay="0"/>
                                          </p:stCondLst>
                                        </p:cTn>
                                        <p:tgtEl>
                                          <p:spTgt spid="12"/>
                                        </p:tgtEl>
                                        <p:attrNameLst>
                                          <p:attrName>style.visibility</p:attrName>
                                        </p:attrNameLst>
                                      </p:cBhvr>
                                      <p:to>
                                        <p:strVal val="visible"/>
                                      </p:to>
                                    </p:set>
                                    <p:animEffect transition="in" filter="blinds(horizontal)">
                                      <p:cBhvr>
                                        <p:cTn id="123" dur="2000"/>
                                        <p:tgtEl>
                                          <p:spTgt spid="12"/>
                                        </p:tgtEl>
                                      </p:cBhvr>
                                    </p:animEffect>
                                  </p:childTnLst>
                                </p:cTn>
                              </p:par>
                              <p:par>
                                <p:cTn id="124" presetID="3" presetClass="entr" presetSubtype="10" fill="hold" grpId="2" nodeType="withEffect">
                                  <p:stCondLst>
                                    <p:cond delay="0"/>
                                  </p:stCondLst>
                                  <p:childTnLst>
                                    <p:set>
                                      <p:cBhvr>
                                        <p:cTn id="125" dur="1" fill="hold">
                                          <p:stCondLst>
                                            <p:cond delay="0"/>
                                          </p:stCondLst>
                                        </p:cTn>
                                        <p:tgtEl>
                                          <p:spTgt spid="13"/>
                                        </p:tgtEl>
                                        <p:attrNameLst>
                                          <p:attrName>style.visibility</p:attrName>
                                        </p:attrNameLst>
                                      </p:cBhvr>
                                      <p:to>
                                        <p:strVal val="visible"/>
                                      </p:to>
                                    </p:set>
                                    <p:animEffect transition="in" filter="blinds(horizontal)">
                                      <p:cBhvr>
                                        <p:cTn id="126" dur="2000"/>
                                        <p:tgtEl>
                                          <p:spTgt spid="13"/>
                                        </p:tgtEl>
                                      </p:cBhvr>
                                    </p:animEffect>
                                  </p:childTnLst>
                                </p:cTn>
                              </p:par>
                              <p:par>
                                <p:cTn id="127" presetID="3" presetClass="entr" presetSubtype="10" fill="hold" grpId="2" nodeType="withEffect">
                                  <p:stCondLst>
                                    <p:cond delay="0"/>
                                  </p:stCondLst>
                                  <p:childTnLst>
                                    <p:set>
                                      <p:cBhvr>
                                        <p:cTn id="128" dur="1" fill="hold">
                                          <p:stCondLst>
                                            <p:cond delay="0"/>
                                          </p:stCondLst>
                                        </p:cTn>
                                        <p:tgtEl>
                                          <p:spTgt spid="6"/>
                                        </p:tgtEl>
                                        <p:attrNameLst>
                                          <p:attrName>style.visibility</p:attrName>
                                        </p:attrNameLst>
                                      </p:cBhvr>
                                      <p:to>
                                        <p:strVal val="visible"/>
                                      </p:to>
                                    </p:set>
                                    <p:animEffect transition="in" filter="blinds(horizontal)">
                                      <p:cBhvr>
                                        <p:cTn id="129" dur="2000"/>
                                        <p:tgtEl>
                                          <p:spTgt spid="6"/>
                                        </p:tgtEl>
                                      </p:cBhvr>
                                    </p:animEffect>
                                  </p:childTnLst>
                                </p:cTn>
                              </p:par>
                              <p:par>
                                <p:cTn id="130" presetID="3" presetClass="entr" presetSubtype="10" fill="hold" grpId="2" nodeType="withEffect">
                                  <p:stCondLst>
                                    <p:cond delay="0"/>
                                  </p:stCondLst>
                                  <p:childTnLst>
                                    <p:set>
                                      <p:cBhvr>
                                        <p:cTn id="131" dur="1" fill="hold">
                                          <p:stCondLst>
                                            <p:cond delay="0"/>
                                          </p:stCondLst>
                                        </p:cTn>
                                        <p:tgtEl>
                                          <p:spTgt spid="7"/>
                                        </p:tgtEl>
                                        <p:attrNameLst>
                                          <p:attrName>style.visibility</p:attrName>
                                        </p:attrNameLst>
                                      </p:cBhvr>
                                      <p:to>
                                        <p:strVal val="visible"/>
                                      </p:to>
                                    </p:set>
                                    <p:animEffect transition="in" filter="blinds(horizontal)">
                                      <p:cBhvr>
                                        <p:cTn id="132" dur="2000"/>
                                        <p:tgtEl>
                                          <p:spTgt spid="7"/>
                                        </p:tgtEl>
                                      </p:cBhvr>
                                    </p:animEffect>
                                  </p:childTnLst>
                                </p:cTn>
                              </p:par>
                              <p:par>
                                <p:cTn id="133" presetID="3" presetClass="entr" presetSubtype="10" fill="hold" grpId="2" nodeType="withEffect">
                                  <p:stCondLst>
                                    <p:cond delay="0"/>
                                  </p:stCondLst>
                                  <p:childTnLst>
                                    <p:set>
                                      <p:cBhvr>
                                        <p:cTn id="134" dur="1" fill="hold">
                                          <p:stCondLst>
                                            <p:cond delay="0"/>
                                          </p:stCondLst>
                                        </p:cTn>
                                        <p:tgtEl>
                                          <p:spTgt spid="14"/>
                                        </p:tgtEl>
                                        <p:attrNameLst>
                                          <p:attrName>style.visibility</p:attrName>
                                        </p:attrNameLst>
                                      </p:cBhvr>
                                      <p:to>
                                        <p:strVal val="visible"/>
                                      </p:to>
                                    </p:set>
                                    <p:animEffect transition="in" filter="blinds(horizontal)">
                                      <p:cBhvr>
                                        <p:cTn id="135" dur="2000"/>
                                        <p:tgtEl>
                                          <p:spTgt spid="14"/>
                                        </p:tgtEl>
                                      </p:cBhvr>
                                    </p:animEffect>
                                  </p:childTnLst>
                                </p:cTn>
                              </p:par>
                              <p:par>
                                <p:cTn id="136" presetID="3" presetClass="entr" presetSubtype="10" fill="hold" grpId="2" nodeType="withEffect">
                                  <p:stCondLst>
                                    <p:cond delay="0"/>
                                  </p:stCondLst>
                                  <p:childTnLst>
                                    <p:set>
                                      <p:cBhvr>
                                        <p:cTn id="137" dur="1" fill="hold">
                                          <p:stCondLst>
                                            <p:cond delay="0"/>
                                          </p:stCondLst>
                                        </p:cTn>
                                        <p:tgtEl>
                                          <p:spTgt spid="15"/>
                                        </p:tgtEl>
                                        <p:attrNameLst>
                                          <p:attrName>style.visibility</p:attrName>
                                        </p:attrNameLst>
                                      </p:cBhvr>
                                      <p:to>
                                        <p:strVal val="visible"/>
                                      </p:to>
                                    </p:set>
                                    <p:animEffect transition="in" filter="blinds(horizontal)">
                                      <p:cBhvr>
                                        <p:cTn id="138" dur="2000"/>
                                        <p:tgtEl>
                                          <p:spTgt spid="15"/>
                                        </p:tgtEl>
                                      </p:cBhvr>
                                    </p:animEffect>
                                  </p:childTnLst>
                                </p:cTn>
                              </p:par>
                              <p:par>
                                <p:cTn id="139" presetID="3" presetClass="entr" presetSubtype="10" fill="hold" grpId="2" nodeType="withEffect">
                                  <p:stCondLst>
                                    <p:cond delay="0"/>
                                  </p:stCondLst>
                                  <p:childTnLst>
                                    <p:set>
                                      <p:cBhvr>
                                        <p:cTn id="140" dur="1" fill="hold">
                                          <p:stCondLst>
                                            <p:cond delay="0"/>
                                          </p:stCondLst>
                                        </p:cTn>
                                        <p:tgtEl>
                                          <p:spTgt spid="16"/>
                                        </p:tgtEl>
                                        <p:attrNameLst>
                                          <p:attrName>style.visibility</p:attrName>
                                        </p:attrNameLst>
                                      </p:cBhvr>
                                      <p:to>
                                        <p:strVal val="visible"/>
                                      </p:to>
                                    </p:set>
                                    <p:animEffect transition="in" filter="blinds(horizontal)">
                                      <p:cBhvr>
                                        <p:cTn id="141" dur="2000"/>
                                        <p:tgtEl>
                                          <p:spTgt spid="16"/>
                                        </p:tgtEl>
                                      </p:cBhvr>
                                    </p:animEffect>
                                  </p:childTnLst>
                                </p:cTn>
                              </p:par>
                              <p:par>
                                <p:cTn id="142" presetID="3" presetClass="entr" presetSubtype="10" fill="hold" grpId="2" nodeType="withEffect">
                                  <p:stCondLst>
                                    <p:cond delay="0"/>
                                  </p:stCondLst>
                                  <p:childTnLst>
                                    <p:set>
                                      <p:cBhvr>
                                        <p:cTn id="143" dur="1" fill="hold">
                                          <p:stCondLst>
                                            <p:cond delay="0"/>
                                          </p:stCondLst>
                                        </p:cTn>
                                        <p:tgtEl>
                                          <p:spTgt spid="17"/>
                                        </p:tgtEl>
                                        <p:attrNameLst>
                                          <p:attrName>style.visibility</p:attrName>
                                        </p:attrNameLst>
                                      </p:cBhvr>
                                      <p:to>
                                        <p:strVal val="visible"/>
                                      </p:to>
                                    </p:set>
                                    <p:animEffect transition="in" filter="blinds(horizontal)">
                                      <p:cBhvr>
                                        <p:cTn id="144" dur="2000"/>
                                        <p:tgtEl>
                                          <p:spTgt spid="17"/>
                                        </p:tgtEl>
                                      </p:cBhvr>
                                    </p:animEffect>
                                  </p:childTnLst>
                                </p:cTn>
                              </p:par>
                              <p:par>
                                <p:cTn id="145" presetID="3" presetClass="entr" presetSubtype="10" fill="hold" grpId="2" nodeType="withEffect">
                                  <p:stCondLst>
                                    <p:cond delay="0"/>
                                  </p:stCondLst>
                                  <p:childTnLst>
                                    <p:set>
                                      <p:cBhvr>
                                        <p:cTn id="146" dur="1" fill="hold">
                                          <p:stCondLst>
                                            <p:cond delay="0"/>
                                          </p:stCondLst>
                                        </p:cTn>
                                        <p:tgtEl>
                                          <p:spTgt spid="18"/>
                                        </p:tgtEl>
                                        <p:attrNameLst>
                                          <p:attrName>style.visibility</p:attrName>
                                        </p:attrNameLst>
                                      </p:cBhvr>
                                      <p:to>
                                        <p:strVal val="visible"/>
                                      </p:to>
                                    </p:set>
                                    <p:animEffect transition="in" filter="blinds(horizontal)">
                                      <p:cBhvr>
                                        <p:cTn id="147" dur="2000"/>
                                        <p:tgtEl>
                                          <p:spTgt spid="18"/>
                                        </p:tgtEl>
                                      </p:cBhvr>
                                    </p:animEffect>
                                  </p:childTnLst>
                                </p:cTn>
                              </p:par>
                              <p:par>
                                <p:cTn id="148" presetID="3" presetClass="entr" presetSubtype="10" fill="hold" grpId="2" nodeType="withEffect">
                                  <p:stCondLst>
                                    <p:cond delay="0"/>
                                  </p:stCondLst>
                                  <p:childTnLst>
                                    <p:set>
                                      <p:cBhvr>
                                        <p:cTn id="149" dur="1" fill="hold">
                                          <p:stCondLst>
                                            <p:cond delay="0"/>
                                          </p:stCondLst>
                                        </p:cTn>
                                        <p:tgtEl>
                                          <p:spTgt spid="19"/>
                                        </p:tgtEl>
                                        <p:attrNameLst>
                                          <p:attrName>style.visibility</p:attrName>
                                        </p:attrNameLst>
                                      </p:cBhvr>
                                      <p:to>
                                        <p:strVal val="visible"/>
                                      </p:to>
                                    </p:set>
                                    <p:animEffect transition="in" filter="blinds(horizontal)">
                                      <p:cBhvr>
                                        <p:cTn id="150" dur="2000"/>
                                        <p:tgtEl>
                                          <p:spTgt spid="19"/>
                                        </p:tgtEl>
                                      </p:cBhvr>
                                    </p:animEffect>
                                  </p:childTnLst>
                                </p:cTn>
                              </p:par>
                            </p:childTnLst>
                          </p:cTn>
                        </p:par>
                        <p:par>
                          <p:cTn id="151" fill="hold">
                            <p:stCondLst>
                              <p:cond delay="2000"/>
                            </p:stCondLst>
                            <p:childTnLst>
                              <p:par>
                                <p:cTn id="152" presetID="2" presetClass="exit" presetSubtype="2" fill="hold" grpId="3"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1+ppt_w/2"/>
                                          </p:val>
                                        </p:tav>
                                      </p:tavLst>
                                    </p:anim>
                                    <p:anim calcmode="lin" valueType="num">
                                      <p:cBhvr additive="base">
                                        <p:cTn id="154" dur="2000"/>
                                        <p:tgtEl>
                                          <p:spTgt spid="4"/>
                                        </p:tgtEl>
                                        <p:attrNameLst>
                                          <p:attrName>ppt_y</p:attrName>
                                        </p:attrNameLst>
                                      </p:cBhvr>
                                      <p:tavLst>
                                        <p:tav tm="0">
                                          <p:val>
                                            <p:strVal val="ppt_y"/>
                                          </p:val>
                                        </p:tav>
                                        <p:tav tm="100000">
                                          <p:val>
                                            <p:strVal val="ppt_y"/>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1+ppt_w/2"/>
                                          </p:val>
                                        </p:tav>
                                      </p:tavLst>
                                    </p:anim>
                                    <p:anim calcmode="lin" valueType="num">
                                      <p:cBhvr additive="base">
                                        <p:cTn id="158" dur="2000"/>
                                        <p:tgtEl>
                                          <p:spTgt spid="5"/>
                                        </p:tgtEl>
                                        <p:attrNameLst>
                                          <p:attrName>ppt_y</p:attrName>
                                        </p:attrNameLst>
                                      </p:cBhvr>
                                      <p:tavLst>
                                        <p:tav tm="0">
                                          <p:val>
                                            <p:strVal val="ppt_y"/>
                                          </p:val>
                                        </p:tav>
                                        <p:tav tm="100000">
                                          <p:val>
                                            <p:strVal val="ppt_y"/>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2" fill="hold" grpId="3"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1+ppt_w/2"/>
                                          </p:val>
                                        </p:tav>
                                      </p:tavLst>
                                    </p:anim>
                                    <p:anim calcmode="lin" valueType="num">
                                      <p:cBhvr additive="base">
                                        <p:cTn id="162" dur="2000"/>
                                        <p:tgtEl>
                                          <p:spTgt spid="8"/>
                                        </p:tgtEl>
                                        <p:attrNameLst>
                                          <p:attrName>ppt_y</p:attrName>
                                        </p:attrNameLst>
                                      </p:cBhvr>
                                      <p:tavLst>
                                        <p:tav tm="0">
                                          <p:val>
                                            <p:strVal val="ppt_y"/>
                                          </p:val>
                                        </p:tav>
                                        <p:tav tm="100000">
                                          <p:val>
                                            <p:strVal val="ppt_y"/>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2" fill="hold" grpId="3"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1+ppt_w/2"/>
                                          </p:val>
                                        </p:tav>
                                      </p:tavLst>
                                    </p:anim>
                                    <p:anim calcmode="lin" valueType="num">
                                      <p:cBhvr additive="base">
                                        <p:cTn id="166" dur="2000"/>
                                        <p:tgtEl>
                                          <p:spTgt spid="9"/>
                                        </p:tgtEl>
                                        <p:attrNameLst>
                                          <p:attrName>ppt_y</p:attrName>
                                        </p:attrNameLst>
                                      </p:cBhvr>
                                      <p:tavLst>
                                        <p:tav tm="0">
                                          <p:val>
                                            <p:strVal val="ppt_y"/>
                                          </p:val>
                                        </p:tav>
                                        <p:tav tm="100000">
                                          <p:val>
                                            <p:strVal val="ppt_y"/>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2" fill="hold" grpId="3" nodeType="withEffect">
                                  <p:stCondLst>
                                    <p:cond delay="0"/>
                                  </p:stCondLst>
                                  <p:childTnLst>
                                    <p:anim calcmode="lin" valueType="num">
                                      <p:cBhvr additive="base">
                                        <p:cTn id="169" dur="2000"/>
                                        <p:tgtEl>
                                          <p:spTgt spid="10"/>
                                        </p:tgtEl>
                                        <p:attrNameLst>
                                          <p:attrName>ppt_x</p:attrName>
                                        </p:attrNameLst>
                                      </p:cBhvr>
                                      <p:tavLst>
                                        <p:tav tm="0">
                                          <p:val>
                                            <p:strVal val="ppt_x"/>
                                          </p:val>
                                        </p:tav>
                                        <p:tav tm="100000">
                                          <p:val>
                                            <p:strVal val="1+ppt_w/2"/>
                                          </p:val>
                                        </p:tav>
                                      </p:tavLst>
                                    </p:anim>
                                    <p:anim calcmode="lin" valueType="num">
                                      <p:cBhvr additive="base">
                                        <p:cTn id="170" dur="2000"/>
                                        <p:tgtEl>
                                          <p:spTgt spid="10"/>
                                        </p:tgtEl>
                                        <p:attrNameLst>
                                          <p:attrName>ppt_y</p:attrName>
                                        </p:attrNameLst>
                                      </p:cBhvr>
                                      <p:tavLst>
                                        <p:tav tm="0">
                                          <p:val>
                                            <p:strVal val="ppt_y"/>
                                          </p:val>
                                        </p:tav>
                                        <p:tav tm="100000">
                                          <p:val>
                                            <p:strVal val="ppt_y"/>
                                          </p:val>
                                        </p:tav>
                                      </p:tavLst>
                                    </p:anim>
                                    <p:set>
                                      <p:cBhvr>
                                        <p:cTn id="171" dur="1" fill="hold">
                                          <p:stCondLst>
                                            <p:cond delay="1999"/>
                                          </p:stCondLst>
                                        </p:cTn>
                                        <p:tgtEl>
                                          <p:spTgt spid="10"/>
                                        </p:tgtEl>
                                        <p:attrNameLst>
                                          <p:attrName>style.visibility</p:attrName>
                                        </p:attrNameLst>
                                      </p:cBhvr>
                                      <p:to>
                                        <p:strVal val="hidden"/>
                                      </p:to>
                                    </p:set>
                                  </p:childTnLst>
                                </p:cTn>
                              </p:par>
                              <p:par>
                                <p:cTn id="172" presetID="2" presetClass="exit" presetSubtype="2" fill="hold" grpId="3" nodeType="withEffect">
                                  <p:stCondLst>
                                    <p:cond delay="0"/>
                                  </p:stCondLst>
                                  <p:childTnLst>
                                    <p:anim calcmode="lin" valueType="num">
                                      <p:cBhvr additive="base">
                                        <p:cTn id="173" dur="2000"/>
                                        <p:tgtEl>
                                          <p:spTgt spid="11"/>
                                        </p:tgtEl>
                                        <p:attrNameLst>
                                          <p:attrName>ppt_x</p:attrName>
                                        </p:attrNameLst>
                                      </p:cBhvr>
                                      <p:tavLst>
                                        <p:tav tm="0">
                                          <p:val>
                                            <p:strVal val="ppt_x"/>
                                          </p:val>
                                        </p:tav>
                                        <p:tav tm="100000">
                                          <p:val>
                                            <p:strVal val="1+ppt_w/2"/>
                                          </p:val>
                                        </p:tav>
                                      </p:tavLst>
                                    </p:anim>
                                    <p:anim calcmode="lin" valueType="num">
                                      <p:cBhvr additive="base">
                                        <p:cTn id="174" dur="2000"/>
                                        <p:tgtEl>
                                          <p:spTgt spid="11"/>
                                        </p:tgtEl>
                                        <p:attrNameLst>
                                          <p:attrName>ppt_y</p:attrName>
                                        </p:attrNameLst>
                                      </p:cBhvr>
                                      <p:tavLst>
                                        <p:tav tm="0">
                                          <p:val>
                                            <p:strVal val="ppt_y"/>
                                          </p:val>
                                        </p:tav>
                                        <p:tav tm="100000">
                                          <p:val>
                                            <p:strVal val="ppt_y"/>
                                          </p:val>
                                        </p:tav>
                                      </p:tavLst>
                                    </p:anim>
                                    <p:set>
                                      <p:cBhvr>
                                        <p:cTn id="175" dur="1" fill="hold">
                                          <p:stCondLst>
                                            <p:cond delay="1999"/>
                                          </p:stCondLst>
                                        </p:cTn>
                                        <p:tgtEl>
                                          <p:spTgt spid="11"/>
                                        </p:tgtEl>
                                        <p:attrNameLst>
                                          <p:attrName>style.visibility</p:attrName>
                                        </p:attrNameLst>
                                      </p:cBhvr>
                                      <p:to>
                                        <p:strVal val="hidden"/>
                                      </p:to>
                                    </p:set>
                                  </p:childTnLst>
                                </p:cTn>
                              </p:par>
                              <p:par>
                                <p:cTn id="176" presetID="2" presetClass="exit" presetSubtype="2" fill="hold" grpId="3" nodeType="withEffect">
                                  <p:stCondLst>
                                    <p:cond delay="0"/>
                                  </p:stCondLst>
                                  <p:childTnLst>
                                    <p:anim calcmode="lin" valueType="num">
                                      <p:cBhvr additive="base">
                                        <p:cTn id="177" dur="2000"/>
                                        <p:tgtEl>
                                          <p:spTgt spid="12"/>
                                        </p:tgtEl>
                                        <p:attrNameLst>
                                          <p:attrName>ppt_x</p:attrName>
                                        </p:attrNameLst>
                                      </p:cBhvr>
                                      <p:tavLst>
                                        <p:tav tm="0">
                                          <p:val>
                                            <p:strVal val="ppt_x"/>
                                          </p:val>
                                        </p:tav>
                                        <p:tav tm="100000">
                                          <p:val>
                                            <p:strVal val="1+ppt_w/2"/>
                                          </p:val>
                                        </p:tav>
                                      </p:tavLst>
                                    </p:anim>
                                    <p:anim calcmode="lin" valueType="num">
                                      <p:cBhvr additive="base">
                                        <p:cTn id="178" dur="2000"/>
                                        <p:tgtEl>
                                          <p:spTgt spid="12"/>
                                        </p:tgtEl>
                                        <p:attrNameLst>
                                          <p:attrName>ppt_y</p:attrName>
                                        </p:attrNameLst>
                                      </p:cBhvr>
                                      <p:tavLst>
                                        <p:tav tm="0">
                                          <p:val>
                                            <p:strVal val="ppt_y"/>
                                          </p:val>
                                        </p:tav>
                                        <p:tav tm="100000">
                                          <p:val>
                                            <p:strVal val="ppt_y"/>
                                          </p:val>
                                        </p:tav>
                                      </p:tavLst>
                                    </p:anim>
                                    <p:set>
                                      <p:cBhvr>
                                        <p:cTn id="179" dur="1" fill="hold">
                                          <p:stCondLst>
                                            <p:cond delay="1999"/>
                                          </p:stCondLst>
                                        </p:cTn>
                                        <p:tgtEl>
                                          <p:spTgt spid="12"/>
                                        </p:tgtEl>
                                        <p:attrNameLst>
                                          <p:attrName>style.visibility</p:attrName>
                                        </p:attrNameLst>
                                      </p:cBhvr>
                                      <p:to>
                                        <p:strVal val="hidden"/>
                                      </p:to>
                                    </p:set>
                                  </p:childTnLst>
                                </p:cTn>
                              </p:par>
                              <p:par>
                                <p:cTn id="180" presetID="2" presetClass="exit" presetSubtype="2" fill="hold" grpId="3" nodeType="withEffect">
                                  <p:stCondLst>
                                    <p:cond delay="0"/>
                                  </p:stCondLst>
                                  <p:childTnLst>
                                    <p:anim calcmode="lin" valueType="num">
                                      <p:cBhvr additive="base">
                                        <p:cTn id="181" dur="2000"/>
                                        <p:tgtEl>
                                          <p:spTgt spid="13"/>
                                        </p:tgtEl>
                                        <p:attrNameLst>
                                          <p:attrName>ppt_x</p:attrName>
                                        </p:attrNameLst>
                                      </p:cBhvr>
                                      <p:tavLst>
                                        <p:tav tm="0">
                                          <p:val>
                                            <p:strVal val="ppt_x"/>
                                          </p:val>
                                        </p:tav>
                                        <p:tav tm="100000">
                                          <p:val>
                                            <p:strVal val="1+ppt_w/2"/>
                                          </p:val>
                                        </p:tav>
                                      </p:tavLst>
                                    </p:anim>
                                    <p:anim calcmode="lin" valueType="num">
                                      <p:cBhvr additive="base">
                                        <p:cTn id="182" dur="2000"/>
                                        <p:tgtEl>
                                          <p:spTgt spid="13"/>
                                        </p:tgtEl>
                                        <p:attrNameLst>
                                          <p:attrName>ppt_y</p:attrName>
                                        </p:attrNameLst>
                                      </p:cBhvr>
                                      <p:tavLst>
                                        <p:tav tm="0">
                                          <p:val>
                                            <p:strVal val="ppt_y"/>
                                          </p:val>
                                        </p:tav>
                                        <p:tav tm="100000">
                                          <p:val>
                                            <p:strVal val="ppt_y"/>
                                          </p:val>
                                        </p:tav>
                                      </p:tavLst>
                                    </p:anim>
                                    <p:set>
                                      <p:cBhvr>
                                        <p:cTn id="183" dur="1" fill="hold">
                                          <p:stCondLst>
                                            <p:cond delay="1999"/>
                                          </p:stCondLst>
                                        </p:cTn>
                                        <p:tgtEl>
                                          <p:spTgt spid="13"/>
                                        </p:tgtEl>
                                        <p:attrNameLst>
                                          <p:attrName>style.visibility</p:attrName>
                                        </p:attrNameLst>
                                      </p:cBhvr>
                                      <p:to>
                                        <p:strVal val="hidden"/>
                                      </p:to>
                                    </p:set>
                                  </p:childTnLst>
                                </p:cTn>
                              </p:par>
                              <p:par>
                                <p:cTn id="184" presetID="2" presetClass="exit" presetSubtype="8" fill="hold" grpId="3" nodeType="withEffect">
                                  <p:stCondLst>
                                    <p:cond delay="0"/>
                                  </p:stCondLst>
                                  <p:childTnLst>
                                    <p:anim calcmode="lin" valueType="num">
                                      <p:cBhvr additive="base">
                                        <p:cTn id="185" dur="2000"/>
                                        <p:tgtEl>
                                          <p:spTgt spid="6"/>
                                        </p:tgtEl>
                                        <p:attrNameLst>
                                          <p:attrName>ppt_x</p:attrName>
                                        </p:attrNameLst>
                                      </p:cBhvr>
                                      <p:tavLst>
                                        <p:tav tm="0">
                                          <p:val>
                                            <p:strVal val="ppt_x"/>
                                          </p:val>
                                        </p:tav>
                                        <p:tav tm="100000">
                                          <p:val>
                                            <p:strVal val="0-ppt_w/2"/>
                                          </p:val>
                                        </p:tav>
                                      </p:tavLst>
                                    </p:anim>
                                    <p:anim calcmode="lin" valueType="num">
                                      <p:cBhvr additive="base">
                                        <p:cTn id="186" dur="2000"/>
                                        <p:tgtEl>
                                          <p:spTgt spid="6"/>
                                        </p:tgtEl>
                                        <p:attrNameLst>
                                          <p:attrName>ppt_y</p:attrName>
                                        </p:attrNameLst>
                                      </p:cBhvr>
                                      <p:tavLst>
                                        <p:tav tm="0">
                                          <p:val>
                                            <p:strVal val="ppt_y"/>
                                          </p:val>
                                        </p:tav>
                                        <p:tav tm="100000">
                                          <p:val>
                                            <p:strVal val="ppt_y"/>
                                          </p:val>
                                        </p:tav>
                                      </p:tavLst>
                                    </p:anim>
                                    <p:set>
                                      <p:cBhvr>
                                        <p:cTn id="187" dur="1" fill="hold">
                                          <p:stCondLst>
                                            <p:cond delay="1999"/>
                                          </p:stCondLst>
                                        </p:cTn>
                                        <p:tgtEl>
                                          <p:spTgt spid="6"/>
                                        </p:tgtEl>
                                        <p:attrNameLst>
                                          <p:attrName>style.visibility</p:attrName>
                                        </p:attrNameLst>
                                      </p:cBhvr>
                                      <p:to>
                                        <p:strVal val="hidden"/>
                                      </p:to>
                                    </p:set>
                                  </p:childTnLst>
                                </p:cTn>
                              </p:par>
                              <p:par>
                                <p:cTn id="188" presetID="2" presetClass="exit" presetSubtype="8" fill="hold" grpId="3"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0-ppt_w/2"/>
                                          </p:val>
                                        </p:tav>
                                      </p:tavLst>
                                    </p:anim>
                                    <p:anim calcmode="lin" valueType="num">
                                      <p:cBhvr additive="base">
                                        <p:cTn id="190" dur="2000"/>
                                        <p:tgtEl>
                                          <p:spTgt spid="7"/>
                                        </p:tgtEl>
                                        <p:attrNameLst>
                                          <p:attrName>ppt_y</p:attrName>
                                        </p:attrNameLst>
                                      </p:cBhvr>
                                      <p:tavLst>
                                        <p:tav tm="0">
                                          <p:val>
                                            <p:strVal val="ppt_y"/>
                                          </p:val>
                                        </p:tav>
                                        <p:tav tm="100000">
                                          <p:val>
                                            <p:strVal val="ppt_y"/>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8" fill="hold" grpId="3" nodeType="withEffect">
                                  <p:stCondLst>
                                    <p:cond delay="0"/>
                                  </p:stCondLst>
                                  <p:childTnLst>
                                    <p:anim calcmode="lin" valueType="num">
                                      <p:cBhvr additive="base">
                                        <p:cTn id="193" dur="2000"/>
                                        <p:tgtEl>
                                          <p:spTgt spid="14"/>
                                        </p:tgtEl>
                                        <p:attrNameLst>
                                          <p:attrName>ppt_x</p:attrName>
                                        </p:attrNameLst>
                                      </p:cBhvr>
                                      <p:tavLst>
                                        <p:tav tm="0">
                                          <p:val>
                                            <p:strVal val="ppt_x"/>
                                          </p:val>
                                        </p:tav>
                                        <p:tav tm="100000">
                                          <p:val>
                                            <p:strVal val="0-ppt_w/2"/>
                                          </p:val>
                                        </p:tav>
                                      </p:tavLst>
                                    </p:anim>
                                    <p:anim calcmode="lin" valueType="num">
                                      <p:cBhvr additive="base">
                                        <p:cTn id="194" dur="2000"/>
                                        <p:tgtEl>
                                          <p:spTgt spid="14"/>
                                        </p:tgtEl>
                                        <p:attrNameLst>
                                          <p:attrName>ppt_y</p:attrName>
                                        </p:attrNameLst>
                                      </p:cBhvr>
                                      <p:tavLst>
                                        <p:tav tm="0">
                                          <p:val>
                                            <p:strVal val="ppt_y"/>
                                          </p:val>
                                        </p:tav>
                                        <p:tav tm="100000">
                                          <p:val>
                                            <p:strVal val="ppt_y"/>
                                          </p:val>
                                        </p:tav>
                                      </p:tavLst>
                                    </p:anim>
                                    <p:set>
                                      <p:cBhvr>
                                        <p:cTn id="195" dur="1" fill="hold">
                                          <p:stCondLst>
                                            <p:cond delay="1999"/>
                                          </p:stCondLst>
                                        </p:cTn>
                                        <p:tgtEl>
                                          <p:spTgt spid="14"/>
                                        </p:tgtEl>
                                        <p:attrNameLst>
                                          <p:attrName>style.visibility</p:attrName>
                                        </p:attrNameLst>
                                      </p:cBhvr>
                                      <p:to>
                                        <p:strVal val="hidden"/>
                                      </p:to>
                                    </p:set>
                                  </p:childTnLst>
                                </p:cTn>
                              </p:par>
                              <p:par>
                                <p:cTn id="196" presetID="2" presetClass="exit" presetSubtype="8" fill="hold" grpId="3" nodeType="withEffect">
                                  <p:stCondLst>
                                    <p:cond delay="0"/>
                                  </p:stCondLst>
                                  <p:childTnLst>
                                    <p:anim calcmode="lin" valueType="num">
                                      <p:cBhvr additive="base">
                                        <p:cTn id="197" dur="2000"/>
                                        <p:tgtEl>
                                          <p:spTgt spid="15"/>
                                        </p:tgtEl>
                                        <p:attrNameLst>
                                          <p:attrName>ppt_x</p:attrName>
                                        </p:attrNameLst>
                                      </p:cBhvr>
                                      <p:tavLst>
                                        <p:tav tm="0">
                                          <p:val>
                                            <p:strVal val="ppt_x"/>
                                          </p:val>
                                        </p:tav>
                                        <p:tav tm="100000">
                                          <p:val>
                                            <p:strVal val="0-ppt_w/2"/>
                                          </p:val>
                                        </p:tav>
                                      </p:tavLst>
                                    </p:anim>
                                    <p:anim calcmode="lin" valueType="num">
                                      <p:cBhvr additive="base">
                                        <p:cTn id="198" dur="2000"/>
                                        <p:tgtEl>
                                          <p:spTgt spid="15"/>
                                        </p:tgtEl>
                                        <p:attrNameLst>
                                          <p:attrName>ppt_y</p:attrName>
                                        </p:attrNameLst>
                                      </p:cBhvr>
                                      <p:tavLst>
                                        <p:tav tm="0">
                                          <p:val>
                                            <p:strVal val="ppt_y"/>
                                          </p:val>
                                        </p:tav>
                                        <p:tav tm="100000">
                                          <p:val>
                                            <p:strVal val="ppt_y"/>
                                          </p:val>
                                        </p:tav>
                                      </p:tavLst>
                                    </p:anim>
                                    <p:set>
                                      <p:cBhvr>
                                        <p:cTn id="199" dur="1" fill="hold">
                                          <p:stCondLst>
                                            <p:cond delay="1999"/>
                                          </p:stCondLst>
                                        </p:cTn>
                                        <p:tgtEl>
                                          <p:spTgt spid="15"/>
                                        </p:tgtEl>
                                        <p:attrNameLst>
                                          <p:attrName>style.visibility</p:attrName>
                                        </p:attrNameLst>
                                      </p:cBhvr>
                                      <p:to>
                                        <p:strVal val="hidden"/>
                                      </p:to>
                                    </p:set>
                                  </p:childTnLst>
                                </p:cTn>
                              </p:par>
                              <p:par>
                                <p:cTn id="200" presetID="2" presetClass="exit" presetSubtype="8" fill="hold" grpId="3"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0-ppt_w/2"/>
                                          </p:val>
                                        </p:tav>
                                      </p:tavLst>
                                    </p:anim>
                                    <p:anim calcmode="lin" valueType="num">
                                      <p:cBhvr additive="base">
                                        <p:cTn id="202" dur="2000"/>
                                        <p:tgtEl>
                                          <p:spTgt spid="16"/>
                                        </p:tgtEl>
                                        <p:attrNameLst>
                                          <p:attrName>ppt_y</p:attrName>
                                        </p:attrNameLst>
                                      </p:cBhvr>
                                      <p:tavLst>
                                        <p:tav tm="0">
                                          <p:val>
                                            <p:strVal val="ppt_y"/>
                                          </p:val>
                                        </p:tav>
                                        <p:tav tm="100000">
                                          <p:val>
                                            <p:strVal val="ppt_y"/>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8" fill="hold" grpId="3" nodeType="withEffect">
                                  <p:stCondLst>
                                    <p:cond delay="0"/>
                                  </p:stCondLst>
                                  <p:childTnLst>
                                    <p:anim calcmode="lin" valueType="num">
                                      <p:cBhvr additive="base">
                                        <p:cTn id="205" dur="2000"/>
                                        <p:tgtEl>
                                          <p:spTgt spid="17"/>
                                        </p:tgtEl>
                                        <p:attrNameLst>
                                          <p:attrName>ppt_x</p:attrName>
                                        </p:attrNameLst>
                                      </p:cBhvr>
                                      <p:tavLst>
                                        <p:tav tm="0">
                                          <p:val>
                                            <p:strVal val="ppt_x"/>
                                          </p:val>
                                        </p:tav>
                                        <p:tav tm="100000">
                                          <p:val>
                                            <p:strVal val="0-ppt_w/2"/>
                                          </p:val>
                                        </p:tav>
                                      </p:tavLst>
                                    </p:anim>
                                    <p:anim calcmode="lin" valueType="num">
                                      <p:cBhvr additive="base">
                                        <p:cTn id="206" dur="2000"/>
                                        <p:tgtEl>
                                          <p:spTgt spid="17"/>
                                        </p:tgtEl>
                                        <p:attrNameLst>
                                          <p:attrName>ppt_y</p:attrName>
                                        </p:attrNameLst>
                                      </p:cBhvr>
                                      <p:tavLst>
                                        <p:tav tm="0">
                                          <p:val>
                                            <p:strVal val="ppt_y"/>
                                          </p:val>
                                        </p:tav>
                                        <p:tav tm="100000">
                                          <p:val>
                                            <p:strVal val="ppt_y"/>
                                          </p:val>
                                        </p:tav>
                                      </p:tavLst>
                                    </p:anim>
                                    <p:set>
                                      <p:cBhvr>
                                        <p:cTn id="207" dur="1" fill="hold">
                                          <p:stCondLst>
                                            <p:cond delay="1999"/>
                                          </p:stCondLst>
                                        </p:cTn>
                                        <p:tgtEl>
                                          <p:spTgt spid="17"/>
                                        </p:tgtEl>
                                        <p:attrNameLst>
                                          <p:attrName>style.visibility</p:attrName>
                                        </p:attrNameLst>
                                      </p:cBhvr>
                                      <p:to>
                                        <p:strVal val="hidden"/>
                                      </p:to>
                                    </p:set>
                                  </p:childTnLst>
                                </p:cTn>
                              </p:par>
                              <p:par>
                                <p:cTn id="208" presetID="2" presetClass="exit" presetSubtype="8" fill="hold" grpId="3" nodeType="withEffect">
                                  <p:stCondLst>
                                    <p:cond delay="0"/>
                                  </p:stCondLst>
                                  <p:childTnLst>
                                    <p:anim calcmode="lin" valueType="num">
                                      <p:cBhvr additive="base">
                                        <p:cTn id="209" dur="2000"/>
                                        <p:tgtEl>
                                          <p:spTgt spid="18"/>
                                        </p:tgtEl>
                                        <p:attrNameLst>
                                          <p:attrName>ppt_x</p:attrName>
                                        </p:attrNameLst>
                                      </p:cBhvr>
                                      <p:tavLst>
                                        <p:tav tm="0">
                                          <p:val>
                                            <p:strVal val="ppt_x"/>
                                          </p:val>
                                        </p:tav>
                                        <p:tav tm="100000">
                                          <p:val>
                                            <p:strVal val="0-ppt_w/2"/>
                                          </p:val>
                                        </p:tav>
                                      </p:tavLst>
                                    </p:anim>
                                    <p:anim calcmode="lin" valueType="num">
                                      <p:cBhvr additive="base">
                                        <p:cTn id="210" dur="2000"/>
                                        <p:tgtEl>
                                          <p:spTgt spid="18"/>
                                        </p:tgtEl>
                                        <p:attrNameLst>
                                          <p:attrName>ppt_y</p:attrName>
                                        </p:attrNameLst>
                                      </p:cBhvr>
                                      <p:tavLst>
                                        <p:tav tm="0">
                                          <p:val>
                                            <p:strVal val="ppt_y"/>
                                          </p:val>
                                        </p:tav>
                                        <p:tav tm="100000">
                                          <p:val>
                                            <p:strVal val="ppt_y"/>
                                          </p:val>
                                        </p:tav>
                                      </p:tavLst>
                                    </p:anim>
                                    <p:set>
                                      <p:cBhvr>
                                        <p:cTn id="211" dur="1" fill="hold">
                                          <p:stCondLst>
                                            <p:cond delay="1999"/>
                                          </p:stCondLst>
                                        </p:cTn>
                                        <p:tgtEl>
                                          <p:spTgt spid="18"/>
                                        </p:tgtEl>
                                        <p:attrNameLst>
                                          <p:attrName>style.visibility</p:attrName>
                                        </p:attrNameLst>
                                      </p:cBhvr>
                                      <p:to>
                                        <p:strVal val="hidden"/>
                                      </p:to>
                                    </p:set>
                                  </p:childTnLst>
                                </p:cTn>
                              </p:par>
                              <p:par>
                                <p:cTn id="212" presetID="2" presetClass="exit" presetSubtype="8" fill="hold" grpId="3"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0-ppt_w/2"/>
                                          </p:val>
                                        </p:tav>
                                      </p:tavLst>
                                    </p:anim>
                                    <p:anim calcmode="lin" valueType="num">
                                      <p:cBhvr additive="base">
                                        <p:cTn id="214" dur="2000"/>
                                        <p:tgtEl>
                                          <p:spTgt spid="19"/>
                                        </p:tgtEl>
                                        <p:attrNameLst>
                                          <p:attrName>ppt_y</p:attrName>
                                        </p:attrNameLst>
                                      </p:cBhvr>
                                      <p:tavLst>
                                        <p:tav tm="0">
                                          <p:val>
                                            <p:strVal val="ppt_y"/>
                                          </p:val>
                                        </p:tav>
                                        <p:tav tm="100000">
                                          <p:val>
                                            <p:strVal val="ppt_y"/>
                                          </p:val>
                                        </p:tav>
                                      </p:tavLst>
                                    </p:anim>
                                    <p:set>
                                      <p:cBhvr>
                                        <p:cTn id="215" dur="1" fill="hold">
                                          <p:stCondLst>
                                            <p:cond delay="1999"/>
                                          </p:stCondLst>
                                        </p:cTn>
                                        <p:tgtEl>
                                          <p:spTgt spid="19"/>
                                        </p:tgtEl>
                                        <p:attrNameLst>
                                          <p:attrName>style.visibility</p:attrName>
                                        </p:attrNameLst>
                                      </p:cBhvr>
                                      <p:to>
                                        <p:strVal val="hidden"/>
                                      </p:to>
                                    </p:set>
                                  </p:childTnLst>
                                </p:cTn>
                              </p:par>
                              <p:par>
                                <p:cTn id="216" presetID="23" presetClass="entr" presetSubtype="288" fill="hold" nodeType="withEffect">
                                  <p:stCondLst>
                                    <p:cond delay="0"/>
                                  </p:stCondLst>
                                  <p:childTnLst>
                                    <p:set>
                                      <p:cBhvr>
                                        <p:cTn id="217" dur="1" fill="hold">
                                          <p:stCondLst>
                                            <p:cond delay="0"/>
                                          </p:stCondLst>
                                        </p:cTn>
                                        <p:tgtEl>
                                          <p:spTgt spid="2"/>
                                        </p:tgtEl>
                                        <p:attrNameLst>
                                          <p:attrName>style.visibility</p:attrName>
                                        </p:attrNameLst>
                                      </p:cBhvr>
                                      <p:to>
                                        <p:strVal val="visible"/>
                                      </p:to>
                                    </p:set>
                                    <p:anim calcmode="lin" valueType="num">
                                      <p:cBhvr>
                                        <p:cTn id="218" dur="2000" fill="hold"/>
                                        <p:tgtEl>
                                          <p:spTgt spid="2"/>
                                        </p:tgtEl>
                                        <p:attrNameLst>
                                          <p:attrName>ppt_w</p:attrName>
                                        </p:attrNameLst>
                                      </p:cBhvr>
                                      <p:tavLst>
                                        <p:tav tm="0">
                                          <p:val>
                                            <p:strVal val="4/3*#ppt_w"/>
                                          </p:val>
                                        </p:tav>
                                        <p:tav tm="100000">
                                          <p:val>
                                            <p:strVal val="#ppt_w"/>
                                          </p:val>
                                        </p:tav>
                                      </p:tavLst>
                                    </p:anim>
                                    <p:anim calcmode="lin" valueType="num">
                                      <p:cBhvr>
                                        <p:cTn id="219" dur="2000" fill="hold"/>
                                        <p:tgtEl>
                                          <p:spTgt spid="2"/>
                                        </p:tgtEl>
                                        <p:attrNameLst>
                                          <p:attrName>ppt_h</p:attrName>
                                        </p:attrNameLst>
                                      </p:cBhvr>
                                      <p:tavLst>
                                        <p:tav tm="0">
                                          <p:val>
                                            <p:strVal val="4/3*#ppt_h"/>
                                          </p:val>
                                        </p:tav>
                                        <p:tav tm="100000">
                                          <p:val>
                                            <p:strVal val="#ppt_h"/>
                                          </p:val>
                                        </p:tav>
                                      </p:tavLst>
                                    </p:anim>
                                  </p:childTnLst>
                                </p:cTn>
                              </p:par>
                              <p:par>
                                <p:cTn id="220" presetID="16" presetClass="entr" presetSubtype="37" fill="hold" nodeType="withEffect">
                                  <p:stCondLst>
                                    <p:cond delay="0"/>
                                  </p:stCondLst>
                                  <p:childTnLst>
                                    <p:set>
                                      <p:cBhvr>
                                        <p:cTn id="221" dur="1" fill="hold">
                                          <p:stCondLst>
                                            <p:cond delay="0"/>
                                          </p:stCondLst>
                                        </p:cTn>
                                        <p:tgtEl>
                                          <p:spTgt spid="2"/>
                                        </p:tgtEl>
                                        <p:attrNameLst>
                                          <p:attrName>style.visibility</p:attrName>
                                        </p:attrNameLst>
                                      </p:cBhvr>
                                      <p:to>
                                        <p:strVal val="visible"/>
                                      </p:to>
                                    </p:set>
                                    <p:animEffect transition="in" filter="barn(outVertical)">
                                      <p:cBhvr>
                                        <p:cTn id="22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22A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1(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0110219001326892.png"/>
          <p:cNvPicPr>
            <a:picLocks noChangeAspect="1"/>
          </p:cNvPicPr>
          <p:nvPr/>
        </p:nvPicPr>
        <p:blipFill>
          <a:blip r:embed="rId3">
            <a:duotone>
              <a:prstClr val="black"/>
              <a:schemeClr val="accent6">
                <a:tint val="45000"/>
                <a:satMod val="400000"/>
              </a:schemeClr>
            </a:duotone>
          </a:blip>
          <a:srcRect l="16667" t="16667" r="16667" b="20000"/>
          <a:stretch>
            <a:fillRect/>
          </a:stretch>
        </p:blipFill>
        <p:spPr>
          <a:xfrm>
            <a:off x="0" y="0"/>
            <a:ext cx="1428760" cy="1357322"/>
          </a:xfrm>
          <a:prstGeom prst="rect">
            <a:avLst/>
          </a:prstGeom>
          <a:effectLst>
            <a:reflection blurRad="6350" stA="50000" endA="300" endPos="90000" dir="5400000" sy="-100000" algn="bl" rotWithShape="0"/>
          </a:effectLst>
        </p:spPr>
      </p:pic>
      <p:pic>
        <p:nvPicPr>
          <p:cNvPr id="5" name="4 Imagen" descr="20110219001326892.png"/>
          <p:cNvPicPr>
            <a:picLocks noChangeAspect="1"/>
          </p:cNvPicPr>
          <p:nvPr/>
        </p:nvPicPr>
        <p:blipFill>
          <a:blip r:embed="rId3">
            <a:duotone>
              <a:prstClr val="black"/>
              <a:schemeClr val="accent6">
                <a:tint val="45000"/>
                <a:satMod val="400000"/>
              </a:schemeClr>
            </a:duotone>
          </a:blip>
          <a:srcRect l="16667" t="16667" r="16667" b="20000"/>
          <a:stretch>
            <a:fillRect/>
          </a:stretch>
        </p:blipFill>
        <p:spPr>
          <a:xfrm>
            <a:off x="7929586" y="0"/>
            <a:ext cx="1428760" cy="1357322"/>
          </a:xfrm>
          <a:prstGeom prst="rect">
            <a:avLst/>
          </a:prstGeom>
          <a:effectLst>
            <a:reflection blurRad="6350" stA="50000" endA="300" endPos="90000" dir="5400000" sy="-100000" algn="bl" rotWithShape="0"/>
          </a:effectLst>
        </p:spPr>
      </p:pic>
      <p:pic>
        <p:nvPicPr>
          <p:cNvPr id="6" name="5 Imagen" descr="20110219001326892.png"/>
          <p:cNvPicPr>
            <a:picLocks noChangeAspect="1"/>
          </p:cNvPicPr>
          <p:nvPr/>
        </p:nvPicPr>
        <p:blipFill>
          <a:blip r:embed="rId3">
            <a:duotone>
              <a:prstClr val="black"/>
              <a:schemeClr val="accent6">
                <a:tint val="45000"/>
                <a:satMod val="400000"/>
              </a:schemeClr>
            </a:duotone>
          </a:blip>
          <a:srcRect l="16667" t="16667" r="16667" b="20000"/>
          <a:stretch>
            <a:fillRect/>
          </a:stretch>
        </p:blipFill>
        <p:spPr>
          <a:xfrm>
            <a:off x="2214546" y="0"/>
            <a:ext cx="1428760" cy="1357322"/>
          </a:xfrm>
          <a:prstGeom prst="rect">
            <a:avLst/>
          </a:prstGeom>
          <a:effectLst>
            <a:reflection blurRad="6350" stA="50000" endA="300" endPos="90000" dir="5400000" sy="-100000" algn="bl" rotWithShape="0"/>
          </a:effectLst>
        </p:spPr>
      </p:pic>
      <p:pic>
        <p:nvPicPr>
          <p:cNvPr id="7" name="6 Imagen" descr="20110219001326892.png"/>
          <p:cNvPicPr>
            <a:picLocks noChangeAspect="1"/>
          </p:cNvPicPr>
          <p:nvPr/>
        </p:nvPicPr>
        <p:blipFill>
          <a:blip r:embed="rId3">
            <a:duotone>
              <a:prstClr val="black"/>
              <a:schemeClr val="accent6">
                <a:tint val="45000"/>
                <a:satMod val="400000"/>
              </a:schemeClr>
            </a:duotone>
          </a:blip>
          <a:srcRect l="16667" t="16667" r="16667" b="20000"/>
          <a:stretch>
            <a:fillRect/>
          </a:stretch>
        </p:blipFill>
        <p:spPr>
          <a:xfrm>
            <a:off x="5715008" y="0"/>
            <a:ext cx="1428760" cy="1357322"/>
          </a:xfrm>
          <a:prstGeom prst="rect">
            <a:avLst/>
          </a:prstGeom>
          <a:effectLst>
            <a:reflection blurRad="6350" stA="50000" endA="300" endPos="90000" dir="5400000" sy="-100000" algn="bl" rotWithShape="0"/>
          </a:effectLst>
        </p:spPr>
      </p:pic>
      <p:pic>
        <p:nvPicPr>
          <p:cNvPr id="8" name="7 Imagen" descr="20110219001326892.png"/>
          <p:cNvPicPr>
            <a:picLocks noChangeAspect="1"/>
          </p:cNvPicPr>
          <p:nvPr/>
        </p:nvPicPr>
        <p:blipFill>
          <a:blip r:embed="rId3">
            <a:duotone>
              <a:prstClr val="black"/>
              <a:schemeClr val="accent6">
                <a:tint val="45000"/>
                <a:satMod val="400000"/>
              </a:schemeClr>
            </a:duotone>
          </a:blip>
          <a:srcRect l="16667" t="16667" r="16667" b="20000"/>
          <a:stretch>
            <a:fillRect/>
          </a:stretch>
        </p:blipFill>
        <p:spPr>
          <a:xfrm>
            <a:off x="785786" y="1357298"/>
            <a:ext cx="1143008" cy="1085858"/>
          </a:xfrm>
          <a:prstGeom prst="rect">
            <a:avLst/>
          </a:prstGeom>
          <a:effectLst>
            <a:reflection blurRad="6350" stA="50000" endA="300" endPos="90000" dir="5400000" sy="-100000" algn="bl" rotWithShape="0"/>
          </a:effectLst>
        </p:spPr>
      </p:pic>
      <p:pic>
        <p:nvPicPr>
          <p:cNvPr id="9" name="8 Imagen" descr="20110219001326892.png"/>
          <p:cNvPicPr>
            <a:picLocks noChangeAspect="1"/>
          </p:cNvPicPr>
          <p:nvPr/>
        </p:nvPicPr>
        <p:blipFill>
          <a:blip r:embed="rId3">
            <a:duotone>
              <a:prstClr val="black"/>
              <a:schemeClr val="accent6">
                <a:tint val="45000"/>
                <a:satMod val="400000"/>
              </a:schemeClr>
            </a:duotone>
          </a:blip>
          <a:srcRect l="16667" t="16667" r="16667" b="20000"/>
          <a:stretch>
            <a:fillRect/>
          </a:stretch>
        </p:blipFill>
        <p:spPr>
          <a:xfrm>
            <a:off x="2714612" y="1357298"/>
            <a:ext cx="1143008" cy="1085858"/>
          </a:xfrm>
          <a:prstGeom prst="rect">
            <a:avLst/>
          </a:prstGeom>
          <a:effectLst>
            <a:reflection blurRad="6350" stA="50000" endA="300" endPos="90000" dir="5400000" sy="-100000" algn="bl" rotWithShape="0"/>
          </a:effectLst>
        </p:spPr>
      </p:pic>
      <p:pic>
        <p:nvPicPr>
          <p:cNvPr id="10" name="9 Imagen" descr="20110219001326892.png"/>
          <p:cNvPicPr>
            <a:picLocks noChangeAspect="1"/>
          </p:cNvPicPr>
          <p:nvPr/>
        </p:nvPicPr>
        <p:blipFill>
          <a:blip r:embed="rId3">
            <a:duotone>
              <a:prstClr val="black"/>
              <a:schemeClr val="accent6">
                <a:tint val="45000"/>
                <a:satMod val="400000"/>
              </a:schemeClr>
            </a:duotone>
          </a:blip>
          <a:srcRect l="16667" t="16667" r="16667" b="20000"/>
          <a:stretch>
            <a:fillRect/>
          </a:stretch>
        </p:blipFill>
        <p:spPr>
          <a:xfrm>
            <a:off x="5643570" y="1428736"/>
            <a:ext cx="1143008" cy="1085858"/>
          </a:xfrm>
          <a:prstGeom prst="rect">
            <a:avLst/>
          </a:prstGeom>
          <a:effectLst>
            <a:reflection blurRad="6350" stA="50000" endA="300" endPos="90000" dir="5400000" sy="-100000" algn="bl" rotWithShape="0"/>
          </a:effectLst>
        </p:spPr>
      </p:pic>
      <p:pic>
        <p:nvPicPr>
          <p:cNvPr id="11" name="10 Imagen" descr="20110219001326892.png"/>
          <p:cNvPicPr>
            <a:picLocks noChangeAspect="1"/>
          </p:cNvPicPr>
          <p:nvPr/>
        </p:nvPicPr>
        <p:blipFill>
          <a:blip r:embed="rId3">
            <a:duotone>
              <a:prstClr val="black"/>
              <a:schemeClr val="accent6">
                <a:tint val="45000"/>
                <a:satMod val="400000"/>
              </a:schemeClr>
            </a:duotone>
          </a:blip>
          <a:srcRect l="16667" t="16667" r="16667" b="20000"/>
          <a:stretch>
            <a:fillRect/>
          </a:stretch>
        </p:blipFill>
        <p:spPr>
          <a:xfrm>
            <a:off x="7429520" y="1214422"/>
            <a:ext cx="1143008" cy="1085858"/>
          </a:xfrm>
          <a:prstGeom prst="rect">
            <a:avLst/>
          </a:prstGeom>
          <a:effectLst>
            <a:reflection blurRad="6350" stA="50000" endA="300" endPos="90000" dir="5400000" sy="-100000" algn="bl" rotWithShape="0"/>
          </a:effectLst>
        </p:spPr>
      </p:pic>
      <p:pic>
        <p:nvPicPr>
          <p:cNvPr id="12" name="11 Imagen" descr="20110219001326892.png"/>
          <p:cNvPicPr>
            <a:picLocks noChangeAspect="1"/>
          </p:cNvPicPr>
          <p:nvPr/>
        </p:nvPicPr>
        <p:blipFill>
          <a:blip r:embed="rId3">
            <a:duotone>
              <a:prstClr val="black"/>
              <a:schemeClr val="accent6">
                <a:tint val="45000"/>
                <a:satMod val="400000"/>
              </a:schemeClr>
            </a:duotone>
          </a:blip>
          <a:srcRect l="16667" t="16667" r="16667" b="20000"/>
          <a:stretch>
            <a:fillRect/>
          </a:stretch>
        </p:blipFill>
        <p:spPr>
          <a:xfrm>
            <a:off x="1357290" y="2428868"/>
            <a:ext cx="928694" cy="882260"/>
          </a:xfrm>
          <a:prstGeom prst="rect">
            <a:avLst/>
          </a:prstGeom>
          <a:effectLst>
            <a:reflection blurRad="6350" stA="50000" endA="300" endPos="90000" dir="5400000" sy="-100000" algn="bl" rotWithShape="0"/>
          </a:effectLst>
        </p:spPr>
      </p:pic>
      <p:pic>
        <p:nvPicPr>
          <p:cNvPr id="13" name="12 Imagen" descr="20110219001326892.png"/>
          <p:cNvPicPr>
            <a:picLocks noChangeAspect="1"/>
          </p:cNvPicPr>
          <p:nvPr/>
        </p:nvPicPr>
        <p:blipFill>
          <a:blip r:embed="rId3">
            <a:duotone>
              <a:prstClr val="black"/>
              <a:schemeClr val="accent6">
                <a:tint val="45000"/>
                <a:satMod val="400000"/>
              </a:schemeClr>
            </a:duotone>
          </a:blip>
          <a:srcRect l="16667" t="16667" r="16667" b="20000"/>
          <a:stretch>
            <a:fillRect/>
          </a:stretch>
        </p:blipFill>
        <p:spPr>
          <a:xfrm>
            <a:off x="7000892" y="2421748"/>
            <a:ext cx="928694" cy="882260"/>
          </a:xfrm>
          <a:prstGeom prst="rect">
            <a:avLst/>
          </a:prstGeom>
          <a:effectLst>
            <a:reflection blurRad="6350" stA="50000" endA="300" endPos="90000" dir="5400000" sy="-100000" algn="bl" rotWithShape="0"/>
          </a:effectLst>
        </p:spPr>
      </p:pic>
      <p:pic>
        <p:nvPicPr>
          <p:cNvPr id="14" name="13 Imagen" descr="20110219001326892.png"/>
          <p:cNvPicPr>
            <a:picLocks noChangeAspect="1"/>
          </p:cNvPicPr>
          <p:nvPr/>
        </p:nvPicPr>
        <p:blipFill>
          <a:blip r:embed="rId3">
            <a:duotone>
              <a:prstClr val="black"/>
              <a:schemeClr val="accent6">
                <a:tint val="45000"/>
                <a:satMod val="400000"/>
              </a:schemeClr>
            </a:duotone>
          </a:blip>
          <a:srcRect l="16667" t="16667" r="16667" b="20000"/>
          <a:stretch>
            <a:fillRect/>
          </a:stretch>
        </p:blipFill>
        <p:spPr>
          <a:xfrm>
            <a:off x="3000364" y="2571744"/>
            <a:ext cx="928694" cy="882260"/>
          </a:xfrm>
          <a:prstGeom prst="rect">
            <a:avLst/>
          </a:prstGeom>
          <a:effectLst>
            <a:reflection blurRad="6350" stA="50000" endA="300" endPos="90000" dir="5400000" sy="-100000" algn="bl" rotWithShape="0"/>
          </a:effectLst>
        </p:spPr>
      </p:pic>
      <p:pic>
        <p:nvPicPr>
          <p:cNvPr id="15" name="14 Imagen" descr="20110219001326892.png"/>
          <p:cNvPicPr>
            <a:picLocks noChangeAspect="1"/>
          </p:cNvPicPr>
          <p:nvPr/>
        </p:nvPicPr>
        <p:blipFill>
          <a:blip r:embed="rId3">
            <a:duotone>
              <a:prstClr val="black"/>
              <a:schemeClr val="accent6">
                <a:tint val="45000"/>
                <a:satMod val="400000"/>
              </a:schemeClr>
            </a:duotone>
          </a:blip>
          <a:srcRect l="16667" t="16667" r="16667" b="20000"/>
          <a:stretch>
            <a:fillRect/>
          </a:stretch>
        </p:blipFill>
        <p:spPr>
          <a:xfrm>
            <a:off x="5643570" y="2571744"/>
            <a:ext cx="928694" cy="882260"/>
          </a:xfrm>
          <a:prstGeom prst="rect">
            <a:avLst/>
          </a:prstGeom>
          <a:effectLst>
            <a:reflection blurRad="6350" stA="50000" endA="300" endPos="90000" dir="5400000" sy="-100000" algn="bl" rotWithShape="0"/>
          </a:effectLst>
        </p:spPr>
      </p:pic>
      <p:pic>
        <p:nvPicPr>
          <p:cNvPr id="16" name="15 Imagen" descr="20110219001326892.png"/>
          <p:cNvPicPr>
            <a:picLocks noChangeAspect="1"/>
          </p:cNvPicPr>
          <p:nvPr/>
        </p:nvPicPr>
        <p:blipFill>
          <a:blip r:embed="rId3">
            <a:duotone>
              <a:prstClr val="black"/>
              <a:schemeClr val="accent6">
                <a:tint val="45000"/>
                <a:satMod val="400000"/>
              </a:schemeClr>
            </a:duotone>
          </a:blip>
          <a:srcRect l="16667" t="16667" r="16667" b="20000"/>
          <a:stretch>
            <a:fillRect/>
          </a:stretch>
        </p:blipFill>
        <p:spPr>
          <a:xfrm>
            <a:off x="1857356" y="3429000"/>
            <a:ext cx="703100" cy="667946"/>
          </a:xfrm>
          <a:prstGeom prst="rect">
            <a:avLst/>
          </a:prstGeom>
          <a:effectLst>
            <a:reflection blurRad="6350" stA="50000" endA="300" endPos="90000" dir="5400000" sy="-100000" algn="bl" rotWithShape="0"/>
          </a:effectLst>
        </p:spPr>
      </p:pic>
      <p:pic>
        <p:nvPicPr>
          <p:cNvPr id="17" name="16 Imagen" descr="20110219001326892.png"/>
          <p:cNvPicPr>
            <a:picLocks noChangeAspect="1"/>
          </p:cNvPicPr>
          <p:nvPr/>
        </p:nvPicPr>
        <p:blipFill>
          <a:blip r:embed="rId3">
            <a:duotone>
              <a:prstClr val="black"/>
              <a:schemeClr val="accent6">
                <a:tint val="45000"/>
                <a:satMod val="400000"/>
              </a:schemeClr>
            </a:duotone>
          </a:blip>
          <a:srcRect l="16667" t="16667" r="16667" b="20000"/>
          <a:stretch>
            <a:fillRect/>
          </a:stretch>
        </p:blipFill>
        <p:spPr>
          <a:xfrm>
            <a:off x="3214678" y="3643314"/>
            <a:ext cx="703100" cy="667946"/>
          </a:xfrm>
          <a:prstGeom prst="rect">
            <a:avLst/>
          </a:prstGeom>
          <a:effectLst>
            <a:reflection blurRad="6350" stA="50000" endA="300" endPos="90000" dir="5400000" sy="-100000" algn="bl" rotWithShape="0"/>
          </a:effectLst>
        </p:spPr>
      </p:pic>
      <p:pic>
        <p:nvPicPr>
          <p:cNvPr id="18" name="17 Imagen" descr="20110219001326892.png"/>
          <p:cNvPicPr>
            <a:picLocks noChangeAspect="1"/>
          </p:cNvPicPr>
          <p:nvPr/>
        </p:nvPicPr>
        <p:blipFill>
          <a:blip r:embed="rId3">
            <a:duotone>
              <a:prstClr val="black"/>
              <a:schemeClr val="accent6">
                <a:tint val="45000"/>
                <a:satMod val="400000"/>
              </a:schemeClr>
            </a:duotone>
          </a:blip>
          <a:srcRect l="16667" t="16667" r="16667" b="20000"/>
          <a:stretch>
            <a:fillRect/>
          </a:stretch>
        </p:blipFill>
        <p:spPr>
          <a:xfrm>
            <a:off x="5572132" y="3643314"/>
            <a:ext cx="703100" cy="667946"/>
          </a:xfrm>
          <a:prstGeom prst="rect">
            <a:avLst/>
          </a:prstGeom>
          <a:effectLst>
            <a:reflection blurRad="6350" stA="50000" endA="300" endPos="90000" dir="5400000" sy="-100000" algn="bl" rotWithShape="0"/>
          </a:effectLst>
        </p:spPr>
      </p:pic>
      <p:pic>
        <p:nvPicPr>
          <p:cNvPr id="19" name="18 Imagen" descr="20110219001326892.png"/>
          <p:cNvPicPr>
            <a:picLocks noChangeAspect="1"/>
          </p:cNvPicPr>
          <p:nvPr/>
        </p:nvPicPr>
        <p:blipFill>
          <a:blip r:embed="rId3">
            <a:duotone>
              <a:prstClr val="black"/>
              <a:schemeClr val="accent6">
                <a:tint val="45000"/>
                <a:satMod val="400000"/>
              </a:schemeClr>
            </a:duotone>
          </a:blip>
          <a:srcRect l="16667" t="16667" r="16667" b="20000"/>
          <a:stretch>
            <a:fillRect/>
          </a:stretch>
        </p:blipFill>
        <p:spPr>
          <a:xfrm>
            <a:off x="6658710" y="3429024"/>
            <a:ext cx="627902" cy="596508"/>
          </a:xfrm>
          <a:prstGeom prst="rect">
            <a:avLst/>
          </a:prstGeom>
          <a:effectLst>
            <a:reflection blurRad="6350" stA="50000" endA="300" endPos="90000" dir="5400000" sy="-100000" algn="bl" rotWithShape="0"/>
          </a:effectLst>
        </p:spPr>
      </p:pic>
      <p:pic>
        <p:nvPicPr>
          <p:cNvPr id="20" name="19 Imagen" descr="20110219001326892.png"/>
          <p:cNvPicPr>
            <a:picLocks noChangeAspect="1"/>
          </p:cNvPicPr>
          <p:nvPr/>
        </p:nvPicPr>
        <p:blipFill>
          <a:blip r:embed="rId3">
            <a:duotone>
              <a:prstClr val="black"/>
              <a:schemeClr val="accent6">
                <a:tint val="45000"/>
                <a:satMod val="400000"/>
              </a:schemeClr>
            </a:duotone>
          </a:blip>
          <a:srcRect l="16667" t="16667" r="16667" b="20000"/>
          <a:stretch>
            <a:fillRect/>
          </a:stretch>
        </p:blipFill>
        <p:spPr>
          <a:xfrm>
            <a:off x="2214546" y="4214824"/>
            <a:ext cx="496306" cy="471492"/>
          </a:xfrm>
          <a:prstGeom prst="rect">
            <a:avLst/>
          </a:prstGeom>
          <a:effectLst>
            <a:reflection blurRad="6350" stA="50000" endA="300" endPos="90000" dir="5400000" sy="-100000" algn="bl" rotWithShape="0"/>
          </a:effectLst>
        </p:spPr>
      </p:pic>
      <p:pic>
        <p:nvPicPr>
          <p:cNvPr id="21" name="20 Imagen" descr="20110219001326892.png"/>
          <p:cNvPicPr>
            <a:picLocks noChangeAspect="1"/>
          </p:cNvPicPr>
          <p:nvPr/>
        </p:nvPicPr>
        <p:blipFill>
          <a:blip r:embed="rId3">
            <a:duotone>
              <a:prstClr val="black"/>
              <a:schemeClr val="accent6">
                <a:tint val="45000"/>
                <a:satMod val="400000"/>
              </a:schemeClr>
            </a:duotone>
          </a:blip>
          <a:srcRect l="16667" t="16667" r="16667" b="20000"/>
          <a:stretch>
            <a:fillRect/>
          </a:stretch>
        </p:blipFill>
        <p:spPr>
          <a:xfrm>
            <a:off x="6357950" y="4143404"/>
            <a:ext cx="571504" cy="542930"/>
          </a:xfrm>
          <a:prstGeom prst="rect">
            <a:avLst/>
          </a:prstGeom>
          <a:effectLst>
            <a:reflection blurRad="6350" stA="50000" endA="300" endPos="90000" dir="5400000" sy="-100000" algn="bl" rotWithShape="0"/>
          </a:effectLst>
        </p:spPr>
      </p:pic>
      <p:pic>
        <p:nvPicPr>
          <p:cNvPr id="22" name="21 Imagen" descr="20110219001326892.png"/>
          <p:cNvPicPr>
            <a:picLocks noChangeAspect="1"/>
          </p:cNvPicPr>
          <p:nvPr/>
        </p:nvPicPr>
        <p:blipFill>
          <a:blip r:embed="rId3">
            <a:duotone>
              <a:prstClr val="black"/>
              <a:schemeClr val="accent6">
                <a:tint val="45000"/>
                <a:satMod val="400000"/>
              </a:schemeClr>
            </a:duotone>
          </a:blip>
          <a:srcRect l="16667" t="16667" r="16667" b="20000"/>
          <a:stretch>
            <a:fillRect/>
          </a:stretch>
        </p:blipFill>
        <p:spPr>
          <a:xfrm>
            <a:off x="3428992" y="4429132"/>
            <a:ext cx="571504" cy="542930"/>
          </a:xfrm>
          <a:prstGeom prst="rect">
            <a:avLst/>
          </a:prstGeom>
          <a:effectLst>
            <a:reflection blurRad="6350" stA="50000" endA="300" endPos="90000" dir="5400000" sy="-100000" algn="bl" rotWithShape="0"/>
          </a:effectLst>
        </p:spPr>
      </p:pic>
      <p:pic>
        <p:nvPicPr>
          <p:cNvPr id="23" name="22 Imagen" descr="20110219001326892.png"/>
          <p:cNvPicPr>
            <a:picLocks noChangeAspect="1"/>
          </p:cNvPicPr>
          <p:nvPr/>
        </p:nvPicPr>
        <p:blipFill>
          <a:blip r:embed="rId3">
            <a:duotone>
              <a:prstClr val="black"/>
              <a:schemeClr val="accent6">
                <a:tint val="45000"/>
                <a:satMod val="400000"/>
              </a:schemeClr>
            </a:duotone>
          </a:blip>
          <a:srcRect l="16667" t="16667" r="16667" b="20000"/>
          <a:stretch>
            <a:fillRect/>
          </a:stretch>
        </p:blipFill>
        <p:spPr>
          <a:xfrm>
            <a:off x="5500694" y="4357694"/>
            <a:ext cx="571504" cy="542930"/>
          </a:xfrm>
          <a:prstGeom prst="rect">
            <a:avLst/>
          </a:prstGeom>
          <a:effectLst>
            <a:reflection blurRad="6350" stA="50000" endA="300" endPos="90000" dir="5400000" sy="-100000" algn="bl" rotWithShape="0"/>
          </a:effectLst>
        </p:spPr>
      </p:pic>
      <p:pic>
        <p:nvPicPr>
          <p:cNvPr id="24" name="23 Imagen" descr="20110219001326892.png"/>
          <p:cNvPicPr>
            <a:picLocks noChangeAspect="1"/>
          </p:cNvPicPr>
          <p:nvPr/>
        </p:nvPicPr>
        <p:blipFill>
          <a:blip r:embed="rId3">
            <a:duotone>
              <a:prstClr val="black"/>
              <a:schemeClr val="accent6">
                <a:tint val="45000"/>
                <a:satMod val="400000"/>
              </a:schemeClr>
            </a:duotone>
          </a:blip>
          <a:srcRect l="16667" t="16667" r="16667" b="20000"/>
          <a:stretch>
            <a:fillRect/>
          </a:stretch>
        </p:blipFill>
        <p:spPr>
          <a:xfrm>
            <a:off x="2500298" y="4672008"/>
            <a:ext cx="496306" cy="471492"/>
          </a:xfrm>
          <a:prstGeom prst="rect">
            <a:avLst/>
          </a:prstGeom>
          <a:effectLst>
            <a:reflection blurRad="6350" stA="50000" endA="300" endPos="90000" dir="5400000" sy="-100000" algn="bl" rotWithShape="0"/>
          </a:effectLst>
        </p:spPr>
      </p:pic>
      <p:pic>
        <p:nvPicPr>
          <p:cNvPr id="25" name="24 Imagen" descr="20110219001326892.png"/>
          <p:cNvPicPr>
            <a:picLocks noChangeAspect="1"/>
          </p:cNvPicPr>
          <p:nvPr/>
        </p:nvPicPr>
        <p:blipFill>
          <a:blip r:embed="rId3">
            <a:clrChange>
              <a:clrFrom>
                <a:srgbClr val="000000">
                  <a:alpha val="0"/>
                </a:srgbClr>
              </a:clrFrom>
              <a:clrTo>
                <a:srgbClr val="000000">
                  <a:alpha val="0"/>
                </a:srgbClr>
              </a:clrTo>
            </a:clrChange>
            <a:duotone>
              <a:prstClr val="black"/>
              <a:schemeClr val="accent6">
                <a:tint val="45000"/>
                <a:satMod val="400000"/>
              </a:schemeClr>
            </a:duotone>
          </a:blip>
          <a:srcRect l="16667" t="16667" r="16667" b="20000"/>
          <a:stretch>
            <a:fillRect/>
          </a:stretch>
        </p:blipFill>
        <p:spPr>
          <a:xfrm>
            <a:off x="6072198" y="4672008"/>
            <a:ext cx="496306" cy="471492"/>
          </a:xfrm>
          <a:prstGeom prst="rect">
            <a:avLst/>
          </a:prstGeom>
          <a:effectLst>
            <a:reflection blurRad="6350" stA="50000" endA="300" endPos="90000" dir="5400000" sy="-100000" algn="bl" rotWithShape="0"/>
          </a:effectLst>
        </p:spPr>
      </p:pic>
      <p:sp>
        <p:nvSpPr>
          <p:cNvPr id="26" name="25 Rectángulo"/>
          <p:cNvSpPr/>
          <p:nvPr/>
        </p:nvSpPr>
        <p:spPr>
          <a:xfrm>
            <a:off x="0" y="-142894"/>
            <a:ext cx="9429784"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3000" fill="hold"/>
                                        <p:tgtEl>
                                          <p:spTgt spid="8"/>
                                        </p:tgtEl>
                                        <p:attrNameLst>
                                          <p:attrName>ppt_x</p:attrName>
                                        </p:attrNameLst>
                                      </p:cBhvr>
                                      <p:tavLst>
                                        <p:tav tm="0">
                                          <p:val>
                                            <p:strVal val="1+#ppt_w/2"/>
                                          </p:val>
                                        </p:tav>
                                        <p:tav tm="100000">
                                          <p:val>
                                            <p:strVal val="#ppt_x"/>
                                          </p:val>
                                        </p:tav>
                                      </p:tavLst>
                                    </p:anim>
                                    <p:anim calcmode="lin" valueType="num">
                                      <p:cBhvr additive="base">
                                        <p:cTn id="14" dur="3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3000" fill="hold"/>
                                        <p:tgtEl>
                                          <p:spTgt spid="12"/>
                                        </p:tgtEl>
                                        <p:attrNameLst>
                                          <p:attrName>ppt_x</p:attrName>
                                        </p:attrNameLst>
                                      </p:cBhvr>
                                      <p:tavLst>
                                        <p:tav tm="0">
                                          <p:val>
                                            <p:strVal val="1+#ppt_w/2"/>
                                          </p:val>
                                        </p:tav>
                                        <p:tav tm="100000">
                                          <p:val>
                                            <p:strVal val="#ppt_x"/>
                                          </p:val>
                                        </p:tav>
                                      </p:tavLst>
                                    </p:anim>
                                    <p:anim calcmode="lin" valueType="num">
                                      <p:cBhvr additive="base">
                                        <p:cTn id="18" dur="3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3000" fill="hold"/>
                                        <p:tgtEl>
                                          <p:spTgt spid="16"/>
                                        </p:tgtEl>
                                        <p:attrNameLst>
                                          <p:attrName>ppt_x</p:attrName>
                                        </p:attrNameLst>
                                      </p:cBhvr>
                                      <p:tavLst>
                                        <p:tav tm="0">
                                          <p:val>
                                            <p:strVal val="1+#ppt_w/2"/>
                                          </p:val>
                                        </p:tav>
                                        <p:tav tm="100000">
                                          <p:val>
                                            <p:strVal val="#ppt_x"/>
                                          </p:val>
                                        </p:tav>
                                      </p:tavLst>
                                    </p:anim>
                                    <p:anim calcmode="lin" valueType="num">
                                      <p:cBhvr additive="base">
                                        <p:cTn id="22" dur="3000" fill="hold"/>
                                        <p:tgtEl>
                                          <p:spTgt spid="1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3000" fill="hold"/>
                                        <p:tgtEl>
                                          <p:spTgt spid="20"/>
                                        </p:tgtEl>
                                        <p:attrNameLst>
                                          <p:attrName>ppt_x</p:attrName>
                                        </p:attrNameLst>
                                      </p:cBhvr>
                                      <p:tavLst>
                                        <p:tav tm="0">
                                          <p:val>
                                            <p:strVal val="1+#ppt_w/2"/>
                                          </p:val>
                                        </p:tav>
                                        <p:tav tm="100000">
                                          <p:val>
                                            <p:strVal val="#ppt_x"/>
                                          </p:val>
                                        </p:tav>
                                      </p:tavLst>
                                    </p:anim>
                                    <p:anim calcmode="lin" valueType="num">
                                      <p:cBhvr additive="base">
                                        <p:cTn id="26" dur="30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additive="base">
                                        <p:cTn id="29" dur="3000" fill="hold"/>
                                        <p:tgtEl>
                                          <p:spTgt spid="24"/>
                                        </p:tgtEl>
                                        <p:attrNameLst>
                                          <p:attrName>ppt_x</p:attrName>
                                        </p:attrNameLst>
                                      </p:cBhvr>
                                      <p:tavLst>
                                        <p:tav tm="0">
                                          <p:val>
                                            <p:strVal val="1+#ppt_w/2"/>
                                          </p:val>
                                        </p:tav>
                                        <p:tav tm="100000">
                                          <p:val>
                                            <p:strVal val="#ppt_x"/>
                                          </p:val>
                                        </p:tav>
                                      </p:tavLst>
                                    </p:anim>
                                    <p:anim calcmode="lin" valueType="num">
                                      <p:cBhvr additive="base">
                                        <p:cTn id="30" dur="3000" fill="hold"/>
                                        <p:tgtEl>
                                          <p:spTgt spid="2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3000" fill="hold"/>
                                        <p:tgtEl>
                                          <p:spTgt spid="6"/>
                                        </p:tgtEl>
                                        <p:attrNameLst>
                                          <p:attrName>ppt_x</p:attrName>
                                        </p:attrNameLst>
                                      </p:cBhvr>
                                      <p:tavLst>
                                        <p:tav tm="0">
                                          <p:val>
                                            <p:strVal val="1+#ppt_w/2"/>
                                          </p:val>
                                        </p:tav>
                                        <p:tav tm="100000">
                                          <p:val>
                                            <p:strVal val="#ppt_x"/>
                                          </p:val>
                                        </p:tav>
                                      </p:tavLst>
                                    </p:anim>
                                    <p:anim calcmode="lin" valueType="num">
                                      <p:cBhvr additive="base">
                                        <p:cTn id="34" dur="3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3000" fill="hold"/>
                                        <p:tgtEl>
                                          <p:spTgt spid="9"/>
                                        </p:tgtEl>
                                        <p:attrNameLst>
                                          <p:attrName>ppt_x</p:attrName>
                                        </p:attrNameLst>
                                      </p:cBhvr>
                                      <p:tavLst>
                                        <p:tav tm="0">
                                          <p:val>
                                            <p:strVal val="1+#ppt_w/2"/>
                                          </p:val>
                                        </p:tav>
                                        <p:tav tm="100000">
                                          <p:val>
                                            <p:strVal val="#ppt_x"/>
                                          </p:val>
                                        </p:tav>
                                      </p:tavLst>
                                    </p:anim>
                                    <p:anim calcmode="lin" valueType="num">
                                      <p:cBhvr additive="base">
                                        <p:cTn id="38" dur="30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3000" fill="hold"/>
                                        <p:tgtEl>
                                          <p:spTgt spid="14"/>
                                        </p:tgtEl>
                                        <p:attrNameLst>
                                          <p:attrName>ppt_x</p:attrName>
                                        </p:attrNameLst>
                                      </p:cBhvr>
                                      <p:tavLst>
                                        <p:tav tm="0">
                                          <p:val>
                                            <p:strVal val="1+#ppt_w/2"/>
                                          </p:val>
                                        </p:tav>
                                        <p:tav tm="100000">
                                          <p:val>
                                            <p:strVal val="#ppt_x"/>
                                          </p:val>
                                        </p:tav>
                                      </p:tavLst>
                                    </p:anim>
                                    <p:anim calcmode="lin" valueType="num">
                                      <p:cBhvr additive="base">
                                        <p:cTn id="42" dur="3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3000" fill="hold"/>
                                        <p:tgtEl>
                                          <p:spTgt spid="17"/>
                                        </p:tgtEl>
                                        <p:attrNameLst>
                                          <p:attrName>ppt_x</p:attrName>
                                        </p:attrNameLst>
                                      </p:cBhvr>
                                      <p:tavLst>
                                        <p:tav tm="0">
                                          <p:val>
                                            <p:strVal val="1+#ppt_w/2"/>
                                          </p:val>
                                        </p:tav>
                                        <p:tav tm="100000">
                                          <p:val>
                                            <p:strVal val="#ppt_x"/>
                                          </p:val>
                                        </p:tav>
                                      </p:tavLst>
                                    </p:anim>
                                    <p:anim calcmode="lin" valueType="num">
                                      <p:cBhvr additive="base">
                                        <p:cTn id="46" dur="3000" fill="hold"/>
                                        <p:tgtEl>
                                          <p:spTgt spid="17"/>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3000" fill="hold"/>
                                        <p:tgtEl>
                                          <p:spTgt spid="22"/>
                                        </p:tgtEl>
                                        <p:attrNameLst>
                                          <p:attrName>ppt_x</p:attrName>
                                        </p:attrNameLst>
                                      </p:cBhvr>
                                      <p:tavLst>
                                        <p:tav tm="0">
                                          <p:val>
                                            <p:strVal val="1+#ppt_w/2"/>
                                          </p:val>
                                        </p:tav>
                                        <p:tav tm="100000">
                                          <p:val>
                                            <p:strVal val="#ppt_x"/>
                                          </p:val>
                                        </p:tav>
                                      </p:tavLst>
                                    </p:anim>
                                    <p:anim calcmode="lin" valueType="num">
                                      <p:cBhvr additive="base">
                                        <p:cTn id="50" dur="3000" fill="hold"/>
                                        <p:tgtEl>
                                          <p:spTgt spid="22"/>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3000" fill="hold"/>
                                        <p:tgtEl>
                                          <p:spTgt spid="5"/>
                                        </p:tgtEl>
                                        <p:attrNameLst>
                                          <p:attrName>ppt_x</p:attrName>
                                        </p:attrNameLst>
                                      </p:cBhvr>
                                      <p:tavLst>
                                        <p:tav tm="0">
                                          <p:val>
                                            <p:strVal val="0-#ppt_w/2"/>
                                          </p:val>
                                        </p:tav>
                                        <p:tav tm="100000">
                                          <p:val>
                                            <p:strVal val="#ppt_x"/>
                                          </p:val>
                                        </p:tav>
                                      </p:tavLst>
                                    </p:anim>
                                    <p:anim calcmode="lin" valueType="num">
                                      <p:cBhvr additive="base">
                                        <p:cTn id="54" dur="3000" fill="hold"/>
                                        <p:tgtEl>
                                          <p:spTgt spid="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0-#ppt_w/2"/>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3000" fill="hold"/>
                                        <p:tgtEl>
                                          <p:spTgt spid="10"/>
                                        </p:tgtEl>
                                        <p:attrNameLst>
                                          <p:attrName>ppt_x</p:attrName>
                                        </p:attrNameLst>
                                      </p:cBhvr>
                                      <p:tavLst>
                                        <p:tav tm="0">
                                          <p:val>
                                            <p:strVal val="0-#ppt_w/2"/>
                                          </p:val>
                                        </p:tav>
                                        <p:tav tm="100000">
                                          <p:val>
                                            <p:strVal val="#ppt_x"/>
                                          </p:val>
                                        </p:tav>
                                      </p:tavLst>
                                    </p:anim>
                                    <p:anim calcmode="lin" valueType="num">
                                      <p:cBhvr additive="base">
                                        <p:cTn id="62" dur="3000" fill="hold"/>
                                        <p:tgtEl>
                                          <p:spTgt spid="10"/>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3000" fill="hold"/>
                                        <p:tgtEl>
                                          <p:spTgt spid="11"/>
                                        </p:tgtEl>
                                        <p:attrNameLst>
                                          <p:attrName>ppt_x</p:attrName>
                                        </p:attrNameLst>
                                      </p:cBhvr>
                                      <p:tavLst>
                                        <p:tav tm="0">
                                          <p:val>
                                            <p:strVal val="0-#ppt_w/2"/>
                                          </p:val>
                                        </p:tav>
                                        <p:tav tm="100000">
                                          <p:val>
                                            <p:strVal val="#ppt_x"/>
                                          </p:val>
                                        </p:tav>
                                      </p:tavLst>
                                    </p:anim>
                                    <p:anim calcmode="lin" valueType="num">
                                      <p:cBhvr additive="base">
                                        <p:cTn id="66" dur="3000" fill="hold"/>
                                        <p:tgtEl>
                                          <p:spTgt spid="11"/>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3000" fill="hold"/>
                                        <p:tgtEl>
                                          <p:spTgt spid="13"/>
                                        </p:tgtEl>
                                        <p:attrNameLst>
                                          <p:attrName>ppt_x</p:attrName>
                                        </p:attrNameLst>
                                      </p:cBhvr>
                                      <p:tavLst>
                                        <p:tav tm="0">
                                          <p:val>
                                            <p:strVal val="0-#ppt_w/2"/>
                                          </p:val>
                                        </p:tav>
                                        <p:tav tm="100000">
                                          <p:val>
                                            <p:strVal val="#ppt_x"/>
                                          </p:val>
                                        </p:tav>
                                      </p:tavLst>
                                    </p:anim>
                                    <p:anim calcmode="lin" valueType="num">
                                      <p:cBhvr additive="base">
                                        <p:cTn id="70" dur="3000" fill="hold"/>
                                        <p:tgtEl>
                                          <p:spTgt spid="13"/>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3000" fill="hold"/>
                                        <p:tgtEl>
                                          <p:spTgt spid="15"/>
                                        </p:tgtEl>
                                        <p:attrNameLst>
                                          <p:attrName>ppt_x</p:attrName>
                                        </p:attrNameLst>
                                      </p:cBhvr>
                                      <p:tavLst>
                                        <p:tav tm="0">
                                          <p:val>
                                            <p:strVal val="0-#ppt_w/2"/>
                                          </p:val>
                                        </p:tav>
                                        <p:tav tm="100000">
                                          <p:val>
                                            <p:strVal val="#ppt_x"/>
                                          </p:val>
                                        </p:tav>
                                      </p:tavLst>
                                    </p:anim>
                                    <p:anim calcmode="lin" valueType="num">
                                      <p:cBhvr additive="base">
                                        <p:cTn id="74" dur="3000" fill="hold"/>
                                        <p:tgtEl>
                                          <p:spTgt spid="15"/>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3000" fill="hold"/>
                                        <p:tgtEl>
                                          <p:spTgt spid="18"/>
                                        </p:tgtEl>
                                        <p:attrNameLst>
                                          <p:attrName>ppt_x</p:attrName>
                                        </p:attrNameLst>
                                      </p:cBhvr>
                                      <p:tavLst>
                                        <p:tav tm="0">
                                          <p:val>
                                            <p:strVal val="0-#ppt_w/2"/>
                                          </p:val>
                                        </p:tav>
                                        <p:tav tm="100000">
                                          <p:val>
                                            <p:strVal val="#ppt_x"/>
                                          </p:val>
                                        </p:tav>
                                      </p:tavLst>
                                    </p:anim>
                                    <p:anim calcmode="lin" valueType="num">
                                      <p:cBhvr additive="base">
                                        <p:cTn id="78" dur="3000" fill="hold"/>
                                        <p:tgtEl>
                                          <p:spTgt spid="18"/>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3000" fill="hold"/>
                                        <p:tgtEl>
                                          <p:spTgt spid="19"/>
                                        </p:tgtEl>
                                        <p:attrNameLst>
                                          <p:attrName>ppt_x</p:attrName>
                                        </p:attrNameLst>
                                      </p:cBhvr>
                                      <p:tavLst>
                                        <p:tav tm="0">
                                          <p:val>
                                            <p:strVal val="0-#ppt_w/2"/>
                                          </p:val>
                                        </p:tav>
                                        <p:tav tm="100000">
                                          <p:val>
                                            <p:strVal val="#ppt_x"/>
                                          </p:val>
                                        </p:tav>
                                      </p:tavLst>
                                    </p:anim>
                                    <p:anim calcmode="lin" valueType="num">
                                      <p:cBhvr additive="base">
                                        <p:cTn id="82" dur="3000" fill="hold"/>
                                        <p:tgtEl>
                                          <p:spTgt spid="19"/>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additive="base">
                                        <p:cTn id="85" dur="3000" fill="hold"/>
                                        <p:tgtEl>
                                          <p:spTgt spid="21"/>
                                        </p:tgtEl>
                                        <p:attrNameLst>
                                          <p:attrName>ppt_x</p:attrName>
                                        </p:attrNameLst>
                                      </p:cBhvr>
                                      <p:tavLst>
                                        <p:tav tm="0">
                                          <p:val>
                                            <p:strVal val="0-#ppt_w/2"/>
                                          </p:val>
                                        </p:tav>
                                        <p:tav tm="100000">
                                          <p:val>
                                            <p:strVal val="#ppt_x"/>
                                          </p:val>
                                        </p:tav>
                                      </p:tavLst>
                                    </p:anim>
                                    <p:anim calcmode="lin" valueType="num">
                                      <p:cBhvr additive="base">
                                        <p:cTn id="86" dur="3000" fill="hold"/>
                                        <p:tgtEl>
                                          <p:spTgt spid="21"/>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3000" fill="hold"/>
                                        <p:tgtEl>
                                          <p:spTgt spid="23"/>
                                        </p:tgtEl>
                                        <p:attrNameLst>
                                          <p:attrName>ppt_x</p:attrName>
                                        </p:attrNameLst>
                                      </p:cBhvr>
                                      <p:tavLst>
                                        <p:tav tm="0">
                                          <p:val>
                                            <p:strVal val="0-#ppt_w/2"/>
                                          </p:val>
                                        </p:tav>
                                        <p:tav tm="100000">
                                          <p:val>
                                            <p:strVal val="#ppt_x"/>
                                          </p:val>
                                        </p:tav>
                                      </p:tavLst>
                                    </p:anim>
                                    <p:anim calcmode="lin" valueType="num">
                                      <p:cBhvr additive="base">
                                        <p:cTn id="90" dur="3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3000" fill="hold"/>
                                        <p:tgtEl>
                                          <p:spTgt spid="25"/>
                                        </p:tgtEl>
                                        <p:attrNameLst>
                                          <p:attrName>ppt_x</p:attrName>
                                        </p:attrNameLst>
                                      </p:cBhvr>
                                      <p:tavLst>
                                        <p:tav tm="0">
                                          <p:val>
                                            <p:strVal val="0-#ppt_w/2"/>
                                          </p:val>
                                        </p:tav>
                                        <p:tav tm="100000">
                                          <p:val>
                                            <p:strVal val="#ppt_x"/>
                                          </p:val>
                                        </p:tav>
                                      </p:tavLst>
                                    </p:anim>
                                    <p:anim calcmode="lin" valueType="num">
                                      <p:cBhvr additive="base">
                                        <p:cTn id="94" dur="3000" fill="hold"/>
                                        <p:tgtEl>
                                          <p:spTgt spid="25"/>
                                        </p:tgtEl>
                                        <p:attrNameLst>
                                          <p:attrName>ppt_y</p:attrName>
                                        </p:attrNameLst>
                                      </p:cBhvr>
                                      <p:tavLst>
                                        <p:tav tm="0">
                                          <p:val>
                                            <p:strVal val="1+#ppt_h/2"/>
                                          </p:val>
                                        </p:tav>
                                        <p:tav tm="100000">
                                          <p:val>
                                            <p:strVal val="#ppt_y"/>
                                          </p:val>
                                        </p:tav>
                                      </p:tavLst>
                                    </p:anim>
                                  </p:childTnLst>
                                </p:cTn>
                              </p:par>
                              <p:par>
                                <p:cTn id="95" presetID="8" presetClass="emph" presetSubtype="0" fill="hold" nodeType="withEffect">
                                  <p:stCondLst>
                                    <p:cond delay="0"/>
                                  </p:stCondLst>
                                  <p:childTnLst>
                                    <p:animRot by="21600000">
                                      <p:cBhvr>
                                        <p:cTn id="96" dur="3000" fill="hold"/>
                                        <p:tgtEl>
                                          <p:spTgt spid="4"/>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5"/>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6"/>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7"/>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8"/>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9"/>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0"/>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1"/>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2"/>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13"/>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14"/>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15"/>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16"/>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17"/>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18"/>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9"/>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20"/>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21"/>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22"/>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23"/>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24"/>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25"/>
                                        </p:tgtEl>
                                        <p:attrNameLst>
                                          <p:attrName>r</p:attrName>
                                        </p:attrNameLst>
                                      </p:cBhvr>
                                    </p:animRot>
                                  </p:childTnLst>
                                </p:cTn>
                              </p:par>
                              <p:par>
                                <p:cTn id="139" presetID="2" presetClass="exit" presetSubtype="6" fill="hold" nodeType="withEffect">
                                  <p:stCondLst>
                                    <p:cond delay="0"/>
                                  </p:stCondLst>
                                  <p:childTnLst>
                                    <p:anim calcmode="lin" valueType="num">
                                      <p:cBhvr additive="base">
                                        <p:cTn id="140" dur="3000"/>
                                        <p:tgtEl>
                                          <p:spTgt spid="4"/>
                                        </p:tgtEl>
                                        <p:attrNameLst>
                                          <p:attrName>ppt_x</p:attrName>
                                        </p:attrNameLst>
                                      </p:cBhvr>
                                      <p:tavLst>
                                        <p:tav tm="0">
                                          <p:val>
                                            <p:strVal val="ppt_x"/>
                                          </p:val>
                                        </p:tav>
                                        <p:tav tm="100000">
                                          <p:val>
                                            <p:strVal val="1+ppt_w/2"/>
                                          </p:val>
                                        </p:tav>
                                      </p:tavLst>
                                    </p:anim>
                                    <p:anim calcmode="lin" valueType="num">
                                      <p:cBhvr additive="base">
                                        <p:cTn id="141" dur="3000"/>
                                        <p:tgtEl>
                                          <p:spTgt spid="4"/>
                                        </p:tgtEl>
                                        <p:attrNameLst>
                                          <p:attrName>ppt_y</p:attrName>
                                        </p:attrNameLst>
                                      </p:cBhvr>
                                      <p:tavLst>
                                        <p:tav tm="0">
                                          <p:val>
                                            <p:strVal val="ppt_y"/>
                                          </p:val>
                                        </p:tav>
                                        <p:tav tm="100000">
                                          <p:val>
                                            <p:strVal val="1+ppt_h/2"/>
                                          </p:val>
                                        </p:tav>
                                      </p:tavLst>
                                    </p:anim>
                                    <p:set>
                                      <p:cBhvr>
                                        <p:cTn id="142" dur="1" fill="hold">
                                          <p:stCondLst>
                                            <p:cond delay="2999"/>
                                          </p:stCondLst>
                                        </p:cTn>
                                        <p:tgtEl>
                                          <p:spTgt spid="4"/>
                                        </p:tgtEl>
                                        <p:attrNameLst>
                                          <p:attrName>style.visibility</p:attrName>
                                        </p:attrNameLst>
                                      </p:cBhvr>
                                      <p:to>
                                        <p:strVal val="hidden"/>
                                      </p:to>
                                    </p:set>
                                  </p:childTnLst>
                                </p:cTn>
                              </p:par>
                              <p:par>
                                <p:cTn id="143" presetID="2" presetClass="exit" presetSubtype="6" fill="hold" nodeType="withEffect">
                                  <p:stCondLst>
                                    <p:cond delay="0"/>
                                  </p:stCondLst>
                                  <p:childTnLst>
                                    <p:anim calcmode="lin" valueType="num">
                                      <p:cBhvr additive="base">
                                        <p:cTn id="144" dur="3000"/>
                                        <p:tgtEl>
                                          <p:spTgt spid="6"/>
                                        </p:tgtEl>
                                        <p:attrNameLst>
                                          <p:attrName>ppt_x</p:attrName>
                                        </p:attrNameLst>
                                      </p:cBhvr>
                                      <p:tavLst>
                                        <p:tav tm="0">
                                          <p:val>
                                            <p:strVal val="ppt_x"/>
                                          </p:val>
                                        </p:tav>
                                        <p:tav tm="100000">
                                          <p:val>
                                            <p:strVal val="1+ppt_w/2"/>
                                          </p:val>
                                        </p:tav>
                                      </p:tavLst>
                                    </p:anim>
                                    <p:anim calcmode="lin" valueType="num">
                                      <p:cBhvr additive="base">
                                        <p:cTn id="145" dur="3000"/>
                                        <p:tgtEl>
                                          <p:spTgt spid="6"/>
                                        </p:tgtEl>
                                        <p:attrNameLst>
                                          <p:attrName>ppt_y</p:attrName>
                                        </p:attrNameLst>
                                      </p:cBhvr>
                                      <p:tavLst>
                                        <p:tav tm="0">
                                          <p:val>
                                            <p:strVal val="ppt_y"/>
                                          </p:val>
                                        </p:tav>
                                        <p:tav tm="100000">
                                          <p:val>
                                            <p:strVal val="1+ppt_h/2"/>
                                          </p:val>
                                        </p:tav>
                                      </p:tavLst>
                                    </p:anim>
                                    <p:set>
                                      <p:cBhvr>
                                        <p:cTn id="146" dur="1" fill="hold">
                                          <p:stCondLst>
                                            <p:cond delay="2999"/>
                                          </p:stCondLst>
                                        </p:cTn>
                                        <p:tgtEl>
                                          <p:spTgt spid="6"/>
                                        </p:tgtEl>
                                        <p:attrNameLst>
                                          <p:attrName>style.visibility</p:attrName>
                                        </p:attrNameLst>
                                      </p:cBhvr>
                                      <p:to>
                                        <p:strVal val="hidden"/>
                                      </p:to>
                                    </p:set>
                                  </p:childTnLst>
                                </p:cTn>
                              </p:par>
                              <p:par>
                                <p:cTn id="147" presetID="2" presetClass="exit" presetSubtype="6" fill="hold" nodeType="withEffect">
                                  <p:stCondLst>
                                    <p:cond delay="0"/>
                                  </p:stCondLst>
                                  <p:childTnLst>
                                    <p:anim calcmode="lin" valueType="num">
                                      <p:cBhvr additive="base">
                                        <p:cTn id="148" dur="3000"/>
                                        <p:tgtEl>
                                          <p:spTgt spid="8"/>
                                        </p:tgtEl>
                                        <p:attrNameLst>
                                          <p:attrName>ppt_x</p:attrName>
                                        </p:attrNameLst>
                                      </p:cBhvr>
                                      <p:tavLst>
                                        <p:tav tm="0">
                                          <p:val>
                                            <p:strVal val="ppt_x"/>
                                          </p:val>
                                        </p:tav>
                                        <p:tav tm="100000">
                                          <p:val>
                                            <p:strVal val="1+ppt_w/2"/>
                                          </p:val>
                                        </p:tav>
                                      </p:tavLst>
                                    </p:anim>
                                    <p:anim calcmode="lin" valueType="num">
                                      <p:cBhvr additive="base">
                                        <p:cTn id="149" dur="3000"/>
                                        <p:tgtEl>
                                          <p:spTgt spid="8"/>
                                        </p:tgtEl>
                                        <p:attrNameLst>
                                          <p:attrName>ppt_y</p:attrName>
                                        </p:attrNameLst>
                                      </p:cBhvr>
                                      <p:tavLst>
                                        <p:tav tm="0">
                                          <p:val>
                                            <p:strVal val="ppt_y"/>
                                          </p:val>
                                        </p:tav>
                                        <p:tav tm="100000">
                                          <p:val>
                                            <p:strVal val="1+ppt_h/2"/>
                                          </p:val>
                                        </p:tav>
                                      </p:tavLst>
                                    </p:anim>
                                    <p:set>
                                      <p:cBhvr>
                                        <p:cTn id="150" dur="1" fill="hold">
                                          <p:stCondLst>
                                            <p:cond delay="2999"/>
                                          </p:stCondLst>
                                        </p:cTn>
                                        <p:tgtEl>
                                          <p:spTgt spid="8"/>
                                        </p:tgtEl>
                                        <p:attrNameLst>
                                          <p:attrName>style.visibility</p:attrName>
                                        </p:attrNameLst>
                                      </p:cBhvr>
                                      <p:to>
                                        <p:strVal val="hidden"/>
                                      </p:to>
                                    </p:set>
                                  </p:childTnLst>
                                </p:cTn>
                              </p:par>
                              <p:par>
                                <p:cTn id="151" presetID="2" presetClass="exit" presetSubtype="6" fill="hold" nodeType="withEffect">
                                  <p:stCondLst>
                                    <p:cond delay="0"/>
                                  </p:stCondLst>
                                  <p:childTnLst>
                                    <p:anim calcmode="lin" valueType="num">
                                      <p:cBhvr additive="base">
                                        <p:cTn id="152" dur="3000"/>
                                        <p:tgtEl>
                                          <p:spTgt spid="9"/>
                                        </p:tgtEl>
                                        <p:attrNameLst>
                                          <p:attrName>ppt_x</p:attrName>
                                        </p:attrNameLst>
                                      </p:cBhvr>
                                      <p:tavLst>
                                        <p:tav tm="0">
                                          <p:val>
                                            <p:strVal val="ppt_x"/>
                                          </p:val>
                                        </p:tav>
                                        <p:tav tm="100000">
                                          <p:val>
                                            <p:strVal val="1+ppt_w/2"/>
                                          </p:val>
                                        </p:tav>
                                      </p:tavLst>
                                    </p:anim>
                                    <p:anim calcmode="lin" valueType="num">
                                      <p:cBhvr additive="base">
                                        <p:cTn id="153" dur="3000"/>
                                        <p:tgtEl>
                                          <p:spTgt spid="9"/>
                                        </p:tgtEl>
                                        <p:attrNameLst>
                                          <p:attrName>ppt_y</p:attrName>
                                        </p:attrNameLst>
                                      </p:cBhvr>
                                      <p:tavLst>
                                        <p:tav tm="0">
                                          <p:val>
                                            <p:strVal val="ppt_y"/>
                                          </p:val>
                                        </p:tav>
                                        <p:tav tm="100000">
                                          <p:val>
                                            <p:strVal val="1+ppt_h/2"/>
                                          </p:val>
                                        </p:tav>
                                      </p:tavLst>
                                    </p:anim>
                                    <p:set>
                                      <p:cBhvr>
                                        <p:cTn id="154" dur="1" fill="hold">
                                          <p:stCondLst>
                                            <p:cond delay="2999"/>
                                          </p:stCondLst>
                                        </p:cTn>
                                        <p:tgtEl>
                                          <p:spTgt spid="9"/>
                                        </p:tgtEl>
                                        <p:attrNameLst>
                                          <p:attrName>style.visibility</p:attrName>
                                        </p:attrNameLst>
                                      </p:cBhvr>
                                      <p:to>
                                        <p:strVal val="hidden"/>
                                      </p:to>
                                    </p:set>
                                  </p:childTnLst>
                                </p:cTn>
                              </p:par>
                              <p:par>
                                <p:cTn id="155" presetID="2" presetClass="exit" presetSubtype="6" fill="hold" nodeType="withEffect">
                                  <p:stCondLst>
                                    <p:cond delay="0"/>
                                  </p:stCondLst>
                                  <p:childTnLst>
                                    <p:anim calcmode="lin" valueType="num">
                                      <p:cBhvr additive="base">
                                        <p:cTn id="156" dur="3000"/>
                                        <p:tgtEl>
                                          <p:spTgt spid="12"/>
                                        </p:tgtEl>
                                        <p:attrNameLst>
                                          <p:attrName>ppt_x</p:attrName>
                                        </p:attrNameLst>
                                      </p:cBhvr>
                                      <p:tavLst>
                                        <p:tav tm="0">
                                          <p:val>
                                            <p:strVal val="ppt_x"/>
                                          </p:val>
                                        </p:tav>
                                        <p:tav tm="100000">
                                          <p:val>
                                            <p:strVal val="1+ppt_w/2"/>
                                          </p:val>
                                        </p:tav>
                                      </p:tavLst>
                                    </p:anim>
                                    <p:anim calcmode="lin" valueType="num">
                                      <p:cBhvr additive="base">
                                        <p:cTn id="157" dur="3000"/>
                                        <p:tgtEl>
                                          <p:spTgt spid="12"/>
                                        </p:tgtEl>
                                        <p:attrNameLst>
                                          <p:attrName>ppt_y</p:attrName>
                                        </p:attrNameLst>
                                      </p:cBhvr>
                                      <p:tavLst>
                                        <p:tav tm="0">
                                          <p:val>
                                            <p:strVal val="ppt_y"/>
                                          </p:val>
                                        </p:tav>
                                        <p:tav tm="100000">
                                          <p:val>
                                            <p:strVal val="1+ppt_h/2"/>
                                          </p:val>
                                        </p:tav>
                                      </p:tavLst>
                                    </p:anim>
                                    <p:set>
                                      <p:cBhvr>
                                        <p:cTn id="158" dur="1" fill="hold">
                                          <p:stCondLst>
                                            <p:cond delay="2999"/>
                                          </p:stCondLst>
                                        </p:cTn>
                                        <p:tgtEl>
                                          <p:spTgt spid="12"/>
                                        </p:tgtEl>
                                        <p:attrNameLst>
                                          <p:attrName>style.visibility</p:attrName>
                                        </p:attrNameLst>
                                      </p:cBhvr>
                                      <p:to>
                                        <p:strVal val="hidden"/>
                                      </p:to>
                                    </p:set>
                                  </p:childTnLst>
                                </p:cTn>
                              </p:par>
                              <p:par>
                                <p:cTn id="159" presetID="2" presetClass="exit" presetSubtype="6" fill="hold" nodeType="withEffect">
                                  <p:stCondLst>
                                    <p:cond delay="0"/>
                                  </p:stCondLst>
                                  <p:childTnLst>
                                    <p:anim calcmode="lin" valueType="num">
                                      <p:cBhvr additive="base">
                                        <p:cTn id="160" dur="3000"/>
                                        <p:tgtEl>
                                          <p:spTgt spid="14"/>
                                        </p:tgtEl>
                                        <p:attrNameLst>
                                          <p:attrName>ppt_x</p:attrName>
                                        </p:attrNameLst>
                                      </p:cBhvr>
                                      <p:tavLst>
                                        <p:tav tm="0">
                                          <p:val>
                                            <p:strVal val="ppt_x"/>
                                          </p:val>
                                        </p:tav>
                                        <p:tav tm="100000">
                                          <p:val>
                                            <p:strVal val="1+ppt_w/2"/>
                                          </p:val>
                                        </p:tav>
                                      </p:tavLst>
                                    </p:anim>
                                    <p:anim calcmode="lin" valueType="num">
                                      <p:cBhvr additive="base">
                                        <p:cTn id="161" dur="3000"/>
                                        <p:tgtEl>
                                          <p:spTgt spid="14"/>
                                        </p:tgtEl>
                                        <p:attrNameLst>
                                          <p:attrName>ppt_y</p:attrName>
                                        </p:attrNameLst>
                                      </p:cBhvr>
                                      <p:tavLst>
                                        <p:tav tm="0">
                                          <p:val>
                                            <p:strVal val="ppt_y"/>
                                          </p:val>
                                        </p:tav>
                                        <p:tav tm="100000">
                                          <p:val>
                                            <p:strVal val="1+ppt_h/2"/>
                                          </p:val>
                                        </p:tav>
                                      </p:tavLst>
                                    </p:anim>
                                    <p:set>
                                      <p:cBhvr>
                                        <p:cTn id="162" dur="1" fill="hold">
                                          <p:stCondLst>
                                            <p:cond delay="2999"/>
                                          </p:stCondLst>
                                        </p:cTn>
                                        <p:tgtEl>
                                          <p:spTgt spid="14"/>
                                        </p:tgtEl>
                                        <p:attrNameLst>
                                          <p:attrName>style.visibility</p:attrName>
                                        </p:attrNameLst>
                                      </p:cBhvr>
                                      <p:to>
                                        <p:strVal val="hidden"/>
                                      </p:to>
                                    </p:set>
                                  </p:childTnLst>
                                </p:cTn>
                              </p:par>
                              <p:par>
                                <p:cTn id="163" presetID="2" presetClass="exit" presetSubtype="6" fill="hold" nodeType="withEffect">
                                  <p:stCondLst>
                                    <p:cond delay="0"/>
                                  </p:stCondLst>
                                  <p:childTnLst>
                                    <p:anim calcmode="lin" valueType="num">
                                      <p:cBhvr additive="base">
                                        <p:cTn id="164" dur="3000"/>
                                        <p:tgtEl>
                                          <p:spTgt spid="16"/>
                                        </p:tgtEl>
                                        <p:attrNameLst>
                                          <p:attrName>ppt_x</p:attrName>
                                        </p:attrNameLst>
                                      </p:cBhvr>
                                      <p:tavLst>
                                        <p:tav tm="0">
                                          <p:val>
                                            <p:strVal val="ppt_x"/>
                                          </p:val>
                                        </p:tav>
                                        <p:tav tm="100000">
                                          <p:val>
                                            <p:strVal val="1+ppt_w/2"/>
                                          </p:val>
                                        </p:tav>
                                      </p:tavLst>
                                    </p:anim>
                                    <p:anim calcmode="lin" valueType="num">
                                      <p:cBhvr additive="base">
                                        <p:cTn id="165" dur="3000"/>
                                        <p:tgtEl>
                                          <p:spTgt spid="16"/>
                                        </p:tgtEl>
                                        <p:attrNameLst>
                                          <p:attrName>ppt_y</p:attrName>
                                        </p:attrNameLst>
                                      </p:cBhvr>
                                      <p:tavLst>
                                        <p:tav tm="0">
                                          <p:val>
                                            <p:strVal val="ppt_y"/>
                                          </p:val>
                                        </p:tav>
                                        <p:tav tm="100000">
                                          <p:val>
                                            <p:strVal val="1+ppt_h/2"/>
                                          </p:val>
                                        </p:tav>
                                      </p:tavLst>
                                    </p:anim>
                                    <p:set>
                                      <p:cBhvr>
                                        <p:cTn id="166" dur="1" fill="hold">
                                          <p:stCondLst>
                                            <p:cond delay="2999"/>
                                          </p:stCondLst>
                                        </p:cTn>
                                        <p:tgtEl>
                                          <p:spTgt spid="16"/>
                                        </p:tgtEl>
                                        <p:attrNameLst>
                                          <p:attrName>style.visibility</p:attrName>
                                        </p:attrNameLst>
                                      </p:cBhvr>
                                      <p:to>
                                        <p:strVal val="hidden"/>
                                      </p:to>
                                    </p:set>
                                  </p:childTnLst>
                                </p:cTn>
                              </p:par>
                              <p:par>
                                <p:cTn id="167" presetID="2" presetClass="exit" presetSubtype="6" fill="hold" nodeType="withEffect">
                                  <p:stCondLst>
                                    <p:cond delay="0"/>
                                  </p:stCondLst>
                                  <p:childTnLst>
                                    <p:anim calcmode="lin" valueType="num">
                                      <p:cBhvr additive="base">
                                        <p:cTn id="168" dur="3000"/>
                                        <p:tgtEl>
                                          <p:spTgt spid="17"/>
                                        </p:tgtEl>
                                        <p:attrNameLst>
                                          <p:attrName>ppt_x</p:attrName>
                                        </p:attrNameLst>
                                      </p:cBhvr>
                                      <p:tavLst>
                                        <p:tav tm="0">
                                          <p:val>
                                            <p:strVal val="ppt_x"/>
                                          </p:val>
                                        </p:tav>
                                        <p:tav tm="100000">
                                          <p:val>
                                            <p:strVal val="1+ppt_w/2"/>
                                          </p:val>
                                        </p:tav>
                                      </p:tavLst>
                                    </p:anim>
                                    <p:anim calcmode="lin" valueType="num">
                                      <p:cBhvr additive="base">
                                        <p:cTn id="169" dur="3000"/>
                                        <p:tgtEl>
                                          <p:spTgt spid="17"/>
                                        </p:tgtEl>
                                        <p:attrNameLst>
                                          <p:attrName>ppt_y</p:attrName>
                                        </p:attrNameLst>
                                      </p:cBhvr>
                                      <p:tavLst>
                                        <p:tav tm="0">
                                          <p:val>
                                            <p:strVal val="ppt_y"/>
                                          </p:val>
                                        </p:tav>
                                        <p:tav tm="100000">
                                          <p:val>
                                            <p:strVal val="1+ppt_h/2"/>
                                          </p:val>
                                        </p:tav>
                                      </p:tavLst>
                                    </p:anim>
                                    <p:set>
                                      <p:cBhvr>
                                        <p:cTn id="170" dur="1" fill="hold">
                                          <p:stCondLst>
                                            <p:cond delay="2999"/>
                                          </p:stCondLst>
                                        </p:cTn>
                                        <p:tgtEl>
                                          <p:spTgt spid="17"/>
                                        </p:tgtEl>
                                        <p:attrNameLst>
                                          <p:attrName>style.visibility</p:attrName>
                                        </p:attrNameLst>
                                      </p:cBhvr>
                                      <p:to>
                                        <p:strVal val="hidden"/>
                                      </p:to>
                                    </p:set>
                                  </p:childTnLst>
                                </p:cTn>
                              </p:par>
                              <p:par>
                                <p:cTn id="171" presetID="2" presetClass="exit" presetSubtype="6" fill="hold" nodeType="withEffect">
                                  <p:stCondLst>
                                    <p:cond delay="0"/>
                                  </p:stCondLst>
                                  <p:childTnLst>
                                    <p:anim calcmode="lin" valueType="num">
                                      <p:cBhvr additive="base">
                                        <p:cTn id="172" dur="3000"/>
                                        <p:tgtEl>
                                          <p:spTgt spid="20"/>
                                        </p:tgtEl>
                                        <p:attrNameLst>
                                          <p:attrName>ppt_x</p:attrName>
                                        </p:attrNameLst>
                                      </p:cBhvr>
                                      <p:tavLst>
                                        <p:tav tm="0">
                                          <p:val>
                                            <p:strVal val="ppt_x"/>
                                          </p:val>
                                        </p:tav>
                                        <p:tav tm="100000">
                                          <p:val>
                                            <p:strVal val="1+ppt_w/2"/>
                                          </p:val>
                                        </p:tav>
                                      </p:tavLst>
                                    </p:anim>
                                    <p:anim calcmode="lin" valueType="num">
                                      <p:cBhvr additive="base">
                                        <p:cTn id="173" dur="3000"/>
                                        <p:tgtEl>
                                          <p:spTgt spid="20"/>
                                        </p:tgtEl>
                                        <p:attrNameLst>
                                          <p:attrName>ppt_y</p:attrName>
                                        </p:attrNameLst>
                                      </p:cBhvr>
                                      <p:tavLst>
                                        <p:tav tm="0">
                                          <p:val>
                                            <p:strVal val="ppt_y"/>
                                          </p:val>
                                        </p:tav>
                                        <p:tav tm="100000">
                                          <p:val>
                                            <p:strVal val="1+ppt_h/2"/>
                                          </p:val>
                                        </p:tav>
                                      </p:tavLst>
                                    </p:anim>
                                    <p:set>
                                      <p:cBhvr>
                                        <p:cTn id="174" dur="1" fill="hold">
                                          <p:stCondLst>
                                            <p:cond delay="2999"/>
                                          </p:stCondLst>
                                        </p:cTn>
                                        <p:tgtEl>
                                          <p:spTgt spid="20"/>
                                        </p:tgtEl>
                                        <p:attrNameLst>
                                          <p:attrName>style.visibility</p:attrName>
                                        </p:attrNameLst>
                                      </p:cBhvr>
                                      <p:to>
                                        <p:strVal val="hidden"/>
                                      </p:to>
                                    </p:set>
                                  </p:childTnLst>
                                </p:cTn>
                              </p:par>
                              <p:par>
                                <p:cTn id="175" presetID="2" presetClass="exit" presetSubtype="6" fill="hold" nodeType="withEffect">
                                  <p:stCondLst>
                                    <p:cond delay="0"/>
                                  </p:stCondLst>
                                  <p:childTnLst>
                                    <p:anim calcmode="lin" valueType="num">
                                      <p:cBhvr additive="base">
                                        <p:cTn id="176" dur="3000"/>
                                        <p:tgtEl>
                                          <p:spTgt spid="22"/>
                                        </p:tgtEl>
                                        <p:attrNameLst>
                                          <p:attrName>ppt_x</p:attrName>
                                        </p:attrNameLst>
                                      </p:cBhvr>
                                      <p:tavLst>
                                        <p:tav tm="0">
                                          <p:val>
                                            <p:strVal val="ppt_x"/>
                                          </p:val>
                                        </p:tav>
                                        <p:tav tm="100000">
                                          <p:val>
                                            <p:strVal val="1+ppt_w/2"/>
                                          </p:val>
                                        </p:tav>
                                      </p:tavLst>
                                    </p:anim>
                                    <p:anim calcmode="lin" valueType="num">
                                      <p:cBhvr additive="base">
                                        <p:cTn id="177" dur="3000"/>
                                        <p:tgtEl>
                                          <p:spTgt spid="22"/>
                                        </p:tgtEl>
                                        <p:attrNameLst>
                                          <p:attrName>ppt_y</p:attrName>
                                        </p:attrNameLst>
                                      </p:cBhvr>
                                      <p:tavLst>
                                        <p:tav tm="0">
                                          <p:val>
                                            <p:strVal val="ppt_y"/>
                                          </p:val>
                                        </p:tav>
                                        <p:tav tm="100000">
                                          <p:val>
                                            <p:strVal val="1+ppt_h/2"/>
                                          </p:val>
                                        </p:tav>
                                      </p:tavLst>
                                    </p:anim>
                                    <p:set>
                                      <p:cBhvr>
                                        <p:cTn id="178" dur="1" fill="hold">
                                          <p:stCondLst>
                                            <p:cond delay="2999"/>
                                          </p:stCondLst>
                                        </p:cTn>
                                        <p:tgtEl>
                                          <p:spTgt spid="22"/>
                                        </p:tgtEl>
                                        <p:attrNameLst>
                                          <p:attrName>style.visibility</p:attrName>
                                        </p:attrNameLst>
                                      </p:cBhvr>
                                      <p:to>
                                        <p:strVal val="hidden"/>
                                      </p:to>
                                    </p:set>
                                  </p:childTnLst>
                                </p:cTn>
                              </p:par>
                              <p:par>
                                <p:cTn id="179" presetID="2" presetClass="exit" presetSubtype="6" fill="hold" nodeType="withEffect">
                                  <p:stCondLst>
                                    <p:cond delay="0"/>
                                  </p:stCondLst>
                                  <p:childTnLst>
                                    <p:anim calcmode="lin" valueType="num">
                                      <p:cBhvr additive="base">
                                        <p:cTn id="180" dur="3000"/>
                                        <p:tgtEl>
                                          <p:spTgt spid="24"/>
                                        </p:tgtEl>
                                        <p:attrNameLst>
                                          <p:attrName>ppt_x</p:attrName>
                                        </p:attrNameLst>
                                      </p:cBhvr>
                                      <p:tavLst>
                                        <p:tav tm="0">
                                          <p:val>
                                            <p:strVal val="ppt_x"/>
                                          </p:val>
                                        </p:tav>
                                        <p:tav tm="100000">
                                          <p:val>
                                            <p:strVal val="1+ppt_w/2"/>
                                          </p:val>
                                        </p:tav>
                                      </p:tavLst>
                                    </p:anim>
                                    <p:anim calcmode="lin" valueType="num">
                                      <p:cBhvr additive="base">
                                        <p:cTn id="181" dur="3000"/>
                                        <p:tgtEl>
                                          <p:spTgt spid="24"/>
                                        </p:tgtEl>
                                        <p:attrNameLst>
                                          <p:attrName>ppt_y</p:attrName>
                                        </p:attrNameLst>
                                      </p:cBhvr>
                                      <p:tavLst>
                                        <p:tav tm="0">
                                          <p:val>
                                            <p:strVal val="ppt_y"/>
                                          </p:val>
                                        </p:tav>
                                        <p:tav tm="100000">
                                          <p:val>
                                            <p:strVal val="1+ppt_h/2"/>
                                          </p:val>
                                        </p:tav>
                                      </p:tavLst>
                                    </p:anim>
                                    <p:set>
                                      <p:cBhvr>
                                        <p:cTn id="182" dur="1" fill="hold">
                                          <p:stCondLst>
                                            <p:cond delay="2999"/>
                                          </p:stCondLst>
                                        </p:cTn>
                                        <p:tgtEl>
                                          <p:spTgt spid="24"/>
                                        </p:tgtEl>
                                        <p:attrNameLst>
                                          <p:attrName>style.visibility</p:attrName>
                                        </p:attrNameLst>
                                      </p:cBhvr>
                                      <p:to>
                                        <p:strVal val="hidden"/>
                                      </p:to>
                                    </p:set>
                                  </p:childTnLst>
                                </p:cTn>
                              </p:par>
                              <p:par>
                                <p:cTn id="183" presetID="2" presetClass="exit" presetSubtype="12" fill="hold" nodeType="withEffect">
                                  <p:stCondLst>
                                    <p:cond delay="0"/>
                                  </p:stCondLst>
                                  <p:childTnLst>
                                    <p:anim calcmode="lin" valueType="num">
                                      <p:cBhvr additive="base">
                                        <p:cTn id="184" dur="3000"/>
                                        <p:tgtEl>
                                          <p:spTgt spid="5"/>
                                        </p:tgtEl>
                                        <p:attrNameLst>
                                          <p:attrName>ppt_x</p:attrName>
                                        </p:attrNameLst>
                                      </p:cBhvr>
                                      <p:tavLst>
                                        <p:tav tm="0">
                                          <p:val>
                                            <p:strVal val="ppt_x"/>
                                          </p:val>
                                        </p:tav>
                                        <p:tav tm="100000">
                                          <p:val>
                                            <p:strVal val="0-ppt_w/2"/>
                                          </p:val>
                                        </p:tav>
                                      </p:tavLst>
                                    </p:anim>
                                    <p:anim calcmode="lin" valueType="num">
                                      <p:cBhvr additive="base">
                                        <p:cTn id="185" dur="3000"/>
                                        <p:tgtEl>
                                          <p:spTgt spid="5"/>
                                        </p:tgtEl>
                                        <p:attrNameLst>
                                          <p:attrName>ppt_y</p:attrName>
                                        </p:attrNameLst>
                                      </p:cBhvr>
                                      <p:tavLst>
                                        <p:tav tm="0">
                                          <p:val>
                                            <p:strVal val="ppt_y"/>
                                          </p:val>
                                        </p:tav>
                                        <p:tav tm="100000">
                                          <p:val>
                                            <p:strVal val="1+ppt_h/2"/>
                                          </p:val>
                                        </p:tav>
                                      </p:tavLst>
                                    </p:anim>
                                    <p:set>
                                      <p:cBhvr>
                                        <p:cTn id="186" dur="1" fill="hold">
                                          <p:stCondLst>
                                            <p:cond delay="2999"/>
                                          </p:stCondLst>
                                        </p:cTn>
                                        <p:tgtEl>
                                          <p:spTgt spid="5"/>
                                        </p:tgtEl>
                                        <p:attrNameLst>
                                          <p:attrName>style.visibility</p:attrName>
                                        </p:attrNameLst>
                                      </p:cBhvr>
                                      <p:to>
                                        <p:strVal val="hidden"/>
                                      </p:to>
                                    </p:set>
                                  </p:childTnLst>
                                </p:cTn>
                              </p:par>
                              <p:par>
                                <p:cTn id="187" presetID="2" presetClass="exit" presetSubtype="12" fill="hold" nodeType="withEffect">
                                  <p:stCondLst>
                                    <p:cond delay="0"/>
                                  </p:stCondLst>
                                  <p:childTnLst>
                                    <p:anim calcmode="lin" valueType="num">
                                      <p:cBhvr additive="base">
                                        <p:cTn id="188" dur="3000"/>
                                        <p:tgtEl>
                                          <p:spTgt spid="7"/>
                                        </p:tgtEl>
                                        <p:attrNameLst>
                                          <p:attrName>ppt_x</p:attrName>
                                        </p:attrNameLst>
                                      </p:cBhvr>
                                      <p:tavLst>
                                        <p:tav tm="0">
                                          <p:val>
                                            <p:strVal val="ppt_x"/>
                                          </p:val>
                                        </p:tav>
                                        <p:tav tm="100000">
                                          <p:val>
                                            <p:strVal val="0-ppt_w/2"/>
                                          </p:val>
                                        </p:tav>
                                      </p:tavLst>
                                    </p:anim>
                                    <p:anim calcmode="lin" valueType="num">
                                      <p:cBhvr additive="base">
                                        <p:cTn id="189" dur="3000"/>
                                        <p:tgtEl>
                                          <p:spTgt spid="7"/>
                                        </p:tgtEl>
                                        <p:attrNameLst>
                                          <p:attrName>ppt_y</p:attrName>
                                        </p:attrNameLst>
                                      </p:cBhvr>
                                      <p:tavLst>
                                        <p:tav tm="0">
                                          <p:val>
                                            <p:strVal val="ppt_y"/>
                                          </p:val>
                                        </p:tav>
                                        <p:tav tm="100000">
                                          <p:val>
                                            <p:strVal val="1+ppt_h/2"/>
                                          </p:val>
                                        </p:tav>
                                      </p:tavLst>
                                    </p:anim>
                                    <p:set>
                                      <p:cBhvr>
                                        <p:cTn id="190" dur="1" fill="hold">
                                          <p:stCondLst>
                                            <p:cond delay="2999"/>
                                          </p:stCondLst>
                                        </p:cTn>
                                        <p:tgtEl>
                                          <p:spTgt spid="7"/>
                                        </p:tgtEl>
                                        <p:attrNameLst>
                                          <p:attrName>style.visibility</p:attrName>
                                        </p:attrNameLst>
                                      </p:cBhvr>
                                      <p:to>
                                        <p:strVal val="hidden"/>
                                      </p:to>
                                    </p:set>
                                  </p:childTnLst>
                                </p:cTn>
                              </p:par>
                              <p:par>
                                <p:cTn id="191" presetID="2" presetClass="exit" presetSubtype="12" fill="hold" nodeType="withEffect">
                                  <p:stCondLst>
                                    <p:cond delay="0"/>
                                  </p:stCondLst>
                                  <p:childTnLst>
                                    <p:anim calcmode="lin" valueType="num">
                                      <p:cBhvr additive="base">
                                        <p:cTn id="192" dur="3000"/>
                                        <p:tgtEl>
                                          <p:spTgt spid="10"/>
                                        </p:tgtEl>
                                        <p:attrNameLst>
                                          <p:attrName>ppt_x</p:attrName>
                                        </p:attrNameLst>
                                      </p:cBhvr>
                                      <p:tavLst>
                                        <p:tav tm="0">
                                          <p:val>
                                            <p:strVal val="ppt_x"/>
                                          </p:val>
                                        </p:tav>
                                        <p:tav tm="100000">
                                          <p:val>
                                            <p:strVal val="0-ppt_w/2"/>
                                          </p:val>
                                        </p:tav>
                                      </p:tavLst>
                                    </p:anim>
                                    <p:anim calcmode="lin" valueType="num">
                                      <p:cBhvr additive="base">
                                        <p:cTn id="193" dur="3000"/>
                                        <p:tgtEl>
                                          <p:spTgt spid="10"/>
                                        </p:tgtEl>
                                        <p:attrNameLst>
                                          <p:attrName>ppt_y</p:attrName>
                                        </p:attrNameLst>
                                      </p:cBhvr>
                                      <p:tavLst>
                                        <p:tav tm="0">
                                          <p:val>
                                            <p:strVal val="ppt_y"/>
                                          </p:val>
                                        </p:tav>
                                        <p:tav tm="100000">
                                          <p:val>
                                            <p:strVal val="1+ppt_h/2"/>
                                          </p:val>
                                        </p:tav>
                                      </p:tavLst>
                                    </p:anim>
                                    <p:set>
                                      <p:cBhvr>
                                        <p:cTn id="194" dur="1" fill="hold">
                                          <p:stCondLst>
                                            <p:cond delay="2999"/>
                                          </p:stCondLst>
                                        </p:cTn>
                                        <p:tgtEl>
                                          <p:spTgt spid="10"/>
                                        </p:tgtEl>
                                        <p:attrNameLst>
                                          <p:attrName>style.visibility</p:attrName>
                                        </p:attrNameLst>
                                      </p:cBhvr>
                                      <p:to>
                                        <p:strVal val="hidden"/>
                                      </p:to>
                                    </p:set>
                                  </p:childTnLst>
                                </p:cTn>
                              </p:par>
                              <p:par>
                                <p:cTn id="195" presetID="2" presetClass="exit" presetSubtype="12" fill="hold" nodeType="withEffect">
                                  <p:stCondLst>
                                    <p:cond delay="0"/>
                                  </p:stCondLst>
                                  <p:childTnLst>
                                    <p:anim calcmode="lin" valueType="num">
                                      <p:cBhvr additive="base">
                                        <p:cTn id="196" dur="3000"/>
                                        <p:tgtEl>
                                          <p:spTgt spid="11"/>
                                        </p:tgtEl>
                                        <p:attrNameLst>
                                          <p:attrName>ppt_x</p:attrName>
                                        </p:attrNameLst>
                                      </p:cBhvr>
                                      <p:tavLst>
                                        <p:tav tm="0">
                                          <p:val>
                                            <p:strVal val="ppt_x"/>
                                          </p:val>
                                        </p:tav>
                                        <p:tav tm="100000">
                                          <p:val>
                                            <p:strVal val="0-ppt_w/2"/>
                                          </p:val>
                                        </p:tav>
                                      </p:tavLst>
                                    </p:anim>
                                    <p:anim calcmode="lin" valueType="num">
                                      <p:cBhvr additive="base">
                                        <p:cTn id="197" dur="3000"/>
                                        <p:tgtEl>
                                          <p:spTgt spid="11"/>
                                        </p:tgtEl>
                                        <p:attrNameLst>
                                          <p:attrName>ppt_y</p:attrName>
                                        </p:attrNameLst>
                                      </p:cBhvr>
                                      <p:tavLst>
                                        <p:tav tm="0">
                                          <p:val>
                                            <p:strVal val="ppt_y"/>
                                          </p:val>
                                        </p:tav>
                                        <p:tav tm="100000">
                                          <p:val>
                                            <p:strVal val="1+ppt_h/2"/>
                                          </p:val>
                                        </p:tav>
                                      </p:tavLst>
                                    </p:anim>
                                    <p:set>
                                      <p:cBhvr>
                                        <p:cTn id="198" dur="1" fill="hold">
                                          <p:stCondLst>
                                            <p:cond delay="2999"/>
                                          </p:stCondLst>
                                        </p:cTn>
                                        <p:tgtEl>
                                          <p:spTgt spid="11"/>
                                        </p:tgtEl>
                                        <p:attrNameLst>
                                          <p:attrName>style.visibility</p:attrName>
                                        </p:attrNameLst>
                                      </p:cBhvr>
                                      <p:to>
                                        <p:strVal val="hidden"/>
                                      </p:to>
                                    </p:set>
                                  </p:childTnLst>
                                </p:cTn>
                              </p:par>
                              <p:par>
                                <p:cTn id="199" presetID="2" presetClass="exit" presetSubtype="12" fill="hold" nodeType="withEffect">
                                  <p:stCondLst>
                                    <p:cond delay="0"/>
                                  </p:stCondLst>
                                  <p:childTnLst>
                                    <p:anim calcmode="lin" valueType="num">
                                      <p:cBhvr additive="base">
                                        <p:cTn id="200" dur="3000"/>
                                        <p:tgtEl>
                                          <p:spTgt spid="13"/>
                                        </p:tgtEl>
                                        <p:attrNameLst>
                                          <p:attrName>ppt_x</p:attrName>
                                        </p:attrNameLst>
                                      </p:cBhvr>
                                      <p:tavLst>
                                        <p:tav tm="0">
                                          <p:val>
                                            <p:strVal val="ppt_x"/>
                                          </p:val>
                                        </p:tav>
                                        <p:tav tm="100000">
                                          <p:val>
                                            <p:strVal val="0-ppt_w/2"/>
                                          </p:val>
                                        </p:tav>
                                      </p:tavLst>
                                    </p:anim>
                                    <p:anim calcmode="lin" valueType="num">
                                      <p:cBhvr additive="base">
                                        <p:cTn id="201" dur="3000"/>
                                        <p:tgtEl>
                                          <p:spTgt spid="13"/>
                                        </p:tgtEl>
                                        <p:attrNameLst>
                                          <p:attrName>ppt_y</p:attrName>
                                        </p:attrNameLst>
                                      </p:cBhvr>
                                      <p:tavLst>
                                        <p:tav tm="0">
                                          <p:val>
                                            <p:strVal val="ppt_y"/>
                                          </p:val>
                                        </p:tav>
                                        <p:tav tm="100000">
                                          <p:val>
                                            <p:strVal val="1+ppt_h/2"/>
                                          </p:val>
                                        </p:tav>
                                      </p:tavLst>
                                    </p:anim>
                                    <p:set>
                                      <p:cBhvr>
                                        <p:cTn id="202" dur="1" fill="hold">
                                          <p:stCondLst>
                                            <p:cond delay="2999"/>
                                          </p:stCondLst>
                                        </p:cTn>
                                        <p:tgtEl>
                                          <p:spTgt spid="13"/>
                                        </p:tgtEl>
                                        <p:attrNameLst>
                                          <p:attrName>style.visibility</p:attrName>
                                        </p:attrNameLst>
                                      </p:cBhvr>
                                      <p:to>
                                        <p:strVal val="hidden"/>
                                      </p:to>
                                    </p:set>
                                  </p:childTnLst>
                                </p:cTn>
                              </p:par>
                              <p:par>
                                <p:cTn id="203" presetID="2" presetClass="exit" presetSubtype="12" fill="hold" nodeType="withEffect">
                                  <p:stCondLst>
                                    <p:cond delay="0"/>
                                  </p:stCondLst>
                                  <p:childTnLst>
                                    <p:anim calcmode="lin" valueType="num">
                                      <p:cBhvr additive="base">
                                        <p:cTn id="204" dur="3000"/>
                                        <p:tgtEl>
                                          <p:spTgt spid="15"/>
                                        </p:tgtEl>
                                        <p:attrNameLst>
                                          <p:attrName>ppt_x</p:attrName>
                                        </p:attrNameLst>
                                      </p:cBhvr>
                                      <p:tavLst>
                                        <p:tav tm="0">
                                          <p:val>
                                            <p:strVal val="ppt_x"/>
                                          </p:val>
                                        </p:tav>
                                        <p:tav tm="100000">
                                          <p:val>
                                            <p:strVal val="0-ppt_w/2"/>
                                          </p:val>
                                        </p:tav>
                                      </p:tavLst>
                                    </p:anim>
                                    <p:anim calcmode="lin" valueType="num">
                                      <p:cBhvr additive="base">
                                        <p:cTn id="205" dur="3000"/>
                                        <p:tgtEl>
                                          <p:spTgt spid="15"/>
                                        </p:tgtEl>
                                        <p:attrNameLst>
                                          <p:attrName>ppt_y</p:attrName>
                                        </p:attrNameLst>
                                      </p:cBhvr>
                                      <p:tavLst>
                                        <p:tav tm="0">
                                          <p:val>
                                            <p:strVal val="ppt_y"/>
                                          </p:val>
                                        </p:tav>
                                        <p:tav tm="100000">
                                          <p:val>
                                            <p:strVal val="1+ppt_h/2"/>
                                          </p:val>
                                        </p:tav>
                                      </p:tavLst>
                                    </p:anim>
                                    <p:set>
                                      <p:cBhvr>
                                        <p:cTn id="206" dur="1" fill="hold">
                                          <p:stCondLst>
                                            <p:cond delay="2999"/>
                                          </p:stCondLst>
                                        </p:cTn>
                                        <p:tgtEl>
                                          <p:spTgt spid="15"/>
                                        </p:tgtEl>
                                        <p:attrNameLst>
                                          <p:attrName>style.visibility</p:attrName>
                                        </p:attrNameLst>
                                      </p:cBhvr>
                                      <p:to>
                                        <p:strVal val="hidden"/>
                                      </p:to>
                                    </p:set>
                                  </p:childTnLst>
                                </p:cTn>
                              </p:par>
                              <p:par>
                                <p:cTn id="207" presetID="2" presetClass="exit" presetSubtype="12" fill="hold" nodeType="withEffect">
                                  <p:stCondLst>
                                    <p:cond delay="0"/>
                                  </p:stCondLst>
                                  <p:childTnLst>
                                    <p:anim calcmode="lin" valueType="num">
                                      <p:cBhvr additive="base">
                                        <p:cTn id="208" dur="3000"/>
                                        <p:tgtEl>
                                          <p:spTgt spid="18"/>
                                        </p:tgtEl>
                                        <p:attrNameLst>
                                          <p:attrName>ppt_x</p:attrName>
                                        </p:attrNameLst>
                                      </p:cBhvr>
                                      <p:tavLst>
                                        <p:tav tm="0">
                                          <p:val>
                                            <p:strVal val="ppt_x"/>
                                          </p:val>
                                        </p:tav>
                                        <p:tav tm="100000">
                                          <p:val>
                                            <p:strVal val="0-ppt_w/2"/>
                                          </p:val>
                                        </p:tav>
                                      </p:tavLst>
                                    </p:anim>
                                    <p:anim calcmode="lin" valueType="num">
                                      <p:cBhvr additive="base">
                                        <p:cTn id="209" dur="3000"/>
                                        <p:tgtEl>
                                          <p:spTgt spid="18"/>
                                        </p:tgtEl>
                                        <p:attrNameLst>
                                          <p:attrName>ppt_y</p:attrName>
                                        </p:attrNameLst>
                                      </p:cBhvr>
                                      <p:tavLst>
                                        <p:tav tm="0">
                                          <p:val>
                                            <p:strVal val="ppt_y"/>
                                          </p:val>
                                        </p:tav>
                                        <p:tav tm="100000">
                                          <p:val>
                                            <p:strVal val="1+ppt_h/2"/>
                                          </p:val>
                                        </p:tav>
                                      </p:tavLst>
                                    </p:anim>
                                    <p:set>
                                      <p:cBhvr>
                                        <p:cTn id="210" dur="1" fill="hold">
                                          <p:stCondLst>
                                            <p:cond delay="2999"/>
                                          </p:stCondLst>
                                        </p:cTn>
                                        <p:tgtEl>
                                          <p:spTgt spid="18"/>
                                        </p:tgtEl>
                                        <p:attrNameLst>
                                          <p:attrName>style.visibility</p:attrName>
                                        </p:attrNameLst>
                                      </p:cBhvr>
                                      <p:to>
                                        <p:strVal val="hidden"/>
                                      </p:to>
                                    </p:set>
                                  </p:childTnLst>
                                </p:cTn>
                              </p:par>
                              <p:par>
                                <p:cTn id="211" presetID="2" presetClass="exit" presetSubtype="12" fill="hold" nodeType="withEffect">
                                  <p:stCondLst>
                                    <p:cond delay="0"/>
                                  </p:stCondLst>
                                  <p:childTnLst>
                                    <p:anim calcmode="lin" valueType="num">
                                      <p:cBhvr additive="base">
                                        <p:cTn id="212" dur="3000"/>
                                        <p:tgtEl>
                                          <p:spTgt spid="19"/>
                                        </p:tgtEl>
                                        <p:attrNameLst>
                                          <p:attrName>ppt_x</p:attrName>
                                        </p:attrNameLst>
                                      </p:cBhvr>
                                      <p:tavLst>
                                        <p:tav tm="0">
                                          <p:val>
                                            <p:strVal val="ppt_x"/>
                                          </p:val>
                                        </p:tav>
                                        <p:tav tm="100000">
                                          <p:val>
                                            <p:strVal val="0-ppt_w/2"/>
                                          </p:val>
                                        </p:tav>
                                      </p:tavLst>
                                    </p:anim>
                                    <p:anim calcmode="lin" valueType="num">
                                      <p:cBhvr additive="base">
                                        <p:cTn id="213" dur="3000"/>
                                        <p:tgtEl>
                                          <p:spTgt spid="19"/>
                                        </p:tgtEl>
                                        <p:attrNameLst>
                                          <p:attrName>ppt_y</p:attrName>
                                        </p:attrNameLst>
                                      </p:cBhvr>
                                      <p:tavLst>
                                        <p:tav tm="0">
                                          <p:val>
                                            <p:strVal val="ppt_y"/>
                                          </p:val>
                                        </p:tav>
                                        <p:tav tm="100000">
                                          <p:val>
                                            <p:strVal val="1+ppt_h/2"/>
                                          </p:val>
                                        </p:tav>
                                      </p:tavLst>
                                    </p:anim>
                                    <p:set>
                                      <p:cBhvr>
                                        <p:cTn id="214" dur="1" fill="hold">
                                          <p:stCondLst>
                                            <p:cond delay="2999"/>
                                          </p:stCondLst>
                                        </p:cTn>
                                        <p:tgtEl>
                                          <p:spTgt spid="19"/>
                                        </p:tgtEl>
                                        <p:attrNameLst>
                                          <p:attrName>style.visibility</p:attrName>
                                        </p:attrNameLst>
                                      </p:cBhvr>
                                      <p:to>
                                        <p:strVal val="hidden"/>
                                      </p:to>
                                    </p:set>
                                  </p:childTnLst>
                                </p:cTn>
                              </p:par>
                              <p:par>
                                <p:cTn id="215" presetID="2" presetClass="exit" presetSubtype="12" fill="hold" nodeType="withEffect">
                                  <p:stCondLst>
                                    <p:cond delay="0"/>
                                  </p:stCondLst>
                                  <p:childTnLst>
                                    <p:anim calcmode="lin" valueType="num">
                                      <p:cBhvr additive="base">
                                        <p:cTn id="216" dur="3000"/>
                                        <p:tgtEl>
                                          <p:spTgt spid="21"/>
                                        </p:tgtEl>
                                        <p:attrNameLst>
                                          <p:attrName>ppt_x</p:attrName>
                                        </p:attrNameLst>
                                      </p:cBhvr>
                                      <p:tavLst>
                                        <p:tav tm="0">
                                          <p:val>
                                            <p:strVal val="ppt_x"/>
                                          </p:val>
                                        </p:tav>
                                        <p:tav tm="100000">
                                          <p:val>
                                            <p:strVal val="0-ppt_w/2"/>
                                          </p:val>
                                        </p:tav>
                                      </p:tavLst>
                                    </p:anim>
                                    <p:anim calcmode="lin" valueType="num">
                                      <p:cBhvr additive="base">
                                        <p:cTn id="217" dur="3000"/>
                                        <p:tgtEl>
                                          <p:spTgt spid="21"/>
                                        </p:tgtEl>
                                        <p:attrNameLst>
                                          <p:attrName>ppt_y</p:attrName>
                                        </p:attrNameLst>
                                      </p:cBhvr>
                                      <p:tavLst>
                                        <p:tav tm="0">
                                          <p:val>
                                            <p:strVal val="ppt_y"/>
                                          </p:val>
                                        </p:tav>
                                        <p:tav tm="100000">
                                          <p:val>
                                            <p:strVal val="1+ppt_h/2"/>
                                          </p:val>
                                        </p:tav>
                                      </p:tavLst>
                                    </p:anim>
                                    <p:set>
                                      <p:cBhvr>
                                        <p:cTn id="218" dur="1" fill="hold">
                                          <p:stCondLst>
                                            <p:cond delay="2999"/>
                                          </p:stCondLst>
                                        </p:cTn>
                                        <p:tgtEl>
                                          <p:spTgt spid="21"/>
                                        </p:tgtEl>
                                        <p:attrNameLst>
                                          <p:attrName>style.visibility</p:attrName>
                                        </p:attrNameLst>
                                      </p:cBhvr>
                                      <p:to>
                                        <p:strVal val="hidden"/>
                                      </p:to>
                                    </p:set>
                                  </p:childTnLst>
                                </p:cTn>
                              </p:par>
                              <p:par>
                                <p:cTn id="219" presetID="2" presetClass="exit" presetSubtype="12" fill="hold" nodeType="withEffect">
                                  <p:stCondLst>
                                    <p:cond delay="0"/>
                                  </p:stCondLst>
                                  <p:childTnLst>
                                    <p:anim calcmode="lin" valueType="num">
                                      <p:cBhvr additive="base">
                                        <p:cTn id="220" dur="3000"/>
                                        <p:tgtEl>
                                          <p:spTgt spid="23"/>
                                        </p:tgtEl>
                                        <p:attrNameLst>
                                          <p:attrName>ppt_x</p:attrName>
                                        </p:attrNameLst>
                                      </p:cBhvr>
                                      <p:tavLst>
                                        <p:tav tm="0">
                                          <p:val>
                                            <p:strVal val="ppt_x"/>
                                          </p:val>
                                        </p:tav>
                                        <p:tav tm="100000">
                                          <p:val>
                                            <p:strVal val="0-ppt_w/2"/>
                                          </p:val>
                                        </p:tav>
                                      </p:tavLst>
                                    </p:anim>
                                    <p:anim calcmode="lin" valueType="num">
                                      <p:cBhvr additive="base">
                                        <p:cTn id="221" dur="3000"/>
                                        <p:tgtEl>
                                          <p:spTgt spid="23"/>
                                        </p:tgtEl>
                                        <p:attrNameLst>
                                          <p:attrName>ppt_y</p:attrName>
                                        </p:attrNameLst>
                                      </p:cBhvr>
                                      <p:tavLst>
                                        <p:tav tm="0">
                                          <p:val>
                                            <p:strVal val="ppt_y"/>
                                          </p:val>
                                        </p:tav>
                                        <p:tav tm="100000">
                                          <p:val>
                                            <p:strVal val="1+ppt_h/2"/>
                                          </p:val>
                                        </p:tav>
                                      </p:tavLst>
                                    </p:anim>
                                    <p:set>
                                      <p:cBhvr>
                                        <p:cTn id="222" dur="1" fill="hold">
                                          <p:stCondLst>
                                            <p:cond delay="2999"/>
                                          </p:stCondLst>
                                        </p:cTn>
                                        <p:tgtEl>
                                          <p:spTgt spid="23"/>
                                        </p:tgtEl>
                                        <p:attrNameLst>
                                          <p:attrName>style.visibility</p:attrName>
                                        </p:attrNameLst>
                                      </p:cBhvr>
                                      <p:to>
                                        <p:strVal val="hidden"/>
                                      </p:to>
                                    </p:set>
                                  </p:childTnLst>
                                </p:cTn>
                              </p:par>
                              <p:par>
                                <p:cTn id="223" presetID="2" presetClass="exit" presetSubtype="12" fill="hold" nodeType="withEffect">
                                  <p:stCondLst>
                                    <p:cond delay="0"/>
                                  </p:stCondLst>
                                  <p:childTnLst>
                                    <p:anim calcmode="lin" valueType="num">
                                      <p:cBhvr additive="base">
                                        <p:cTn id="224" dur="3000"/>
                                        <p:tgtEl>
                                          <p:spTgt spid="25"/>
                                        </p:tgtEl>
                                        <p:attrNameLst>
                                          <p:attrName>ppt_x</p:attrName>
                                        </p:attrNameLst>
                                      </p:cBhvr>
                                      <p:tavLst>
                                        <p:tav tm="0">
                                          <p:val>
                                            <p:strVal val="ppt_x"/>
                                          </p:val>
                                        </p:tav>
                                        <p:tav tm="100000">
                                          <p:val>
                                            <p:strVal val="0-ppt_w/2"/>
                                          </p:val>
                                        </p:tav>
                                      </p:tavLst>
                                    </p:anim>
                                    <p:anim calcmode="lin" valueType="num">
                                      <p:cBhvr additive="base">
                                        <p:cTn id="225" dur="3000"/>
                                        <p:tgtEl>
                                          <p:spTgt spid="25"/>
                                        </p:tgtEl>
                                        <p:attrNameLst>
                                          <p:attrName>ppt_y</p:attrName>
                                        </p:attrNameLst>
                                      </p:cBhvr>
                                      <p:tavLst>
                                        <p:tav tm="0">
                                          <p:val>
                                            <p:strVal val="ppt_y"/>
                                          </p:val>
                                        </p:tav>
                                        <p:tav tm="100000">
                                          <p:val>
                                            <p:strVal val="1+ppt_h/2"/>
                                          </p:val>
                                        </p:tav>
                                      </p:tavLst>
                                    </p:anim>
                                    <p:set>
                                      <p:cBhvr>
                                        <p:cTn id="226" dur="1" fill="hold">
                                          <p:stCondLst>
                                            <p:cond delay="2999"/>
                                          </p:stCondLst>
                                        </p:cTn>
                                        <p:tgtEl>
                                          <p:spTgt spid="25"/>
                                        </p:tgtEl>
                                        <p:attrNameLst>
                                          <p:attrName>style.visibility</p:attrName>
                                        </p:attrNameLst>
                                      </p:cBhvr>
                                      <p:to>
                                        <p:strVal val="hidden"/>
                                      </p:to>
                                    </p:set>
                                  </p:childTnLst>
                                </p:cTn>
                              </p:par>
                              <p:par>
                                <p:cTn id="227" presetID="8" presetClass="emph" presetSubtype="0" fill="hold" nodeType="withEffect">
                                  <p:stCondLst>
                                    <p:cond delay="0"/>
                                  </p:stCondLst>
                                  <p:childTnLst>
                                    <p:animRot by="21600000">
                                      <p:cBhvr>
                                        <p:cTn id="228" dur="3000" fill="hold"/>
                                        <p:tgtEl>
                                          <p:spTgt spid="5"/>
                                        </p:tgtEl>
                                        <p:attrNameLst>
                                          <p:attrName>r</p:attrName>
                                        </p:attrNameLst>
                                      </p:cBhvr>
                                    </p:animRot>
                                  </p:childTnLst>
                                </p:cTn>
                              </p:par>
                              <p:par>
                                <p:cTn id="229" presetID="8" presetClass="emph" presetSubtype="0" fill="hold" nodeType="withEffect">
                                  <p:stCondLst>
                                    <p:cond delay="0"/>
                                  </p:stCondLst>
                                  <p:childTnLst>
                                    <p:animRot by="21600000">
                                      <p:cBhvr>
                                        <p:cTn id="230" dur="3000" fill="hold"/>
                                        <p:tgtEl>
                                          <p:spTgt spid="7"/>
                                        </p:tgtEl>
                                        <p:attrNameLst>
                                          <p:attrName>r</p:attrName>
                                        </p:attrNameLst>
                                      </p:cBhvr>
                                    </p:animRot>
                                  </p:childTnLst>
                                </p:cTn>
                              </p:par>
                              <p:par>
                                <p:cTn id="231" presetID="8" presetClass="emph" presetSubtype="0" fill="hold" nodeType="withEffect">
                                  <p:stCondLst>
                                    <p:cond delay="0"/>
                                  </p:stCondLst>
                                  <p:childTnLst>
                                    <p:animRot by="21600000">
                                      <p:cBhvr>
                                        <p:cTn id="232" dur="3000" fill="hold"/>
                                        <p:tgtEl>
                                          <p:spTgt spid="10"/>
                                        </p:tgtEl>
                                        <p:attrNameLst>
                                          <p:attrName>r</p:attrName>
                                        </p:attrNameLst>
                                      </p:cBhvr>
                                    </p:animRot>
                                  </p:childTnLst>
                                </p:cTn>
                              </p:par>
                              <p:par>
                                <p:cTn id="233" presetID="8" presetClass="emph" presetSubtype="0" fill="hold" nodeType="withEffect">
                                  <p:stCondLst>
                                    <p:cond delay="0"/>
                                  </p:stCondLst>
                                  <p:childTnLst>
                                    <p:animRot by="21600000">
                                      <p:cBhvr>
                                        <p:cTn id="234" dur="3000" fill="hold"/>
                                        <p:tgtEl>
                                          <p:spTgt spid="11"/>
                                        </p:tgtEl>
                                        <p:attrNameLst>
                                          <p:attrName>r</p:attrName>
                                        </p:attrNameLst>
                                      </p:cBhvr>
                                    </p:animRot>
                                  </p:childTnLst>
                                </p:cTn>
                              </p:par>
                              <p:par>
                                <p:cTn id="235" presetID="8" presetClass="emph" presetSubtype="0" fill="hold" nodeType="withEffect">
                                  <p:stCondLst>
                                    <p:cond delay="0"/>
                                  </p:stCondLst>
                                  <p:childTnLst>
                                    <p:animRot by="21600000">
                                      <p:cBhvr>
                                        <p:cTn id="236" dur="3000" fill="hold"/>
                                        <p:tgtEl>
                                          <p:spTgt spid="13"/>
                                        </p:tgtEl>
                                        <p:attrNameLst>
                                          <p:attrName>r</p:attrName>
                                        </p:attrNameLst>
                                      </p:cBhvr>
                                    </p:animRot>
                                  </p:childTnLst>
                                </p:cTn>
                              </p:par>
                              <p:par>
                                <p:cTn id="237" presetID="8" presetClass="emph" presetSubtype="0" fill="hold" nodeType="withEffect">
                                  <p:stCondLst>
                                    <p:cond delay="0"/>
                                  </p:stCondLst>
                                  <p:childTnLst>
                                    <p:animRot by="21600000">
                                      <p:cBhvr>
                                        <p:cTn id="238" dur="3000" fill="hold"/>
                                        <p:tgtEl>
                                          <p:spTgt spid="15"/>
                                        </p:tgtEl>
                                        <p:attrNameLst>
                                          <p:attrName>r</p:attrName>
                                        </p:attrNameLst>
                                      </p:cBhvr>
                                    </p:animRot>
                                  </p:childTnLst>
                                </p:cTn>
                              </p:par>
                              <p:par>
                                <p:cTn id="239" presetID="8" presetClass="emph" presetSubtype="0" fill="hold" nodeType="withEffect">
                                  <p:stCondLst>
                                    <p:cond delay="0"/>
                                  </p:stCondLst>
                                  <p:childTnLst>
                                    <p:animRot by="21600000">
                                      <p:cBhvr>
                                        <p:cTn id="240" dur="3000" fill="hold"/>
                                        <p:tgtEl>
                                          <p:spTgt spid="18"/>
                                        </p:tgtEl>
                                        <p:attrNameLst>
                                          <p:attrName>r</p:attrName>
                                        </p:attrNameLst>
                                      </p:cBhvr>
                                    </p:animRot>
                                  </p:childTnLst>
                                </p:cTn>
                              </p:par>
                              <p:par>
                                <p:cTn id="241" presetID="8" presetClass="emph" presetSubtype="0" fill="hold" nodeType="withEffect">
                                  <p:stCondLst>
                                    <p:cond delay="0"/>
                                  </p:stCondLst>
                                  <p:childTnLst>
                                    <p:animRot by="21600000">
                                      <p:cBhvr>
                                        <p:cTn id="242" dur="3000" fill="hold"/>
                                        <p:tgtEl>
                                          <p:spTgt spid="19"/>
                                        </p:tgtEl>
                                        <p:attrNameLst>
                                          <p:attrName>r</p:attrName>
                                        </p:attrNameLst>
                                      </p:cBhvr>
                                    </p:animRot>
                                  </p:childTnLst>
                                </p:cTn>
                              </p:par>
                              <p:par>
                                <p:cTn id="243" presetID="8" presetClass="emph" presetSubtype="0" fill="hold" nodeType="withEffect">
                                  <p:stCondLst>
                                    <p:cond delay="0"/>
                                  </p:stCondLst>
                                  <p:childTnLst>
                                    <p:animRot by="21600000">
                                      <p:cBhvr>
                                        <p:cTn id="244" dur="3000" fill="hold"/>
                                        <p:tgtEl>
                                          <p:spTgt spid="21"/>
                                        </p:tgtEl>
                                        <p:attrNameLst>
                                          <p:attrName>r</p:attrName>
                                        </p:attrNameLst>
                                      </p:cBhvr>
                                    </p:animRot>
                                  </p:childTnLst>
                                </p:cTn>
                              </p:par>
                              <p:par>
                                <p:cTn id="245" presetID="8" presetClass="emph" presetSubtype="0" fill="hold" nodeType="withEffect">
                                  <p:stCondLst>
                                    <p:cond delay="0"/>
                                  </p:stCondLst>
                                  <p:childTnLst>
                                    <p:animRot by="21600000">
                                      <p:cBhvr>
                                        <p:cTn id="246" dur="3000" fill="hold"/>
                                        <p:tgtEl>
                                          <p:spTgt spid="23"/>
                                        </p:tgtEl>
                                        <p:attrNameLst>
                                          <p:attrName>r</p:attrName>
                                        </p:attrNameLst>
                                      </p:cBhvr>
                                    </p:animRot>
                                  </p:childTnLst>
                                </p:cTn>
                              </p:par>
                              <p:par>
                                <p:cTn id="247" presetID="8" presetClass="emph" presetSubtype="0" fill="hold" nodeType="withEffect">
                                  <p:stCondLst>
                                    <p:cond delay="0"/>
                                  </p:stCondLst>
                                  <p:childTnLst>
                                    <p:animRot by="21600000">
                                      <p:cBhvr>
                                        <p:cTn id="248" dur="3000" fill="hold"/>
                                        <p:tgtEl>
                                          <p:spTgt spid="25"/>
                                        </p:tgtEl>
                                        <p:attrNameLst>
                                          <p:attrName>r</p:attrName>
                                        </p:attrNameLst>
                                      </p:cBhvr>
                                    </p:animRot>
                                  </p:childTnLst>
                                </p:cTn>
                              </p:par>
                              <p:par>
                                <p:cTn id="249" presetID="8" presetClass="emph" presetSubtype="0" fill="hold" nodeType="withEffect">
                                  <p:stCondLst>
                                    <p:cond delay="0"/>
                                  </p:stCondLst>
                                  <p:childTnLst>
                                    <p:animRot by="21600000">
                                      <p:cBhvr>
                                        <p:cTn id="250" dur="3000" fill="hold"/>
                                        <p:tgtEl>
                                          <p:spTgt spid="4"/>
                                        </p:tgtEl>
                                        <p:attrNameLst>
                                          <p:attrName>r</p:attrName>
                                        </p:attrNameLst>
                                      </p:cBhvr>
                                    </p:animRot>
                                  </p:childTnLst>
                                </p:cTn>
                              </p:par>
                              <p:par>
                                <p:cTn id="251" presetID="8" presetClass="emph" presetSubtype="0" fill="hold" nodeType="withEffect">
                                  <p:stCondLst>
                                    <p:cond delay="0"/>
                                  </p:stCondLst>
                                  <p:childTnLst>
                                    <p:animRot by="21600000">
                                      <p:cBhvr>
                                        <p:cTn id="252" dur="3000" fill="hold"/>
                                        <p:tgtEl>
                                          <p:spTgt spid="6"/>
                                        </p:tgtEl>
                                        <p:attrNameLst>
                                          <p:attrName>r</p:attrName>
                                        </p:attrNameLst>
                                      </p:cBhvr>
                                    </p:animRot>
                                  </p:childTnLst>
                                </p:cTn>
                              </p:par>
                              <p:par>
                                <p:cTn id="253" presetID="8" presetClass="emph" presetSubtype="0" fill="hold" nodeType="withEffect">
                                  <p:stCondLst>
                                    <p:cond delay="0"/>
                                  </p:stCondLst>
                                  <p:childTnLst>
                                    <p:animRot by="21600000">
                                      <p:cBhvr>
                                        <p:cTn id="254" dur="3000" fill="hold"/>
                                        <p:tgtEl>
                                          <p:spTgt spid="8"/>
                                        </p:tgtEl>
                                        <p:attrNameLst>
                                          <p:attrName>r</p:attrName>
                                        </p:attrNameLst>
                                      </p:cBhvr>
                                    </p:animRot>
                                  </p:childTnLst>
                                </p:cTn>
                              </p:par>
                              <p:par>
                                <p:cTn id="255" presetID="8" presetClass="emph" presetSubtype="0" fill="hold" nodeType="withEffect">
                                  <p:stCondLst>
                                    <p:cond delay="0"/>
                                  </p:stCondLst>
                                  <p:childTnLst>
                                    <p:animRot by="21600000">
                                      <p:cBhvr>
                                        <p:cTn id="256" dur="3000" fill="hold"/>
                                        <p:tgtEl>
                                          <p:spTgt spid="9"/>
                                        </p:tgtEl>
                                        <p:attrNameLst>
                                          <p:attrName>r</p:attrName>
                                        </p:attrNameLst>
                                      </p:cBhvr>
                                    </p:animRot>
                                  </p:childTnLst>
                                </p:cTn>
                              </p:par>
                              <p:par>
                                <p:cTn id="257" presetID="8" presetClass="emph" presetSubtype="0" fill="hold" nodeType="withEffect">
                                  <p:stCondLst>
                                    <p:cond delay="0"/>
                                  </p:stCondLst>
                                  <p:childTnLst>
                                    <p:animRot by="21600000">
                                      <p:cBhvr>
                                        <p:cTn id="258" dur="3000" fill="hold"/>
                                        <p:tgtEl>
                                          <p:spTgt spid="12"/>
                                        </p:tgtEl>
                                        <p:attrNameLst>
                                          <p:attrName>r</p:attrName>
                                        </p:attrNameLst>
                                      </p:cBhvr>
                                    </p:animRot>
                                  </p:childTnLst>
                                </p:cTn>
                              </p:par>
                              <p:par>
                                <p:cTn id="259" presetID="8" presetClass="emph" presetSubtype="0" fill="hold" nodeType="withEffect">
                                  <p:stCondLst>
                                    <p:cond delay="0"/>
                                  </p:stCondLst>
                                  <p:childTnLst>
                                    <p:animRot by="21600000">
                                      <p:cBhvr>
                                        <p:cTn id="260" dur="3000" fill="hold"/>
                                        <p:tgtEl>
                                          <p:spTgt spid="14"/>
                                        </p:tgtEl>
                                        <p:attrNameLst>
                                          <p:attrName>r</p:attrName>
                                        </p:attrNameLst>
                                      </p:cBhvr>
                                    </p:animRot>
                                  </p:childTnLst>
                                </p:cTn>
                              </p:par>
                              <p:par>
                                <p:cTn id="261" presetID="8" presetClass="emph" presetSubtype="0" fill="hold" nodeType="withEffect">
                                  <p:stCondLst>
                                    <p:cond delay="0"/>
                                  </p:stCondLst>
                                  <p:childTnLst>
                                    <p:animRot by="21600000">
                                      <p:cBhvr>
                                        <p:cTn id="262" dur="3000" fill="hold"/>
                                        <p:tgtEl>
                                          <p:spTgt spid="16"/>
                                        </p:tgtEl>
                                        <p:attrNameLst>
                                          <p:attrName>r</p:attrName>
                                        </p:attrNameLst>
                                      </p:cBhvr>
                                    </p:animRot>
                                  </p:childTnLst>
                                </p:cTn>
                              </p:par>
                              <p:par>
                                <p:cTn id="263" presetID="8" presetClass="emph" presetSubtype="0" fill="hold" nodeType="withEffect">
                                  <p:stCondLst>
                                    <p:cond delay="0"/>
                                  </p:stCondLst>
                                  <p:childTnLst>
                                    <p:animRot by="21600000">
                                      <p:cBhvr>
                                        <p:cTn id="264" dur="3000" fill="hold"/>
                                        <p:tgtEl>
                                          <p:spTgt spid="17"/>
                                        </p:tgtEl>
                                        <p:attrNameLst>
                                          <p:attrName>r</p:attrName>
                                        </p:attrNameLst>
                                      </p:cBhvr>
                                    </p:animRot>
                                  </p:childTnLst>
                                </p:cTn>
                              </p:par>
                              <p:par>
                                <p:cTn id="265" presetID="8" presetClass="emph" presetSubtype="0" fill="hold" nodeType="withEffect">
                                  <p:stCondLst>
                                    <p:cond delay="0"/>
                                  </p:stCondLst>
                                  <p:childTnLst>
                                    <p:animRot by="21600000">
                                      <p:cBhvr>
                                        <p:cTn id="266" dur="3000" fill="hold"/>
                                        <p:tgtEl>
                                          <p:spTgt spid="20"/>
                                        </p:tgtEl>
                                        <p:attrNameLst>
                                          <p:attrName>r</p:attrName>
                                        </p:attrNameLst>
                                      </p:cBhvr>
                                    </p:animRot>
                                  </p:childTnLst>
                                </p:cTn>
                              </p:par>
                              <p:par>
                                <p:cTn id="267" presetID="8" presetClass="emph" presetSubtype="0" fill="hold" nodeType="withEffect">
                                  <p:stCondLst>
                                    <p:cond delay="0"/>
                                  </p:stCondLst>
                                  <p:childTnLst>
                                    <p:animRot by="21600000">
                                      <p:cBhvr>
                                        <p:cTn id="268" dur="3000" fill="hold"/>
                                        <p:tgtEl>
                                          <p:spTgt spid="22"/>
                                        </p:tgtEl>
                                        <p:attrNameLst>
                                          <p:attrName>r</p:attrName>
                                        </p:attrNameLst>
                                      </p:cBhvr>
                                    </p:animRot>
                                  </p:childTnLst>
                                </p:cTn>
                              </p:par>
                              <p:par>
                                <p:cTn id="269" presetID="8" presetClass="emph" presetSubtype="0" fill="hold" nodeType="withEffect">
                                  <p:stCondLst>
                                    <p:cond delay="0"/>
                                  </p:stCondLst>
                                  <p:childTnLst>
                                    <p:animRot by="21600000">
                                      <p:cBhvr>
                                        <p:cTn id="270" dur="3000" fill="hold"/>
                                        <p:tgtEl>
                                          <p:spTgt spid="24"/>
                                        </p:tgtEl>
                                        <p:attrNameLst>
                                          <p:attrName>r</p:attrName>
                                        </p:attrNameLst>
                                      </p:cBhvr>
                                    </p:animRot>
                                  </p:childTnLst>
                                </p:cTn>
                              </p:par>
                              <p:par>
                                <p:cTn id="271" presetID="17" presetClass="entr" presetSubtype="1" fill="hold" nodeType="withEffect">
                                  <p:stCondLst>
                                    <p:cond delay="0"/>
                                  </p:stCondLst>
                                  <p:childTnLst>
                                    <p:set>
                                      <p:cBhvr>
                                        <p:cTn id="272" dur="1" fill="hold">
                                          <p:stCondLst>
                                            <p:cond delay="0"/>
                                          </p:stCondLst>
                                        </p:cTn>
                                        <p:tgtEl>
                                          <p:spTgt spid="2"/>
                                        </p:tgtEl>
                                        <p:attrNameLst>
                                          <p:attrName>style.visibility</p:attrName>
                                        </p:attrNameLst>
                                      </p:cBhvr>
                                      <p:to>
                                        <p:strVal val="visible"/>
                                      </p:to>
                                    </p:set>
                                    <p:anim calcmode="lin" valueType="num">
                                      <p:cBhvr>
                                        <p:cTn id="273" dur="3000" fill="hold"/>
                                        <p:tgtEl>
                                          <p:spTgt spid="2"/>
                                        </p:tgtEl>
                                        <p:attrNameLst>
                                          <p:attrName>ppt_x</p:attrName>
                                        </p:attrNameLst>
                                      </p:cBhvr>
                                      <p:tavLst>
                                        <p:tav tm="0">
                                          <p:val>
                                            <p:strVal val="#ppt_x"/>
                                          </p:val>
                                        </p:tav>
                                        <p:tav tm="100000">
                                          <p:val>
                                            <p:strVal val="#ppt_x"/>
                                          </p:val>
                                        </p:tav>
                                      </p:tavLst>
                                    </p:anim>
                                    <p:anim calcmode="lin" valueType="num">
                                      <p:cBhvr>
                                        <p:cTn id="274" dur="3000" fill="hold"/>
                                        <p:tgtEl>
                                          <p:spTgt spid="2"/>
                                        </p:tgtEl>
                                        <p:attrNameLst>
                                          <p:attrName>ppt_y</p:attrName>
                                        </p:attrNameLst>
                                      </p:cBhvr>
                                      <p:tavLst>
                                        <p:tav tm="0">
                                          <p:val>
                                            <p:strVal val="#ppt_y-#ppt_h/2"/>
                                          </p:val>
                                        </p:tav>
                                        <p:tav tm="100000">
                                          <p:val>
                                            <p:strVal val="#ppt_y"/>
                                          </p:val>
                                        </p:tav>
                                      </p:tavLst>
                                    </p:anim>
                                    <p:anim calcmode="lin" valueType="num">
                                      <p:cBhvr>
                                        <p:cTn id="275" dur="3000" fill="hold"/>
                                        <p:tgtEl>
                                          <p:spTgt spid="2"/>
                                        </p:tgtEl>
                                        <p:attrNameLst>
                                          <p:attrName>ppt_w</p:attrName>
                                        </p:attrNameLst>
                                      </p:cBhvr>
                                      <p:tavLst>
                                        <p:tav tm="0">
                                          <p:val>
                                            <p:strVal val="#ppt_w"/>
                                          </p:val>
                                        </p:tav>
                                        <p:tav tm="100000">
                                          <p:val>
                                            <p:strVal val="#ppt_w"/>
                                          </p:val>
                                        </p:tav>
                                      </p:tavLst>
                                    </p:anim>
                                    <p:anim calcmode="lin" valueType="num">
                                      <p:cBhvr>
                                        <p:cTn id="276"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212F13"/>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5" name="4 Imagen" descr="Imagen1.png"/>
          <p:cNvPicPr>
            <a:picLocks noChangeAspect="1"/>
          </p:cNvPicPr>
          <p:nvPr/>
        </p:nvPicPr>
        <p:blipFill>
          <a:blip r:embed="rId2"/>
          <a:stretch>
            <a:fillRect/>
          </a:stretch>
        </p:blipFill>
        <p:spPr>
          <a:xfrm>
            <a:off x="357158" y="0"/>
            <a:ext cx="8429684" cy="5143500"/>
          </a:xfrm>
          <a:prstGeom prst="rect">
            <a:avLst/>
          </a:prstGeom>
        </p:spPr>
      </p:pic>
      <p:sp>
        <p:nvSpPr>
          <p:cNvPr id="7" name="6 Rectángulo"/>
          <p:cNvSpPr/>
          <p:nvPr/>
        </p:nvSpPr>
        <p:spPr>
          <a:xfrm>
            <a:off x="0" y="0"/>
            <a:ext cx="35715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786842" y="0"/>
            <a:ext cx="35715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3428992" y="1571618"/>
            <a:ext cx="2643206" cy="1600438"/>
          </a:xfrm>
          <a:prstGeom prst="rect">
            <a:avLst/>
          </a:prstGeom>
          <a:noFill/>
        </p:spPr>
        <p:txBody>
          <a:bodyPr wrap="square" rtlCol="0">
            <a:spAutoFit/>
          </a:bodyPr>
          <a:lstStyle/>
          <a:p>
            <a:pPr algn="ctr"/>
            <a:r>
              <a:rPr lang="es-PE" sz="1000" dirty="0" smtClean="0">
                <a:latin typeface="Arial" pitchFamily="34" charset="0"/>
                <a:cs typeface="Arial" pitchFamily="34" charset="0"/>
              </a:rPr>
              <a:t>La transición de ese teléfono fijo con grandes botones a la mensajería instantánea fue demasiado corta con las llamadas de móvil. Llamadas perdidas que requerían respuestas, palabras, oídos y voces. Intuir, por la forma de hablar, lo que necesita el que está al otro lado, sin que sea necesario un dibujo que lo escenifique.</a:t>
            </a:r>
          </a:p>
          <a:p>
            <a:endParaRPr lang="es-PE" dirty="0"/>
          </a:p>
        </p:txBody>
      </p:sp>
      <p:sp>
        <p:nvSpPr>
          <p:cNvPr id="9" name="8 Rectángulo"/>
          <p:cNvSpPr/>
          <p:nvPr/>
        </p:nvSpPr>
        <p:spPr>
          <a:xfrm>
            <a:off x="0" y="-142894"/>
            <a:ext cx="9429784"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EJMPYL6SPJDVPOCF22NKLIZZO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18847091">
            <a:off x="3399582" y="3607320"/>
            <a:ext cx="2596154" cy="2609054"/>
          </a:xfrm>
          <a:prstGeom prst="teardrop">
            <a:avLst>
              <a:gd name="adj" fmla="val 111464"/>
            </a:avLst>
          </a:prstGeom>
          <a:gradFill flip="none" rotWithShape="1">
            <a:gsLst>
              <a:gs pos="27000">
                <a:schemeClr val="accent2">
                  <a:lumMod val="60000"/>
                  <a:lumOff val="40000"/>
                  <a:shade val="30000"/>
                  <a:satMod val="115000"/>
                  <a:alpha val="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8160681">
            <a:off x="3398121" y="-679921"/>
            <a:ext cx="2596154" cy="2609054"/>
          </a:xfrm>
          <a:prstGeom prst="teardrop">
            <a:avLst>
              <a:gd name="adj" fmla="val 111464"/>
            </a:avLst>
          </a:prstGeom>
          <a:gradFill flip="none" rotWithShape="1">
            <a:gsLst>
              <a:gs pos="27000">
                <a:schemeClr val="accent2">
                  <a:lumMod val="60000"/>
                  <a:lumOff val="40000"/>
                  <a:shade val="30000"/>
                  <a:satMod val="115000"/>
                  <a:alpha val="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740298">
            <a:off x="1327955" y="1464288"/>
            <a:ext cx="2596154" cy="2609054"/>
          </a:xfrm>
          <a:prstGeom prst="teardrop">
            <a:avLst>
              <a:gd name="adj" fmla="val 111464"/>
            </a:avLst>
          </a:prstGeom>
          <a:gradFill flip="none" rotWithShape="1">
            <a:gsLst>
              <a:gs pos="27000">
                <a:schemeClr val="accent2">
                  <a:lumMod val="60000"/>
                  <a:lumOff val="40000"/>
                  <a:shade val="30000"/>
                  <a:satMod val="115000"/>
                  <a:alpha val="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3485969">
            <a:off x="5399961" y="1464471"/>
            <a:ext cx="2596154" cy="2609054"/>
          </a:xfrm>
          <a:prstGeom prst="teardrop">
            <a:avLst>
              <a:gd name="adj" fmla="val 111464"/>
            </a:avLst>
          </a:prstGeom>
          <a:gradFill flip="none" rotWithShape="1">
            <a:gsLst>
              <a:gs pos="27000">
                <a:schemeClr val="accent2">
                  <a:lumMod val="60000"/>
                  <a:lumOff val="40000"/>
                  <a:shade val="30000"/>
                  <a:satMod val="115000"/>
                  <a:alpha val="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989797">
            <a:off x="4927761" y="141062"/>
            <a:ext cx="2596154" cy="2609054"/>
          </a:xfrm>
          <a:prstGeom prst="teardrop">
            <a:avLst>
              <a:gd name="adj" fmla="val 111464"/>
            </a:avLst>
          </a:prstGeom>
          <a:gradFill flip="none" rotWithShape="1">
            <a:gsLst>
              <a:gs pos="27000">
                <a:schemeClr val="accent2">
                  <a:lumMod val="60000"/>
                  <a:lumOff val="40000"/>
                  <a:shade val="30000"/>
                  <a:satMod val="115000"/>
                  <a:alpha val="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668819">
            <a:off x="2104097" y="-51406"/>
            <a:ext cx="2596154" cy="2609054"/>
          </a:xfrm>
          <a:prstGeom prst="teardrop">
            <a:avLst>
              <a:gd name="adj" fmla="val 111464"/>
            </a:avLst>
          </a:prstGeom>
          <a:gradFill flip="none" rotWithShape="1">
            <a:gsLst>
              <a:gs pos="27000">
                <a:schemeClr val="accent2">
                  <a:lumMod val="60000"/>
                  <a:lumOff val="40000"/>
                  <a:shade val="30000"/>
                  <a:satMod val="115000"/>
                  <a:alpha val="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4864202" y="2922490"/>
            <a:ext cx="2596154" cy="2609054"/>
          </a:xfrm>
          <a:prstGeom prst="teardrop">
            <a:avLst>
              <a:gd name="adj" fmla="val 111464"/>
            </a:avLst>
          </a:prstGeom>
          <a:gradFill flip="none" rotWithShape="1">
            <a:gsLst>
              <a:gs pos="27000">
                <a:schemeClr val="accent2">
                  <a:lumMod val="60000"/>
                  <a:lumOff val="40000"/>
                  <a:shade val="30000"/>
                  <a:satMod val="115000"/>
                  <a:alpha val="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1427674">
            <a:off x="2063967" y="2992343"/>
            <a:ext cx="2596154" cy="2609054"/>
          </a:xfrm>
          <a:prstGeom prst="teardrop">
            <a:avLst>
              <a:gd name="adj" fmla="val 111464"/>
            </a:avLst>
          </a:prstGeom>
          <a:gradFill flip="none" rotWithShape="1">
            <a:gsLst>
              <a:gs pos="27000">
                <a:schemeClr val="accent2">
                  <a:lumMod val="60000"/>
                  <a:lumOff val="40000"/>
                  <a:shade val="30000"/>
                  <a:satMod val="115000"/>
                  <a:alpha val="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857274"/>
            <a:ext cx="9429784" cy="728667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6"/>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7"/>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8"/>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0"/>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2000"/>
                            </p:stCondLst>
                            <p:childTnLst>
                              <p:par>
                                <p:cTn id="56" presetID="2" presetClass="exit" presetSubtype="1" fill="hold" grpId="2"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ppt_x"/>
                                          </p:val>
                                        </p:tav>
                                      </p:tavLst>
                                    </p:anim>
                                    <p:anim calcmode="lin" valueType="num">
                                      <p:cBhvr additive="base">
                                        <p:cTn id="58" dur="2000"/>
                                        <p:tgtEl>
                                          <p:spTgt spid="4"/>
                                        </p:tgtEl>
                                        <p:attrNameLst>
                                          <p:attrName>ppt_y</p:attrName>
                                        </p:attrNameLst>
                                      </p:cBhvr>
                                      <p:tavLst>
                                        <p:tav tm="0">
                                          <p:val>
                                            <p:strVal val="ppt_y"/>
                                          </p:val>
                                        </p:tav>
                                        <p:tav tm="100000">
                                          <p:val>
                                            <p:strVal val="0-ppt_h/2"/>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4" fill="hold" grpId="2"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ppt_x"/>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2000"/>
                                        <p:tgtEl>
                                          <p:spTgt spid="6"/>
                                        </p:tgtEl>
                                        <p:attrNameLst>
                                          <p:attrName>ppt_x</p:attrName>
                                        </p:attrNameLst>
                                      </p:cBhvr>
                                      <p:tavLst>
                                        <p:tav tm="0">
                                          <p:val>
                                            <p:strVal val="ppt_x"/>
                                          </p:val>
                                        </p:tav>
                                        <p:tav tm="100000">
                                          <p:val>
                                            <p:strVal val="1+ppt_w/2"/>
                                          </p:val>
                                        </p:tav>
                                      </p:tavLst>
                                    </p:anim>
                                    <p:anim calcmode="lin" valueType="num">
                                      <p:cBhvr additive="base">
                                        <p:cTn id="66" dur="2000"/>
                                        <p:tgtEl>
                                          <p:spTgt spid="6"/>
                                        </p:tgtEl>
                                        <p:attrNameLst>
                                          <p:attrName>ppt_y</p:attrName>
                                        </p:attrNameLst>
                                      </p:cBhvr>
                                      <p:tavLst>
                                        <p:tav tm="0">
                                          <p:val>
                                            <p:strVal val="ppt_y"/>
                                          </p:val>
                                        </p:tav>
                                        <p:tav tm="100000">
                                          <p:val>
                                            <p:strVal val="ppt_y"/>
                                          </p:val>
                                        </p:tav>
                                      </p:tavLst>
                                    </p:anim>
                                    <p:set>
                                      <p:cBhvr>
                                        <p:cTn id="67" dur="1" fill="hold">
                                          <p:stCondLst>
                                            <p:cond delay="1999"/>
                                          </p:stCondLst>
                                        </p:cTn>
                                        <p:tgtEl>
                                          <p:spTgt spid="6"/>
                                        </p:tgtEl>
                                        <p:attrNameLst>
                                          <p:attrName>style.visibility</p:attrName>
                                        </p:attrNameLst>
                                      </p:cBhvr>
                                      <p:to>
                                        <p:strVal val="hidden"/>
                                      </p:to>
                                    </p:set>
                                  </p:childTnLst>
                                </p:cTn>
                              </p:par>
                              <p:par>
                                <p:cTn id="68" presetID="2" presetClass="exit" presetSubtype="8" fill="hold" grpId="2"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0-ppt_w/2"/>
                                          </p:val>
                                        </p:tav>
                                      </p:tavLst>
                                    </p:anim>
                                    <p:anim calcmode="lin" valueType="num">
                                      <p:cBhvr additive="base">
                                        <p:cTn id="70" dur="2000"/>
                                        <p:tgtEl>
                                          <p:spTgt spid="7"/>
                                        </p:tgtEl>
                                        <p:attrNameLst>
                                          <p:attrName>ppt_y</p:attrName>
                                        </p:attrNameLst>
                                      </p:cBhvr>
                                      <p:tavLst>
                                        <p:tav tm="0">
                                          <p:val>
                                            <p:strVal val="ppt_y"/>
                                          </p:val>
                                        </p:tav>
                                        <p:tav tm="100000">
                                          <p:val>
                                            <p:strVal val="ppt_y"/>
                                          </p:val>
                                        </p:tav>
                                      </p:tavLst>
                                    </p:anim>
                                    <p:set>
                                      <p:cBhvr>
                                        <p:cTn id="71" dur="1" fill="hold">
                                          <p:stCondLst>
                                            <p:cond delay="1999"/>
                                          </p:stCondLst>
                                        </p:cTn>
                                        <p:tgtEl>
                                          <p:spTgt spid="7"/>
                                        </p:tgtEl>
                                        <p:attrNameLst>
                                          <p:attrName>style.visibility</p:attrName>
                                        </p:attrNameLst>
                                      </p:cBhvr>
                                      <p:to>
                                        <p:strVal val="hidden"/>
                                      </p:to>
                                    </p:set>
                                  </p:childTnLst>
                                </p:cTn>
                              </p:par>
                              <p:par>
                                <p:cTn id="72" presetID="2" presetClass="exit" presetSubtype="12" fill="hold" grpId="2" nodeType="with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0-ppt_w/2"/>
                                          </p:val>
                                        </p:tav>
                                      </p:tavLst>
                                    </p:anim>
                                    <p:anim calcmode="lin" valueType="num">
                                      <p:cBhvr additive="base">
                                        <p:cTn id="74" dur="2000"/>
                                        <p:tgtEl>
                                          <p:spTgt spid="8"/>
                                        </p:tgtEl>
                                        <p:attrNameLst>
                                          <p:attrName>ppt_y</p:attrName>
                                        </p:attrNameLst>
                                      </p:cBhvr>
                                      <p:tavLst>
                                        <p:tav tm="0">
                                          <p:val>
                                            <p:strVal val="ppt_y"/>
                                          </p:val>
                                        </p:tav>
                                        <p:tav tm="100000">
                                          <p:val>
                                            <p:strVal val="1+ppt_h/2"/>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6" fill="hold" grpId="2"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1+ppt_w/2"/>
                                          </p:val>
                                        </p:tav>
                                      </p:tavLst>
                                    </p:anim>
                                    <p:anim calcmode="lin" valueType="num">
                                      <p:cBhvr additive="base">
                                        <p:cTn id="78" dur="2000"/>
                                        <p:tgtEl>
                                          <p:spTgt spid="9"/>
                                        </p:tgtEl>
                                        <p:attrNameLst>
                                          <p:attrName>ppt_y</p:attrName>
                                        </p:attrNameLst>
                                      </p:cBhvr>
                                      <p:tavLst>
                                        <p:tav tm="0">
                                          <p:val>
                                            <p:strVal val="ppt_y"/>
                                          </p:val>
                                        </p:tav>
                                        <p:tav tm="100000">
                                          <p:val>
                                            <p:strVal val="1+ppt_h/2"/>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9"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0-ppt_w/2"/>
                                          </p:val>
                                        </p:tav>
                                      </p:tavLst>
                                    </p:anim>
                                    <p:anim calcmode="lin" valueType="num">
                                      <p:cBhvr additive="base">
                                        <p:cTn id="82" dur="2000"/>
                                        <p:tgtEl>
                                          <p:spTgt spid="10"/>
                                        </p:tgtEl>
                                        <p:attrNameLst>
                                          <p:attrName>ppt_y</p:attrName>
                                        </p:attrNameLst>
                                      </p:cBhvr>
                                      <p:tavLst>
                                        <p:tav tm="0">
                                          <p:val>
                                            <p:strVal val="ppt_y"/>
                                          </p:val>
                                        </p:tav>
                                        <p:tav tm="100000">
                                          <p:val>
                                            <p:strVal val="0-ppt_h/2"/>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3"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0-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8" presetClass="emph" presetSubtype="0" fill="hold" grpId="3" nodeType="withEffect">
                                  <p:stCondLst>
                                    <p:cond delay="0"/>
                                  </p:stCondLst>
                                  <p:childTnLst>
                                    <p:animRot by="21600000">
                                      <p:cBhvr>
                                        <p:cTn id="89" dur="2000" fill="hold"/>
                                        <p:tgtEl>
                                          <p:spTgt spid="4"/>
                                        </p:tgtEl>
                                        <p:attrNameLst>
                                          <p:attrName>r</p:attrName>
                                        </p:attrNameLst>
                                      </p:cBhvr>
                                    </p:animRot>
                                  </p:childTnLst>
                                </p:cTn>
                              </p:par>
                              <p:par>
                                <p:cTn id="90" presetID="8" presetClass="emph" presetSubtype="0" fill="hold" grpId="3" nodeType="withEffect">
                                  <p:stCondLst>
                                    <p:cond delay="0"/>
                                  </p:stCondLst>
                                  <p:childTnLst>
                                    <p:animRot by="21600000">
                                      <p:cBhvr>
                                        <p:cTn id="91" dur="2000" fill="hold"/>
                                        <p:tgtEl>
                                          <p:spTgt spid="5"/>
                                        </p:tgtEl>
                                        <p:attrNameLst>
                                          <p:attrName>r</p:attrName>
                                        </p:attrNameLst>
                                      </p:cBhvr>
                                    </p:animRot>
                                  </p:childTnLst>
                                </p:cTn>
                              </p:par>
                              <p:par>
                                <p:cTn id="92" presetID="8" presetClass="emph" presetSubtype="0" fill="hold" grpId="3" nodeType="withEffect">
                                  <p:stCondLst>
                                    <p:cond delay="0"/>
                                  </p:stCondLst>
                                  <p:childTnLst>
                                    <p:animRot by="21600000">
                                      <p:cBhvr>
                                        <p:cTn id="93" dur="2000" fill="hold"/>
                                        <p:tgtEl>
                                          <p:spTgt spid="6"/>
                                        </p:tgtEl>
                                        <p:attrNameLst>
                                          <p:attrName>r</p:attrName>
                                        </p:attrNameLst>
                                      </p:cBhvr>
                                    </p:animRot>
                                  </p:childTnLst>
                                </p:cTn>
                              </p:par>
                              <p:par>
                                <p:cTn id="94" presetID="8" presetClass="emph" presetSubtype="0" fill="hold" grpId="3" nodeType="withEffect">
                                  <p:stCondLst>
                                    <p:cond delay="0"/>
                                  </p:stCondLst>
                                  <p:childTnLst>
                                    <p:animRot by="21600000">
                                      <p:cBhvr>
                                        <p:cTn id="95" dur="2000" fill="hold"/>
                                        <p:tgtEl>
                                          <p:spTgt spid="7"/>
                                        </p:tgtEl>
                                        <p:attrNameLst>
                                          <p:attrName>r</p:attrName>
                                        </p:attrNameLst>
                                      </p:cBhvr>
                                    </p:animRot>
                                  </p:childTnLst>
                                </p:cTn>
                              </p:par>
                              <p:par>
                                <p:cTn id="96" presetID="8" presetClass="emph" presetSubtype="0" fill="hold" grpId="3" nodeType="withEffect">
                                  <p:stCondLst>
                                    <p:cond delay="0"/>
                                  </p:stCondLst>
                                  <p:childTnLst>
                                    <p:animRot by="21600000">
                                      <p:cBhvr>
                                        <p:cTn id="97" dur="2000" fill="hold"/>
                                        <p:tgtEl>
                                          <p:spTgt spid="8"/>
                                        </p:tgtEl>
                                        <p:attrNameLst>
                                          <p:attrName>r</p:attrName>
                                        </p:attrNameLst>
                                      </p:cBhvr>
                                    </p:animRot>
                                  </p:childTnLst>
                                </p:cTn>
                              </p:par>
                              <p:par>
                                <p:cTn id="98" presetID="8" presetClass="emph" presetSubtype="0" fill="hold" grpId="3" nodeType="withEffect">
                                  <p:stCondLst>
                                    <p:cond delay="0"/>
                                  </p:stCondLst>
                                  <p:childTnLst>
                                    <p:animRot by="21600000">
                                      <p:cBhvr>
                                        <p:cTn id="99" dur="2000" fill="hold"/>
                                        <p:tgtEl>
                                          <p:spTgt spid="9"/>
                                        </p:tgtEl>
                                        <p:attrNameLst>
                                          <p:attrName>r</p:attrName>
                                        </p:attrNameLst>
                                      </p:cBhvr>
                                    </p:animRot>
                                  </p:childTnLst>
                                </p:cTn>
                              </p:par>
                              <p:par>
                                <p:cTn id="100" presetID="8" presetClass="emph" presetSubtype="0" fill="hold" grpId="3" nodeType="withEffect">
                                  <p:stCondLst>
                                    <p:cond delay="0"/>
                                  </p:stCondLst>
                                  <p:childTnLst>
                                    <p:animRot by="21600000">
                                      <p:cBhvr>
                                        <p:cTn id="101" dur="2000" fill="hold"/>
                                        <p:tgtEl>
                                          <p:spTgt spid="10"/>
                                        </p:tgtEl>
                                        <p:attrNameLst>
                                          <p:attrName>r</p:attrName>
                                        </p:attrNameLst>
                                      </p:cBhvr>
                                    </p:animRot>
                                  </p:childTnLst>
                                </p:cTn>
                              </p:par>
                              <p:par>
                                <p:cTn id="102" presetID="8" presetClass="emph" presetSubtype="0" fill="hold" grpId="3" nodeType="withEffect">
                                  <p:stCondLst>
                                    <p:cond delay="0"/>
                                  </p:stCondLst>
                                  <p:childTnLst>
                                    <p:animRot by="21600000">
                                      <p:cBhvr>
                                        <p:cTn id="103" dur="2000" fill="hold"/>
                                        <p:tgtEl>
                                          <p:spTgt spid="11"/>
                                        </p:tgtEl>
                                        <p:attrNameLst>
                                          <p:attrName>r</p:attrName>
                                        </p:attrNameLst>
                                      </p:cBhvr>
                                    </p:animRot>
                                  </p:childTnLst>
                                </p:cTn>
                              </p:par>
                              <p:par>
                                <p:cTn id="104" presetID="23" presetClass="entr" presetSubtype="27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2/3*#ppt_w"/>
                                          </p:val>
                                        </p:tav>
                                        <p:tav tm="100000">
                                          <p:val>
                                            <p:strVal val="#ppt_w"/>
                                          </p:val>
                                        </p:tav>
                                      </p:tavLst>
                                    </p:anim>
                                    <p:anim calcmode="lin" valueType="num">
                                      <p:cBhvr>
                                        <p:cTn id="107" dur="2000" fill="hold"/>
                                        <p:tgtEl>
                                          <p:spTgt spid="2"/>
                                        </p:tgtEl>
                                        <p:attrNameLst>
                                          <p:attrName>ppt_h</p:attrName>
                                        </p:attrNameLst>
                                      </p:cBhvr>
                                      <p:tavLst>
                                        <p:tav tm="0">
                                          <p:val>
                                            <p:strVal val="2/3*#ppt_h"/>
                                          </p:val>
                                        </p:tav>
                                        <p:tav tm="100000">
                                          <p:val>
                                            <p:strVal val="#ppt_h"/>
                                          </p:val>
                                        </p:tav>
                                      </p:tavLst>
                                    </p:anim>
                                  </p:childTnLst>
                                </p:cTn>
                              </p:par>
                              <p:par>
                                <p:cTn id="108" presetID="4" presetClass="entr" presetSubtype="32"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ox(out)">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2">
                <a:lumMod val="75000"/>
                <a:shade val="67500"/>
                <a:satMod val="115000"/>
              </a:schemeClr>
            </a:gs>
            <a:gs pos="100000">
              <a:schemeClr val="accent2">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1(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Paralelogramo"/>
          <p:cNvSpPr/>
          <p:nvPr/>
        </p:nvSpPr>
        <p:spPr>
          <a:xfrm>
            <a:off x="3143240" y="0"/>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flipH="1">
            <a:off x="4572000" y="0"/>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a:off x="357158" y="0"/>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1785918" y="0"/>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5929322" y="0"/>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7358082" y="0"/>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3143240" y="785794"/>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4572000" y="785794"/>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357158" y="785794"/>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1785918" y="785794"/>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5929322" y="785794"/>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7358082" y="785794"/>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3143240" y="1571612"/>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4572000" y="1571612"/>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357158" y="1571612"/>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1785918" y="1571612"/>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a:off x="5929322" y="1571612"/>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flipH="1">
            <a:off x="7358082" y="1571612"/>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a:off x="3143240" y="2357430"/>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flipH="1">
            <a:off x="4572000" y="2357430"/>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a:off x="357158" y="2357430"/>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flipH="1">
            <a:off x="1785918" y="2357430"/>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a:off x="5929322" y="2357430"/>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flipH="1">
            <a:off x="7358082" y="2357430"/>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a:off x="3214678" y="3143272"/>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flipH="1">
            <a:off x="4643438" y="3143272"/>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a:off x="428596" y="3143272"/>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flipH="1">
            <a:off x="1857356" y="3143272"/>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a:off x="6000760" y="3143272"/>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flipH="1">
            <a:off x="7429520" y="3143272"/>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a:off x="3214678" y="3929066"/>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flipH="1">
            <a:off x="4643438" y="3929066"/>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a:off x="428596" y="3929066"/>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Paralelogramo"/>
          <p:cNvSpPr/>
          <p:nvPr/>
        </p:nvSpPr>
        <p:spPr>
          <a:xfrm flipH="1">
            <a:off x="1857356" y="3929066"/>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Paralelogramo"/>
          <p:cNvSpPr/>
          <p:nvPr/>
        </p:nvSpPr>
        <p:spPr>
          <a:xfrm>
            <a:off x="6000760" y="3929066"/>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Paralelogramo"/>
          <p:cNvSpPr/>
          <p:nvPr/>
        </p:nvSpPr>
        <p:spPr>
          <a:xfrm flipH="1">
            <a:off x="7429520" y="3929066"/>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Paralelogramo"/>
          <p:cNvSpPr/>
          <p:nvPr/>
        </p:nvSpPr>
        <p:spPr>
          <a:xfrm>
            <a:off x="3214678" y="4714884"/>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Paralelogramo"/>
          <p:cNvSpPr/>
          <p:nvPr/>
        </p:nvSpPr>
        <p:spPr>
          <a:xfrm flipH="1">
            <a:off x="4643438" y="4714884"/>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Paralelogramo"/>
          <p:cNvSpPr/>
          <p:nvPr/>
        </p:nvSpPr>
        <p:spPr>
          <a:xfrm>
            <a:off x="428596" y="4714884"/>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Paralelogramo"/>
          <p:cNvSpPr/>
          <p:nvPr/>
        </p:nvSpPr>
        <p:spPr>
          <a:xfrm flipH="1">
            <a:off x="1857356" y="4714884"/>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Paralelogramo"/>
          <p:cNvSpPr/>
          <p:nvPr/>
        </p:nvSpPr>
        <p:spPr>
          <a:xfrm>
            <a:off x="6000760" y="4714884"/>
            <a:ext cx="1428760" cy="785794"/>
          </a:xfrm>
          <a:prstGeom prst="parallelogram">
            <a:avLst>
              <a:gd name="adj" fmla="val 88032"/>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Paralelogramo"/>
          <p:cNvSpPr/>
          <p:nvPr/>
        </p:nvSpPr>
        <p:spPr>
          <a:xfrm flipH="1">
            <a:off x="7429520" y="4714884"/>
            <a:ext cx="1357322" cy="785794"/>
          </a:xfrm>
          <a:prstGeom prst="parallelogram">
            <a:avLst>
              <a:gd name="adj" fmla="val 80759"/>
            </a:avLst>
          </a:prstGeom>
          <a:gradFill flip="none" rotWithShape="1">
            <a:gsLst>
              <a:gs pos="15000">
                <a:schemeClr val="tx1"/>
              </a:gs>
              <a:gs pos="50000">
                <a:srgbClr val="FF0000">
                  <a:shade val="67500"/>
                  <a:satMod val="115000"/>
                </a:srgbClr>
              </a:gs>
              <a:gs pos="100000">
                <a:srgbClr val="FF000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0" y="-142894"/>
            <a:ext cx="9429784" cy="678661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6"/>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ppt_x"/>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ppt_x"/>
                                          </p:val>
                                        </p:tav>
                                        <p:tav tm="100000">
                                          <p:val>
                                            <p:strVal val="#ppt_x"/>
                                          </p:val>
                                        </p:tav>
                                      </p:tavLst>
                                    </p:anim>
                                    <p:anim calcmode="lin" valueType="num">
                                      <p:cBhvr additive="base">
                                        <p:cTn id="26" dur="3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ppt_x"/>
                                          </p:val>
                                        </p:tav>
                                        <p:tav tm="100000">
                                          <p:val>
                                            <p:strVal val="#ppt_x"/>
                                          </p:val>
                                        </p:tav>
                                      </p:tavLst>
                                    </p:anim>
                                    <p:anim calcmode="lin" valueType="num">
                                      <p:cBhvr additive="base">
                                        <p:cTn id="30" dur="3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ppt_x"/>
                                          </p:val>
                                        </p:tav>
                                        <p:tav tm="100000">
                                          <p:val>
                                            <p:strVal val="#ppt_x"/>
                                          </p:val>
                                        </p:tav>
                                      </p:tavLst>
                                    </p:anim>
                                    <p:anim calcmode="lin" valueType="num">
                                      <p:cBhvr additive="base">
                                        <p:cTn id="34" dur="3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ppt_x"/>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ppt_x"/>
                                          </p:val>
                                        </p:tav>
                                        <p:tav tm="100000">
                                          <p:val>
                                            <p:strVal val="#ppt_x"/>
                                          </p:val>
                                        </p:tav>
                                      </p:tavLst>
                                    </p:anim>
                                    <p:anim calcmode="lin" valueType="num">
                                      <p:cBhvr additive="base">
                                        <p:cTn id="42" dur="3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ppt_x"/>
                                          </p:val>
                                        </p:tav>
                                        <p:tav tm="100000">
                                          <p:val>
                                            <p:strVal val="#ppt_x"/>
                                          </p:val>
                                        </p:tav>
                                      </p:tavLst>
                                    </p:anim>
                                    <p:anim calcmode="lin" valueType="num">
                                      <p:cBhvr additive="base">
                                        <p:cTn id="46" dur="3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ppt_x"/>
                                          </p:val>
                                        </p:tav>
                                        <p:tav tm="100000">
                                          <p:val>
                                            <p:strVal val="#ppt_x"/>
                                          </p:val>
                                        </p:tav>
                                      </p:tavLst>
                                    </p:anim>
                                    <p:anim calcmode="lin" valueType="num">
                                      <p:cBhvr additive="base">
                                        <p:cTn id="50" dur="3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ppt_x"/>
                                          </p:val>
                                        </p:tav>
                                        <p:tav tm="100000">
                                          <p:val>
                                            <p:strVal val="#ppt_x"/>
                                          </p:val>
                                        </p:tav>
                                      </p:tavLst>
                                    </p:anim>
                                    <p:anim calcmode="lin" valueType="num">
                                      <p:cBhvr additive="base">
                                        <p:cTn id="54" dur="3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3000" fill="hold"/>
                                        <p:tgtEl>
                                          <p:spTgt spid="16"/>
                                        </p:tgtEl>
                                        <p:attrNameLst>
                                          <p:attrName>ppt_x</p:attrName>
                                        </p:attrNameLst>
                                      </p:cBhvr>
                                      <p:tavLst>
                                        <p:tav tm="0">
                                          <p:val>
                                            <p:strVal val="#ppt_x"/>
                                          </p:val>
                                        </p:tav>
                                        <p:tav tm="100000">
                                          <p:val>
                                            <p:strVal val="#ppt_x"/>
                                          </p:val>
                                        </p:tav>
                                      </p:tavLst>
                                    </p:anim>
                                    <p:anim calcmode="lin" valueType="num">
                                      <p:cBhvr additive="base">
                                        <p:cTn id="58" dur="3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ppt_x"/>
                                          </p:val>
                                        </p:tav>
                                        <p:tav tm="100000">
                                          <p:val>
                                            <p:strVal val="#ppt_x"/>
                                          </p:val>
                                        </p:tav>
                                      </p:tavLst>
                                    </p:anim>
                                    <p:anim calcmode="lin" valueType="num">
                                      <p:cBhvr additive="base">
                                        <p:cTn id="62" dur="3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ppt_x"/>
                                          </p:val>
                                        </p:tav>
                                        <p:tav tm="100000">
                                          <p:val>
                                            <p:strVal val="#ppt_x"/>
                                          </p:val>
                                        </p:tav>
                                      </p:tavLst>
                                    </p:anim>
                                    <p:anim calcmode="lin" valueType="num">
                                      <p:cBhvr additive="base">
                                        <p:cTn id="66" dur="3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3000" fill="hold"/>
                                        <p:tgtEl>
                                          <p:spTgt spid="19"/>
                                        </p:tgtEl>
                                        <p:attrNameLst>
                                          <p:attrName>ppt_x</p:attrName>
                                        </p:attrNameLst>
                                      </p:cBhvr>
                                      <p:tavLst>
                                        <p:tav tm="0">
                                          <p:val>
                                            <p:strVal val="#ppt_x"/>
                                          </p:val>
                                        </p:tav>
                                        <p:tav tm="100000">
                                          <p:val>
                                            <p:strVal val="#ppt_x"/>
                                          </p:val>
                                        </p:tav>
                                      </p:tavLst>
                                    </p:anim>
                                    <p:anim calcmode="lin" valueType="num">
                                      <p:cBhvr additive="base">
                                        <p:cTn id="70" dur="3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3000" fill="hold"/>
                                        <p:tgtEl>
                                          <p:spTgt spid="20"/>
                                        </p:tgtEl>
                                        <p:attrNameLst>
                                          <p:attrName>ppt_x</p:attrName>
                                        </p:attrNameLst>
                                      </p:cBhvr>
                                      <p:tavLst>
                                        <p:tav tm="0">
                                          <p:val>
                                            <p:strVal val="#ppt_x"/>
                                          </p:val>
                                        </p:tav>
                                        <p:tav tm="100000">
                                          <p:val>
                                            <p:strVal val="#ppt_x"/>
                                          </p:val>
                                        </p:tav>
                                      </p:tavLst>
                                    </p:anim>
                                    <p:anim calcmode="lin" valueType="num">
                                      <p:cBhvr additive="base">
                                        <p:cTn id="74" dur="3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ppt_x"/>
                                          </p:val>
                                        </p:tav>
                                        <p:tav tm="100000">
                                          <p:val>
                                            <p:strVal val="#ppt_x"/>
                                          </p:val>
                                        </p:tav>
                                      </p:tavLst>
                                    </p:anim>
                                    <p:anim calcmode="lin" valueType="num">
                                      <p:cBhvr additive="base">
                                        <p:cTn id="78" dur="3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3000" fill="hold"/>
                                        <p:tgtEl>
                                          <p:spTgt spid="22"/>
                                        </p:tgtEl>
                                        <p:attrNameLst>
                                          <p:attrName>ppt_x</p:attrName>
                                        </p:attrNameLst>
                                      </p:cBhvr>
                                      <p:tavLst>
                                        <p:tav tm="0">
                                          <p:val>
                                            <p:strVal val="#ppt_x"/>
                                          </p:val>
                                        </p:tav>
                                        <p:tav tm="100000">
                                          <p:val>
                                            <p:strVal val="#ppt_x"/>
                                          </p:val>
                                        </p:tav>
                                      </p:tavLst>
                                    </p:anim>
                                    <p:anim calcmode="lin" valueType="num">
                                      <p:cBhvr additive="base">
                                        <p:cTn id="82" dur="3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3000" fill="hold"/>
                                        <p:tgtEl>
                                          <p:spTgt spid="23"/>
                                        </p:tgtEl>
                                        <p:attrNameLst>
                                          <p:attrName>ppt_x</p:attrName>
                                        </p:attrNameLst>
                                      </p:cBhvr>
                                      <p:tavLst>
                                        <p:tav tm="0">
                                          <p:val>
                                            <p:strVal val="#ppt_x"/>
                                          </p:val>
                                        </p:tav>
                                        <p:tav tm="100000">
                                          <p:val>
                                            <p:strVal val="#ppt_x"/>
                                          </p:val>
                                        </p:tav>
                                      </p:tavLst>
                                    </p:anim>
                                    <p:anim calcmode="lin" valueType="num">
                                      <p:cBhvr additive="base">
                                        <p:cTn id="86" dur="3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3000" fill="hold"/>
                                        <p:tgtEl>
                                          <p:spTgt spid="24"/>
                                        </p:tgtEl>
                                        <p:attrNameLst>
                                          <p:attrName>ppt_x</p:attrName>
                                        </p:attrNameLst>
                                      </p:cBhvr>
                                      <p:tavLst>
                                        <p:tav tm="0">
                                          <p:val>
                                            <p:strVal val="#ppt_x"/>
                                          </p:val>
                                        </p:tav>
                                        <p:tav tm="100000">
                                          <p:val>
                                            <p:strVal val="#ppt_x"/>
                                          </p:val>
                                        </p:tav>
                                      </p:tavLst>
                                    </p:anim>
                                    <p:anim calcmode="lin" valueType="num">
                                      <p:cBhvr additive="base">
                                        <p:cTn id="90" dur="3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3000" fill="hold"/>
                                        <p:tgtEl>
                                          <p:spTgt spid="25"/>
                                        </p:tgtEl>
                                        <p:attrNameLst>
                                          <p:attrName>ppt_x</p:attrName>
                                        </p:attrNameLst>
                                      </p:cBhvr>
                                      <p:tavLst>
                                        <p:tav tm="0">
                                          <p:val>
                                            <p:strVal val="#ppt_x"/>
                                          </p:val>
                                        </p:tav>
                                        <p:tav tm="100000">
                                          <p:val>
                                            <p:strVal val="#ppt_x"/>
                                          </p:val>
                                        </p:tav>
                                      </p:tavLst>
                                    </p:anim>
                                    <p:anim calcmode="lin" valueType="num">
                                      <p:cBhvr additive="base">
                                        <p:cTn id="94" dur="3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3000" fill="hold"/>
                                        <p:tgtEl>
                                          <p:spTgt spid="26"/>
                                        </p:tgtEl>
                                        <p:attrNameLst>
                                          <p:attrName>ppt_x</p:attrName>
                                        </p:attrNameLst>
                                      </p:cBhvr>
                                      <p:tavLst>
                                        <p:tav tm="0">
                                          <p:val>
                                            <p:strVal val="#ppt_x"/>
                                          </p:val>
                                        </p:tav>
                                        <p:tav tm="100000">
                                          <p:val>
                                            <p:strVal val="#ppt_x"/>
                                          </p:val>
                                        </p:tav>
                                      </p:tavLst>
                                    </p:anim>
                                    <p:anim calcmode="lin" valueType="num">
                                      <p:cBhvr additive="base">
                                        <p:cTn id="98" dur="3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3000" fill="hold"/>
                                        <p:tgtEl>
                                          <p:spTgt spid="27"/>
                                        </p:tgtEl>
                                        <p:attrNameLst>
                                          <p:attrName>ppt_x</p:attrName>
                                        </p:attrNameLst>
                                      </p:cBhvr>
                                      <p:tavLst>
                                        <p:tav tm="0">
                                          <p:val>
                                            <p:strVal val="#ppt_x"/>
                                          </p:val>
                                        </p:tav>
                                        <p:tav tm="100000">
                                          <p:val>
                                            <p:strVal val="#ppt_x"/>
                                          </p:val>
                                        </p:tav>
                                      </p:tavLst>
                                    </p:anim>
                                    <p:anim calcmode="lin" valueType="num">
                                      <p:cBhvr additive="base">
                                        <p:cTn id="102" dur="3000" fill="hold"/>
                                        <p:tgtEl>
                                          <p:spTgt spid="27"/>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3000" fill="hold"/>
                                        <p:tgtEl>
                                          <p:spTgt spid="28"/>
                                        </p:tgtEl>
                                        <p:attrNameLst>
                                          <p:attrName>ppt_x</p:attrName>
                                        </p:attrNameLst>
                                      </p:cBhvr>
                                      <p:tavLst>
                                        <p:tav tm="0">
                                          <p:val>
                                            <p:strVal val="#ppt_x"/>
                                          </p:val>
                                        </p:tav>
                                        <p:tav tm="100000">
                                          <p:val>
                                            <p:strVal val="#ppt_x"/>
                                          </p:val>
                                        </p:tav>
                                      </p:tavLst>
                                    </p:anim>
                                    <p:anim calcmode="lin" valueType="num">
                                      <p:cBhvr additive="base">
                                        <p:cTn id="106" dur="3000" fill="hold"/>
                                        <p:tgtEl>
                                          <p:spTgt spid="28"/>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3000" fill="hold"/>
                                        <p:tgtEl>
                                          <p:spTgt spid="29"/>
                                        </p:tgtEl>
                                        <p:attrNameLst>
                                          <p:attrName>ppt_x</p:attrName>
                                        </p:attrNameLst>
                                      </p:cBhvr>
                                      <p:tavLst>
                                        <p:tav tm="0">
                                          <p:val>
                                            <p:strVal val="#ppt_x"/>
                                          </p:val>
                                        </p:tav>
                                        <p:tav tm="100000">
                                          <p:val>
                                            <p:strVal val="#ppt_x"/>
                                          </p:val>
                                        </p:tav>
                                      </p:tavLst>
                                    </p:anim>
                                    <p:anim calcmode="lin" valueType="num">
                                      <p:cBhvr additive="base">
                                        <p:cTn id="110" dur="3000" fill="hold"/>
                                        <p:tgtEl>
                                          <p:spTgt spid="29"/>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3000" fill="hold"/>
                                        <p:tgtEl>
                                          <p:spTgt spid="30"/>
                                        </p:tgtEl>
                                        <p:attrNameLst>
                                          <p:attrName>ppt_x</p:attrName>
                                        </p:attrNameLst>
                                      </p:cBhvr>
                                      <p:tavLst>
                                        <p:tav tm="0">
                                          <p:val>
                                            <p:strVal val="#ppt_x"/>
                                          </p:val>
                                        </p:tav>
                                        <p:tav tm="100000">
                                          <p:val>
                                            <p:strVal val="#ppt_x"/>
                                          </p:val>
                                        </p:tav>
                                      </p:tavLst>
                                    </p:anim>
                                    <p:anim calcmode="lin" valueType="num">
                                      <p:cBhvr additive="base">
                                        <p:cTn id="114" dur="3000" fill="hold"/>
                                        <p:tgtEl>
                                          <p:spTgt spid="30"/>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3000" fill="hold"/>
                                        <p:tgtEl>
                                          <p:spTgt spid="31"/>
                                        </p:tgtEl>
                                        <p:attrNameLst>
                                          <p:attrName>ppt_x</p:attrName>
                                        </p:attrNameLst>
                                      </p:cBhvr>
                                      <p:tavLst>
                                        <p:tav tm="0">
                                          <p:val>
                                            <p:strVal val="#ppt_x"/>
                                          </p:val>
                                        </p:tav>
                                        <p:tav tm="100000">
                                          <p:val>
                                            <p:strVal val="#ppt_x"/>
                                          </p:val>
                                        </p:tav>
                                      </p:tavLst>
                                    </p:anim>
                                    <p:anim calcmode="lin" valueType="num">
                                      <p:cBhvr additive="base">
                                        <p:cTn id="118" dur="3000" fill="hold"/>
                                        <p:tgtEl>
                                          <p:spTgt spid="31"/>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3000" fill="hold"/>
                                        <p:tgtEl>
                                          <p:spTgt spid="32"/>
                                        </p:tgtEl>
                                        <p:attrNameLst>
                                          <p:attrName>ppt_x</p:attrName>
                                        </p:attrNameLst>
                                      </p:cBhvr>
                                      <p:tavLst>
                                        <p:tav tm="0">
                                          <p:val>
                                            <p:strVal val="#ppt_x"/>
                                          </p:val>
                                        </p:tav>
                                        <p:tav tm="100000">
                                          <p:val>
                                            <p:strVal val="#ppt_x"/>
                                          </p:val>
                                        </p:tav>
                                      </p:tavLst>
                                    </p:anim>
                                    <p:anim calcmode="lin" valueType="num">
                                      <p:cBhvr additive="base">
                                        <p:cTn id="122" dur="3000" fill="hold"/>
                                        <p:tgtEl>
                                          <p:spTgt spid="32"/>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3000" fill="hold"/>
                                        <p:tgtEl>
                                          <p:spTgt spid="33"/>
                                        </p:tgtEl>
                                        <p:attrNameLst>
                                          <p:attrName>ppt_x</p:attrName>
                                        </p:attrNameLst>
                                      </p:cBhvr>
                                      <p:tavLst>
                                        <p:tav tm="0">
                                          <p:val>
                                            <p:strVal val="#ppt_x"/>
                                          </p:val>
                                        </p:tav>
                                        <p:tav tm="100000">
                                          <p:val>
                                            <p:strVal val="#ppt_x"/>
                                          </p:val>
                                        </p:tav>
                                      </p:tavLst>
                                    </p:anim>
                                    <p:anim calcmode="lin" valueType="num">
                                      <p:cBhvr additive="base">
                                        <p:cTn id="126" dur="3000" fill="hold"/>
                                        <p:tgtEl>
                                          <p:spTgt spid="33"/>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3000" fill="hold"/>
                                        <p:tgtEl>
                                          <p:spTgt spid="34"/>
                                        </p:tgtEl>
                                        <p:attrNameLst>
                                          <p:attrName>ppt_x</p:attrName>
                                        </p:attrNameLst>
                                      </p:cBhvr>
                                      <p:tavLst>
                                        <p:tav tm="0">
                                          <p:val>
                                            <p:strVal val="#ppt_x"/>
                                          </p:val>
                                        </p:tav>
                                        <p:tav tm="100000">
                                          <p:val>
                                            <p:strVal val="#ppt_x"/>
                                          </p:val>
                                        </p:tav>
                                      </p:tavLst>
                                    </p:anim>
                                    <p:anim calcmode="lin" valueType="num">
                                      <p:cBhvr additive="base">
                                        <p:cTn id="130" dur="3000" fill="hold"/>
                                        <p:tgtEl>
                                          <p:spTgt spid="34"/>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3000" fill="hold"/>
                                        <p:tgtEl>
                                          <p:spTgt spid="35"/>
                                        </p:tgtEl>
                                        <p:attrNameLst>
                                          <p:attrName>ppt_x</p:attrName>
                                        </p:attrNameLst>
                                      </p:cBhvr>
                                      <p:tavLst>
                                        <p:tav tm="0">
                                          <p:val>
                                            <p:strVal val="#ppt_x"/>
                                          </p:val>
                                        </p:tav>
                                        <p:tav tm="100000">
                                          <p:val>
                                            <p:strVal val="#ppt_x"/>
                                          </p:val>
                                        </p:tav>
                                      </p:tavLst>
                                    </p:anim>
                                    <p:anim calcmode="lin" valueType="num">
                                      <p:cBhvr additive="base">
                                        <p:cTn id="134" dur="3000" fill="hold"/>
                                        <p:tgtEl>
                                          <p:spTgt spid="35"/>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3000" fill="hold"/>
                                        <p:tgtEl>
                                          <p:spTgt spid="36"/>
                                        </p:tgtEl>
                                        <p:attrNameLst>
                                          <p:attrName>ppt_x</p:attrName>
                                        </p:attrNameLst>
                                      </p:cBhvr>
                                      <p:tavLst>
                                        <p:tav tm="0">
                                          <p:val>
                                            <p:strVal val="#ppt_x"/>
                                          </p:val>
                                        </p:tav>
                                        <p:tav tm="100000">
                                          <p:val>
                                            <p:strVal val="#ppt_x"/>
                                          </p:val>
                                        </p:tav>
                                      </p:tavLst>
                                    </p:anim>
                                    <p:anim calcmode="lin" valueType="num">
                                      <p:cBhvr additive="base">
                                        <p:cTn id="138" dur="3000" fill="hold"/>
                                        <p:tgtEl>
                                          <p:spTgt spid="36"/>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3000" fill="hold"/>
                                        <p:tgtEl>
                                          <p:spTgt spid="37"/>
                                        </p:tgtEl>
                                        <p:attrNameLst>
                                          <p:attrName>ppt_x</p:attrName>
                                        </p:attrNameLst>
                                      </p:cBhvr>
                                      <p:tavLst>
                                        <p:tav tm="0">
                                          <p:val>
                                            <p:strVal val="#ppt_x"/>
                                          </p:val>
                                        </p:tav>
                                        <p:tav tm="100000">
                                          <p:val>
                                            <p:strVal val="#ppt_x"/>
                                          </p:val>
                                        </p:tav>
                                      </p:tavLst>
                                    </p:anim>
                                    <p:anim calcmode="lin" valueType="num">
                                      <p:cBhvr additive="base">
                                        <p:cTn id="142" dur="3000" fill="hold"/>
                                        <p:tgtEl>
                                          <p:spTgt spid="37"/>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cBhvr additive="base">
                                        <p:cTn id="145" dur="3000" fill="hold"/>
                                        <p:tgtEl>
                                          <p:spTgt spid="38"/>
                                        </p:tgtEl>
                                        <p:attrNameLst>
                                          <p:attrName>ppt_x</p:attrName>
                                        </p:attrNameLst>
                                      </p:cBhvr>
                                      <p:tavLst>
                                        <p:tav tm="0">
                                          <p:val>
                                            <p:strVal val="#ppt_x"/>
                                          </p:val>
                                        </p:tav>
                                        <p:tav tm="100000">
                                          <p:val>
                                            <p:strVal val="#ppt_x"/>
                                          </p:val>
                                        </p:tav>
                                      </p:tavLst>
                                    </p:anim>
                                    <p:anim calcmode="lin" valueType="num">
                                      <p:cBhvr additive="base">
                                        <p:cTn id="146" dur="3000" fill="hold"/>
                                        <p:tgtEl>
                                          <p:spTgt spid="38"/>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3000" fill="hold"/>
                                        <p:tgtEl>
                                          <p:spTgt spid="39"/>
                                        </p:tgtEl>
                                        <p:attrNameLst>
                                          <p:attrName>ppt_x</p:attrName>
                                        </p:attrNameLst>
                                      </p:cBhvr>
                                      <p:tavLst>
                                        <p:tav tm="0">
                                          <p:val>
                                            <p:strVal val="#ppt_x"/>
                                          </p:val>
                                        </p:tav>
                                        <p:tav tm="100000">
                                          <p:val>
                                            <p:strVal val="#ppt_x"/>
                                          </p:val>
                                        </p:tav>
                                      </p:tavLst>
                                    </p:anim>
                                    <p:anim calcmode="lin" valueType="num">
                                      <p:cBhvr additive="base">
                                        <p:cTn id="150" dur="3000" fill="hold"/>
                                        <p:tgtEl>
                                          <p:spTgt spid="39"/>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40"/>
                                        </p:tgtEl>
                                        <p:attrNameLst>
                                          <p:attrName>style.visibility</p:attrName>
                                        </p:attrNameLst>
                                      </p:cBhvr>
                                      <p:to>
                                        <p:strVal val="visible"/>
                                      </p:to>
                                    </p:set>
                                    <p:anim calcmode="lin" valueType="num">
                                      <p:cBhvr additive="base">
                                        <p:cTn id="153" dur="3000" fill="hold"/>
                                        <p:tgtEl>
                                          <p:spTgt spid="40"/>
                                        </p:tgtEl>
                                        <p:attrNameLst>
                                          <p:attrName>ppt_x</p:attrName>
                                        </p:attrNameLst>
                                      </p:cBhvr>
                                      <p:tavLst>
                                        <p:tav tm="0">
                                          <p:val>
                                            <p:strVal val="#ppt_x"/>
                                          </p:val>
                                        </p:tav>
                                        <p:tav tm="100000">
                                          <p:val>
                                            <p:strVal val="#ppt_x"/>
                                          </p:val>
                                        </p:tav>
                                      </p:tavLst>
                                    </p:anim>
                                    <p:anim calcmode="lin" valueType="num">
                                      <p:cBhvr additive="base">
                                        <p:cTn id="154" dur="3000" fill="hold"/>
                                        <p:tgtEl>
                                          <p:spTgt spid="40"/>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41"/>
                                        </p:tgtEl>
                                        <p:attrNameLst>
                                          <p:attrName>style.visibility</p:attrName>
                                        </p:attrNameLst>
                                      </p:cBhvr>
                                      <p:to>
                                        <p:strVal val="visible"/>
                                      </p:to>
                                    </p:set>
                                    <p:anim calcmode="lin" valueType="num">
                                      <p:cBhvr additive="base">
                                        <p:cTn id="157" dur="3000" fill="hold"/>
                                        <p:tgtEl>
                                          <p:spTgt spid="41"/>
                                        </p:tgtEl>
                                        <p:attrNameLst>
                                          <p:attrName>ppt_x</p:attrName>
                                        </p:attrNameLst>
                                      </p:cBhvr>
                                      <p:tavLst>
                                        <p:tav tm="0">
                                          <p:val>
                                            <p:strVal val="#ppt_x"/>
                                          </p:val>
                                        </p:tav>
                                        <p:tav tm="100000">
                                          <p:val>
                                            <p:strVal val="#ppt_x"/>
                                          </p:val>
                                        </p:tav>
                                      </p:tavLst>
                                    </p:anim>
                                    <p:anim calcmode="lin" valueType="num">
                                      <p:cBhvr additive="base">
                                        <p:cTn id="158" dur="3000" fill="hold"/>
                                        <p:tgtEl>
                                          <p:spTgt spid="41"/>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42"/>
                                        </p:tgtEl>
                                        <p:attrNameLst>
                                          <p:attrName>style.visibility</p:attrName>
                                        </p:attrNameLst>
                                      </p:cBhvr>
                                      <p:to>
                                        <p:strVal val="visible"/>
                                      </p:to>
                                    </p:set>
                                    <p:anim calcmode="lin" valueType="num">
                                      <p:cBhvr additive="base">
                                        <p:cTn id="161" dur="3000" fill="hold"/>
                                        <p:tgtEl>
                                          <p:spTgt spid="42"/>
                                        </p:tgtEl>
                                        <p:attrNameLst>
                                          <p:attrName>ppt_x</p:attrName>
                                        </p:attrNameLst>
                                      </p:cBhvr>
                                      <p:tavLst>
                                        <p:tav tm="0">
                                          <p:val>
                                            <p:strVal val="#ppt_x"/>
                                          </p:val>
                                        </p:tav>
                                        <p:tav tm="100000">
                                          <p:val>
                                            <p:strVal val="#ppt_x"/>
                                          </p:val>
                                        </p:tav>
                                      </p:tavLst>
                                    </p:anim>
                                    <p:anim calcmode="lin" valueType="num">
                                      <p:cBhvr additive="base">
                                        <p:cTn id="162" dur="3000" fill="hold"/>
                                        <p:tgtEl>
                                          <p:spTgt spid="42"/>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43"/>
                                        </p:tgtEl>
                                        <p:attrNameLst>
                                          <p:attrName>style.visibility</p:attrName>
                                        </p:attrNameLst>
                                      </p:cBhvr>
                                      <p:to>
                                        <p:strVal val="visible"/>
                                      </p:to>
                                    </p:set>
                                    <p:anim calcmode="lin" valueType="num">
                                      <p:cBhvr additive="base">
                                        <p:cTn id="165" dur="3000" fill="hold"/>
                                        <p:tgtEl>
                                          <p:spTgt spid="43"/>
                                        </p:tgtEl>
                                        <p:attrNameLst>
                                          <p:attrName>ppt_x</p:attrName>
                                        </p:attrNameLst>
                                      </p:cBhvr>
                                      <p:tavLst>
                                        <p:tav tm="0">
                                          <p:val>
                                            <p:strVal val="#ppt_x"/>
                                          </p:val>
                                        </p:tav>
                                        <p:tav tm="100000">
                                          <p:val>
                                            <p:strVal val="#ppt_x"/>
                                          </p:val>
                                        </p:tav>
                                      </p:tavLst>
                                    </p:anim>
                                    <p:anim calcmode="lin" valueType="num">
                                      <p:cBhvr additive="base">
                                        <p:cTn id="166" dur="3000" fill="hold"/>
                                        <p:tgtEl>
                                          <p:spTgt spid="43"/>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44"/>
                                        </p:tgtEl>
                                        <p:attrNameLst>
                                          <p:attrName>style.visibility</p:attrName>
                                        </p:attrNameLst>
                                      </p:cBhvr>
                                      <p:to>
                                        <p:strVal val="visible"/>
                                      </p:to>
                                    </p:set>
                                    <p:anim calcmode="lin" valueType="num">
                                      <p:cBhvr additive="base">
                                        <p:cTn id="169" dur="3000" fill="hold"/>
                                        <p:tgtEl>
                                          <p:spTgt spid="44"/>
                                        </p:tgtEl>
                                        <p:attrNameLst>
                                          <p:attrName>ppt_x</p:attrName>
                                        </p:attrNameLst>
                                      </p:cBhvr>
                                      <p:tavLst>
                                        <p:tav tm="0">
                                          <p:val>
                                            <p:strVal val="#ppt_x"/>
                                          </p:val>
                                        </p:tav>
                                        <p:tav tm="100000">
                                          <p:val>
                                            <p:strVal val="#ppt_x"/>
                                          </p:val>
                                        </p:tav>
                                      </p:tavLst>
                                    </p:anim>
                                    <p:anim calcmode="lin" valueType="num">
                                      <p:cBhvr additive="base">
                                        <p:cTn id="170" dur="3000" fill="hold"/>
                                        <p:tgtEl>
                                          <p:spTgt spid="44"/>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45"/>
                                        </p:tgtEl>
                                        <p:attrNameLst>
                                          <p:attrName>style.visibility</p:attrName>
                                        </p:attrNameLst>
                                      </p:cBhvr>
                                      <p:to>
                                        <p:strVal val="visible"/>
                                      </p:to>
                                    </p:set>
                                    <p:anim calcmode="lin" valueType="num">
                                      <p:cBhvr additive="base">
                                        <p:cTn id="173" dur="3000" fill="hold"/>
                                        <p:tgtEl>
                                          <p:spTgt spid="45"/>
                                        </p:tgtEl>
                                        <p:attrNameLst>
                                          <p:attrName>ppt_x</p:attrName>
                                        </p:attrNameLst>
                                      </p:cBhvr>
                                      <p:tavLst>
                                        <p:tav tm="0">
                                          <p:val>
                                            <p:strVal val="#ppt_x"/>
                                          </p:val>
                                        </p:tav>
                                        <p:tav tm="100000">
                                          <p:val>
                                            <p:strVal val="#ppt_x"/>
                                          </p:val>
                                        </p:tav>
                                      </p:tavLst>
                                    </p:anim>
                                    <p:anim calcmode="lin" valueType="num">
                                      <p:cBhvr additive="base">
                                        <p:cTn id="174" dur="3000" fill="hold"/>
                                        <p:tgtEl>
                                          <p:spTgt spid="45"/>
                                        </p:tgtEl>
                                        <p:attrNameLst>
                                          <p:attrName>ppt_y</p:attrName>
                                        </p:attrNameLst>
                                      </p:cBhvr>
                                      <p:tavLst>
                                        <p:tav tm="0">
                                          <p:val>
                                            <p:strVal val="1+#ppt_h/2"/>
                                          </p:val>
                                        </p:tav>
                                        <p:tav tm="100000">
                                          <p:val>
                                            <p:strVal val="#ppt_y"/>
                                          </p:val>
                                        </p:tav>
                                      </p:tavLst>
                                    </p:anim>
                                  </p:childTnLst>
                                </p:cTn>
                              </p:par>
                              <p:par>
                                <p:cTn id="175" presetID="8" presetClass="emph" presetSubtype="0" fill="hold" grpId="1" nodeType="withEffect">
                                  <p:stCondLst>
                                    <p:cond delay="0"/>
                                  </p:stCondLst>
                                  <p:childTnLst>
                                    <p:animRot by="21600000">
                                      <p:cBhvr>
                                        <p:cTn id="176" dur="3000" fill="hold"/>
                                        <p:tgtEl>
                                          <p:spTgt spid="6"/>
                                        </p:tgtEl>
                                        <p:attrNameLst>
                                          <p:attrName>r</p:attrName>
                                        </p:attrNameLst>
                                      </p:cBhvr>
                                    </p:animRot>
                                  </p:childTnLst>
                                </p:cTn>
                              </p:par>
                              <p:par>
                                <p:cTn id="177" presetID="8" presetClass="emph" presetSubtype="0" fill="hold" grpId="1" nodeType="withEffect">
                                  <p:stCondLst>
                                    <p:cond delay="0"/>
                                  </p:stCondLst>
                                  <p:childTnLst>
                                    <p:animRot by="21600000">
                                      <p:cBhvr>
                                        <p:cTn id="178" dur="3000" fill="hold"/>
                                        <p:tgtEl>
                                          <p:spTgt spid="12"/>
                                        </p:tgtEl>
                                        <p:attrNameLst>
                                          <p:attrName>r</p:attrName>
                                        </p:attrNameLst>
                                      </p:cBhvr>
                                    </p:animRot>
                                  </p:childTnLst>
                                </p:cTn>
                              </p:par>
                              <p:par>
                                <p:cTn id="179" presetID="8" presetClass="emph" presetSubtype="0" fill="hold" grpId="1" nodeType="withEffect">
                                  <p:stCondLst>
                                    <p:cond delay="0"/>
                                  </p:stCondLst>
                                  <p:childTnLst>
                                    <p:animRot by="21600000">
                                      <p:cBhvr>
                                        <p:cTn id="180" dur="3000" fill="hold"/>
                                        <p:tgtEl>
                                          <p:spTgt spid="18"/>
                                        </p:tgtEl>
                                        <p:attrNameLst>
                                          <p:attrName>r</p:attrName>
                                        </p:attrNameLst>
                                      </p:cBhvr>
                                    </p:animRot>
                                  </p:childTnLst>
                                </p:cTn>
                              </p:par>
                              <p:par>
                                <p:cTn id="181" presetID="8" presetClass="emph" presetSubtype="0" fill="hold" grpId="1" nodeType="withEffect">
                                  <p:stCondLst>
                                    <p:cond delay="0"/>
                                  </p:stCondLst>
                                  <p:childTnLst>
                                    <p:animRot by="21600000">
                                      <p:cBhvr>
                                        <p:cTn id="182" dur="3000" fill="hold"/>
                                        <p:tgtEl>
                                          <p:spTgt spid="24"/>
                                        </p:tgtEl>
                                        <p:attrNameLst>
                                          <p:attrName>r</p:attrName>
                                        </p:attrNameLst>
                                      </p:cBhvr>
                                    </p:animRot>
                                  </p:childTnLst>
                                </p:cTn>
                              </p:par>
                              <p:par>
                                <p:cTn id="183" presetID="8" presetClass="emph" presetSubtype="0" fill="hold" grpId="1" nodeType="withEffect">
                                  <p:stCondLst>
                                    <p:cond delay="0"/>
                                  </p:stCondLst>
                                  <p:childTnLst>
                                    <p:animRot by="21600000">
                                      <p:cBhvr>
                                        <p:cTn id="184" dur="3000" fill="hold"/>
                                        <p:tgtEl>
                                          <p:spTgt spid="30"/>
                                        </p:tgtEl>
                                        <p:attrNameLst>
                                          <p:attrName>r</p:attrName>
                                        </p:attrNameLst>
                                      </p:cBhvr>
                                    </p:animRot>
                                  </p:childTnLst>
                                </p:cTn>
                              </p:par>
                              <p:par>
                                <p:cTn id="185" presetID="8" presetClass="emph" presetSubtype="0" fill="hold" grpId="1" nodeType="withEffect">
                                  <p:stCondLst>
                                    <p:cond delay="0"/>
                                  </p:stCondLst>
                                  <p:childTnLst>
                                    <p:animRot by="21600000">
                                      <p:cBhvr>
                                        <p:cTn id="186" dur="3000" fill="hold"/>
                                        <p:tgtEl>
                                          <p:spTgt spid="36"/>
                                        </p:tgtEl>
                                        <p:attrNameLst>
                                          <p:attrName>r</p:attrName>
                                        </p:attrNameLst>
                                      </p:cBhvr>
                                    </p:animRot>
                                  </p:childTnLst>
                                </p:cTn>
                              </p:par>
                              <p:par>
                                <p:cTn id="187" presetID="8" presetClass="emph" presetSubtype="0" fill="hold" grpId="1" nodeType="withEffect">
                                  <p:stCondLst>
                                    <p:cond delay="0"/>
                                  </p:stCondLst>
                                  <p:childTnLst>
                                    <p:animRot by="21600000">
                                      <p:cBhvr>
                                        <p:cTn id="188" dur="3000" fill="hold"/>
                                        <p:tgtEl>
                                          <p:spTgt spid="42"/>
                                        </p:tgtEl>
                                        <p:attrNameLst>
                                          <p:attrName>r</p:attrName>
                                        </p:attrNameLst>
                                      </p:cBhvr>
                                    </p:animRot>
                                  </p:childTnLst>
                                </p:cTn>
                              </p:par>
                              <p:par>
                                <p:cTn id="189" presetID="8" presetClass="emph" presetSubtype="0" fill="hold" grpId="1" nodeType="withEffect">
                                  <p:stCondLst>
                                    <p:cond delay="0"/>
                                  </p:stCondLst>
                                  <p:childTnLst>
                                    <p:animRot by="-21600000">
                                      <p:cBhvr>
                                        <p:cTn id="190" dur="3000" fill="hold"/>
                                        <p:tgtEl>
                                          <p:spTgt spid="7"/>
                                        </p:tgtEl>
                                        <p:attrNameLst>
                                          <p:attrName>r</p:attrName>
                                        </p:attrNameLst>
                                      </p:cBhvr>
                                    </p:animRot>
                                  </p:childTnLst>
                                </p:cTn>
                              </p:par>
                              <p:par>
                                <p:cTn id="191" presetID="8" presetClass="emph" presetSubtype="0" fill="hold" grpId="1" nodeType="withEffect">
                                  <p:stCondLst>
                                    <p:cond delay="0"/>
                                  </p:stCondLst>
                                  <p:childTnLst>
                                    <p:animRot by="-21600000">
                                      <p:cBhvr>
                                        <p:cTn id="192" dur="3000" fill="hold"/>
                                        <p:tgtEl>
                                          <p:spTgt spid="13"/>
                                        </p:tgtEl>
                                        <p:attrNameLst>
                                          <p:attrName>r</p:attrName>
                                        </p:attrNameLst>
                                      </p:cBhvr>
                                    </p:animRot>
                                  </p:childTnLst>
                                </p:cTn>
                              </p:par>
                              <p:par>
                                <p:cTn id="193" presetID="8" presetClass="emph" presetSubtype="0" fill="hold" grpId="1" nodeType="withEffect">
                                  <p:stCondLst>
                                    <p:cond delay="0"/>
                                  </p:stCondLst>
                                  <p:childTnLst>
                                    <p:animRot by="-21600000">
                                      <p:cBhvr>
                                        <p:cTn id="194" dur="3000" fill="hold"/>
                                        <p:tgtEl>
                                          <p:spTgt spid="19"/>
                                        </p:tgtEl>
                                        <p:attrNameLst>
                                          <p:attrName>r</p:attrName>
                                        </p:attrNameLst>
                                      </p:cBhvr>
                                    </p:animRot>
                                  </p:childTnLst>
                                </p:cTn>
                              </p:par>
                              <p:par>
                                <p:cTn id="195" presetID="8" presetClass="emph" presetSubtype="0" fill="hold" grpId="1" nodeType="withEffect">
                                  <p:stCondLst>
                                    <p:cond delay="0"/>
                                  </p:stCondLst>
                                  <p:childTnLst>
                                    <p:animRot by="-21600000">
                                      <p:cBhvr>
                                        <p:cTn id="196" dur="3000" fill="hold"/>
                                        <p:tgtEl>
                                          <p:spTgt spid="25"/>
                                        </p:tgtEl>
                                        <p:attrNameLst>
                                          <p:attrName>r</p:attrName>
                                        </p:attrNameLst>
                                      </p:cBhvr>
                                    </p:animRot>
                                  </p:childTnLst>
                                </p:cTn>
                              </p:par>
                              <p:par>
                                <p:cTn id="197" presetID="8" presetClass="emph" presetSubtype="0" fill="hold" grpId="1" nodeType="withEffect">
                                  <p:stCondLst>
                                    <p:cond delay="0"/>
                                  </p:stCondLst>
                                  <p:childTnLst>
                                    <p:animRot by="-21600000">
                                      <p:cBhvr>
                                        <p:cTn id="198" dur="3000" fill="hold"/>
                                        <p:tgtEl>
                                          <p:spTgt spid="31"/>
                                        </p:tgtEl>
                                        <p:attrNameLst>
                                          <p:attrName>r</p:attrName>
                                        </p:attrNameLst>
                                      </p:cBhvr>
                                    </p:animRot>
                                  </p:childTnLst>
                                </p:cTn>
                              </p:par>
                              <p:par>
                                <p:cTn id="199" presetID="8" presetClass="emph" presetSubtype="0" fill="hold" grpId="1" nodeType="withEffect">
                                  <p:stCondLst>
                                    <p:cond delay="0"/>
                                  </p:stCondLst>
                                  <p:childTnLst>
                                    <p:animRot by="-21600000">
                                      <p:cBhvr>
                                        <p:cTn id="200" dur="3000" fill="hold"/>
                                        <p:tgtEl>
                                          <p:spTgt spid="37"/>
                                        </p:tgtEl>
                                        <p:attrNameLst>
                                          <p:attrName>r</p:attrName>
                                        </p:attrNameLst>
                                      </p:cBhvr>
                                    </p:animRot>
                                  </p:childTnLst>
                                </p:cTn>
                              </p:par>
                              <p:par>
                                <p:cTn id="201" presetID="8" presetClass="emph" presetSubtype="0" fill="hold" grpId="1" nodeType="withEffect">
                                  <p:stCondLst>
                                    <p:cond delay="0"/>
                                  </p:stCondLst>
                                  <p:childTnLst>
                                    <p:animRot by="-21600000">
                                      <p:cBhvr>
                                        <p:cTn id="202" dur="3000" fill="hold"/>
                                        <p:tgtEl>
                                          <p:spTgt spid="43"/>
                                        </p:tgtEl>
                                        <p:attrNameLst>
                                          <p:attrName>r</p:attrName>
                                        </p:attrNameLst>
                                      </p:cBhvr>
                                    </p:animRot>
                                  </p:childTnLst>
                                </p:cTn>
                              </p:par>
                              <p:par>
                                <p:cTn id="203" presetID="8" presetClass="emph" presetSubtype="0" fill="hold" grpId="1" nodeType="withEffect">
                                  <p:stCondLst>
                                    <p:cond delay="0"/>
                                  </p:stCondLst>
                                  <p:childTnLst>
                                    <p:animRot by="21600000">
                                      <p:cBhvr>
                                        <p:cTn id="204" dur="3000" fill="hold"/>
                                        <p:tgtEl>
                                          <p:spTgt spid="4"/>
                                        </p:tgtEl>
                                        <p:attrNameLst>
                                          <p:attrName>r</p:attrName>
                                        </p:attrNameLst>
                                      </p:cBhvr>
                                    </p:animRot>
                                  </p:childTnLst>
                                </p:cTn>
                              </p:par>
                              <p:par>
                                <p:cTn id="205" presetID="8" presetClass="emph" presetSubtype="0" fill="hold" grpId="1" nodeType="withEffect">
                                  <p:stCondLst>
                                    <p:cond delay="0"/>
                                  </p:stCondLst>
                                  <p:childTnLst>
                                    <p:animRot by="21600000">
                                      <p:cBhvr>
                                        <p:cTn id="206" dur="3000" fill="hold"/>
                                        <p:tgtEl>
                                          <p:spTgt spid="10"/>
                                        </p:tgtEl>
                                        <p:attrNameLst>
                                          <p:attrName>r</p:attrName>
                                        </p:attrNameLst>
                                      </p:cBhvr>
                                    </p:animRot>
                                  </p:childTnLst>
                                </p:cTn>
                              </p:par>
                              <p:par>
                                <p:cTn id="207" presetID="8" presetClass="emph" presetSubtype="0" fill="hold" grpId="1" nodeType="withEffect">
                                  <p:stCondLst>
                                    <p:cond delay="0"/>
                                  </p:stCondLst>
                                  <p:childTnLst>
                                    <p:animRot by="21600000">
                                      <p:cBhvr>
                                        <p:cTn id="208" dur="3000" fill="hold"/>
                                        <p:tgtEl>
                                          <p:spTgt spid="16"/>
                                        </p:tgtEl>
                                        <p:attrNameLst>
                                          <p:attrName>r</p:attrName>
                                        </p:attrNameLst>
                                      </p:cBhvr>
                                    </p:animRot>
                                  </p:childTnLst>
                                </p:cTn>
                              </p:par>
                              <p:par>
                                <p:cTn id="209" presetID="8" presetClass="emph" presetSubtype="0" fill="hold" grpId="1" nodeType="withEffect">
                                  <p:stCondLst>
                                    <p:cond delay="0"/>
                                  </p:stCondLst>
                                  <p:childTnLst>
                                    <p:animRot by="21600000">
                                      <p:cBhvr>
                                        <p:cTn id="210" dur="3000" fill="hold"/>
                                        <p:tgtEl>
                                          <p:spTgt spid="22"/>
                                        </p:tgtEl>
                                        <p:attrNameLst>
                                          <p:attrName>r</p:attrName>
                                        </p:attrNameLst>
                                      </p:cBhvr>
                                    </p:animRot>
                                  </p:childTnLst>
                                </p:cTn>
                              </p:par>
                              <p:par>
                                <p:cTn id="211" presetID="8" presetClass="emph" presetSubtype="0" fill="hold" grpId="1" nodeType="withEffect">
                                  <p:stCondLst>
                                    <p:cond delay="0"/>
                                  </p:stCondLst>
                                  <p:childTnLst>
                                    <p:animRot by="21600000">
                                      <p:cBhvr>
                                        <p:cTn id="212" dur="3000" fill="hold"/>
                                        <p:tgtEl>
                                          <p:spTgt spid="28"/>
                                        </p:tgtEl>
                                        <p:attrNameLst>
                                          <p:attrName>r</p:attrName>
                                        </p:attrNameLst>
                                      </p:cBhvr>
                                    </p:animRot>
                                  </p:childTnLst>
                                </p:cTn>
                              </p:par>
                              <p:par>
                                <p:cTn id="213" presetID="8" presetClass="emph" presetSubtype="0" fill="hold" grpId="1" nodeType="withEffect">
                                  <p:stCondLst>
                                    <p:cond delay="0"/>
                                  </p:stCondLst>
                                  <p:childTnLst>
                                    <p:animRot by="21600000">
                                      <p:cBhvr>
                                        <p:cTn id="214" dur="3000" fill="hold"/>
                                        <p:tgtEl>
                                          <p:spTgt spid="34"/>
                                        </p:tgtEl>
                                        <p:attrNameLst>
                                          <p:attrName>r</p:attrName>
                                        </p:attrNameLst>
                                      </p:cBhvr>
                                    </p:animRot>
                                  </p:childTnLst>
                                </p:cTn>
                              </p:par>
                              <p:par>
                                <p:cTn id="215" presetID="8" presetClass="emph" presetSubtype="0" fill="hold" grpId="1" nodeType="withEffect">
                                  <p:stCondLst>
                                    <p:cond delay="0"/>
                                  </p:stCondLst>
                                  <p:childTnLst>
                                    <p:animRot by="21600000">
                                      <p:cBhvr>
                                        <p:cTn id="216" dur="3000" fill="hold"/>
                                        <p:tgtEl>
                                          <p:spTgt spid="40"/>
                                        </p:tgtEl>
                                        <p:attrNameLst>
                                          <p:attrName>r</p:attrName>
                                        </p:attrNameLst>
                                      </p:cBhvr>
                                    </p:animRot>
                                  </p:childTnLst>
                                </p:cTn>
                              </p:par>
                              <p:par>
                                <p:cTn id="217" presetID="8" presetClass="emph" presetSubtype="0" fill="hold" grpId="1" nodeType="withEffect">
                                  <p:stCondLst>
                                    <p:cond delay="0"/>
                                  </p:stCondLst>
                                  <p:childTnLst>
                                    <p:animRot by="-21600000">
                                      <p:cBhvr>
                                        <p:cTn id="218" dur="3000" fill="hold"/>
                                        <p:tgtEl>
                                          <p:spTgt spid="5"/>
                                        </p:tgtEl>
                                        <p:attrNameLst>
                                          <p:attrName>r</p:attrName>
                                        </p:attrNameLst>
                                      </p:cBhvr>
                                    </p:animRot>
                                  </p:childTnLst>
                                </p:cTn>
                              </p:par>
                              <p:par>
                                <p:cTn id="219" presetID="8" presetClass="emph" presetSubtype="0" fill="hold" grpId="1" nodeType="withEffect">
                                  <p:stCondLst>
                                    <p:cond delay="0"/>
                                  </p:stCondLst>
                                  <p:childTnLst>
                                    <p:animRot by="-21600000">
                                      <p:cBhvr>
                                        <p:cTn id="220" dur="3000" fill="hold"/>
                                        <p:tgtEl>
                                          <p:spTgt spid="11"/>
                                        </p:tgtEl>
                                        <p:attrNameLst>
                                          <p:attrName>r</p:attrName>
                                        </p:attrNameLst>
                                      </p:cBhvr>
                                    </p:animRot>
                                  </p:childTnLst>
                                </p:cTn>
                              </p:par>
                              <p:par>
                                <p:cTn id="221" presetID="8" presetClass="emph" presetSubtype="0" fill="hold" grpId="1" nodeType="withEffect">
                                  <p:stCondLst>
                                    <p:cond delay="0"/>
                                  </p:stCondLst>
                                  <p:childTnLst>
                                    <p:animRot by="-21600000">
                                      <p:cBhvr>
                                        <p:cTn id="222" dur="3000" fill="hold"/>
                                        <p:tgtEl>
                                          <p:spTgt spid="17"/>
                                        </p:tgtEl>
                                        <p:attrNameLst>
                                          <p:attrName>r</p:attrName>
                                        </p:attrNameLst>
                                      </p:cBhvr>
                                    </p:animRot>
                                  </p:childTnLst>
                                </p:cTn>
                              </p:par>
                              <p:par>
                                <p:cTn id="223" presetID="8" presetClass="emph" presetSubtype="0" fill="hold" grpId="1" nodeType="withEffect">
                                  <p:stCondLst>
                                    <p:cond delay="0"/>
                                  </p:stCondLst>
                                  <p:childTnLst>
                                    <p:animRot by="-21600000">
                                      <p:cBhvr>
                                        <p:cTn id="224" dur="3000" fill="hold"/>
                                        <p:tgtEl>
                                          <p:spTgt spid="23"/>
                                        </p:tgtEl>
                                        <p:attrNameLst>
                                          <p:attrName>r</p:attrName>
                                        </p:attrNameLst>
                                      </p:cBhvr>
                                    </p:animRot>
                                  </p:childTnLst>
                                </p:cTn>
                              </p:par>
                              <p:par>
                                <p:cTn id="225" presetID="8" presetClass="emph" presetSubtype="0" fill="hold" grpId="1" nodeType="withEffect">
                                  <p:stCondLst>
                                    <p:cond delay="0"/>
                                  </p:stCondLst>
                                  <p:childTnLst>
                                    <p:animRot by="-21600000">
                                      <p:cBhvr>
                                        <p:cTn id="226" dur="3000" fill="hold"/>
                                        <p:tgtEl>
                                          <p:spTgt spid="29"/>
                                        </p:tgtEl>
                                        <p:attrNameLst>
                                          <p:attrName>r</p:attrName>
                                        </p:attrNameLst>
                                      </p:cBhvr>
                                    </p:animRot>
                                  </p:childTnLst>
                                </p:cTn>
                              </p:par>
                              <p:par>
                                <p:cTn id="227" presetID="8" presetClass="emph" presetSubtype="0" fill="hold" grpId="1" nodeType="withEffect">
                                  <p:stCondLst>
                                    <p:cond delay="0"/>
                                  </p:stCondLst>
                                  <p:childTnLst>
                                    <p:animRot by="-21600000">
                                      <p:cBhvr>
                                        <p:cTn id="228" dur="3000" fill="hold"/>
                                        <p:tgtEl>
                                          <p:spTgt spid="35"/>
                                        </p:tgtEl>
                                        <p:attrNameLst>
                                          <p:attrName>r</p:attrName>
                                        </p:attrNameLst>
                                      </p:cBhvr>
                                    </p:animRot>
                                  </p:childTnLst>
                                </p:cTn>
                              </p:par>
                              <p:par>
                                <p:cTn id="229" presetID="8" presetClass="emph" presetSubtype="0" fill="hold" grpId="1" nodeType="withEffect">
                                  <p:stCondLst>
                                    <p:cond delay="0"/>
                                  </p:stCondLst>
                                  <p:childTnLst>
                                    <p:animRot by="-21600000">
                                      <p:cBhvr>
                                        <p:cTn id="230" dur="3000" fill="hold"/>
                                        <p:tgtEl>
                                          <p:spTgt spid="41"/>
                                        </p:tgtEl>
                                        <p:attrNameLst>
                                          <p:attrName>r</p:attrName>
                                        </p:attrNameLst>
                                      </p:cBhvr>
                                    </p:animRot>
                                  </p:childTnLst>
                                </p:cTn>
                              </p:par>
                              <p:par>
                                <p:cTn id="231" presetID="8" presetClass="emph" presetSubtype="0" fill="hold" grpId="1" nodeType="withEffect">
                                  <p:stCondLst>
                                    <p:cond delay="0"/>
                                  </p:stCondLst>
                                  <p:childTnLst>
                                    <p:animRot by="21600000">
                                      <p:cBhvr>
                                        <p:cTn id="232" dur="3000" fill="hold"/>
                                        <p:tgtEl>
                                          <p:spTgt spid="8"/>
                                        </p:tgtEl>
                                        <p:attrNameLst>
                                          <p:attrName>r</p:attrName>
                                        </p:attrNameLst>
                                      </p:cBhvr>
                                    </p:animRot>
                                  </p:childTnLst>
                                </p:cTn>
                              </p:par>
                              <p:par>
                                <p:cTn id="233" presetID="8" presetClass="emph" presetSubtype="0" fill="hold" grpId="1" nodeType="withEffect">
                                  <p:stCondLst>
                                    <p:cond delay="0"/>
                                  </p:stCondLst>
                                  <p:childTnLst>
                                    <p:animRot by="21600000">
                                      <p:cBhvr>
                                        <p:cTn id="234" dur="3000" fill="hold"/>
                                        <p:tgtEl>
                                          <p:spTgt spid="14"/>
                                        </p:tgtEl>
                                        <p:attrNameLst>
                                          <p:attrName>r</p:attrName>
                                        </p:attrNameLst>
                                      </p:cBhvr>
                                    </p:animRot>
                                  </p:childTnLst>
                                </p:cTn>
                              </p:par>
                              <p:par>
                                <p:cTn id="235" presetID="8" presetClass="emph" presetSubtype="0" fill="hold" grpId="1" nodeType="withEffect">
                                  <p:stCondLst>
                                    <p:cond delay="0"/>
                                  </p:stCondLst>
                                  <p:childTnLst>
                                    <p:animRot by="21600000">
                                      <p:cBhvr>
                                        <p:cTn id="236" dur="3000" fill="hold"/>
                                        <p:tgtEl>
                                          <p:spTgt spid="20"/>
                                        </p:tgtEl>
                                        <p:attrNameLst>
                                          <p:attrName>r</p:attrName>
                                        </p:attrNameLst>
                                      </p:cBhvr>
                                    </p:animRot>
                                  </p:childTnLst>
                                </p:cTn>
                              </p:par>
                              <p:par>
                                <p:cTn id="237" presetID="8" presetClass="emph" presetSubtype="0" fill="hold" grpId="1" nodeType="withEffect">
                                  <p:stCondLst>
                                    <p:cond delay="0"/>
                                  </p:stCondLst>
                                  <p:childTnLst>
                                    <p:animRot by="21600000">
                                      <p:cBhvr>
                                        <p:cTn id="238" dur="3000" fill="hold"/>
                                        <p:tgtEl>
                                          <p:spTgt spid="26"/>
                                        </p:tgtEl>
                                        <p:attrNameLst>
                                          <p:attrName>r</p:attrName>
                                        </p:attrNameLst>
                                      </p:cBhvr>
                                    </p:animRot>
                                  </p:childTnLst>
                                </p:cTn>
                              </p:par>
                              <p:par>
                                <p:cTn id="239" presetID="8" presetClass="emph" presetSubtype="0" fill="hold" grpId="1" nodeType="withEffect">
                                  <p:stCondLst>
                                    <p:cond delay="0"/>
                                  </p:stCondLst>
                                  <p:childTnLst>
                                    <p:animRot by="21600000">
                                      <p:cBhvr>
                                        <p:cTn id="240" dur="3000" fill="hold"/>
                                        <p:tgtEl>
                                          <p:spTgt spid="32"/>
                                        </p:tgtEl>
                                        <p:attrNameLst>
                                          <p:attrName>r</p:attrName>
                                        </p:attrNameLst>
                                      </p:cBhvr>
                                    </p:animRot>
                                  </p:childTnLst>
                                </p:cTn>
                              </p:par>
                              <p:par>
                                <p:cTn id="241" presetID="8" presetClass="emph" presetSubtype="0" fill="hold" grpId="1" nodeType="withEffect">
                                  <p:stCondLst>
                                    <p:cond delay="0"/>
                                  </p:stCondLst>
                                  <p:childTnLst>
                                    <p:animRot by="21600000">
                                      <p:cBhvr>
                                        <p:cTn id="242" dur="3000" fill="hold"/>
                                        <p:tgtEl>
                                          <p:spTgt spid="38"/>
                                        </p:tgtEl>
                                        <p:attrNameLst>
                                          <p:attrName>r</p:attrName>
                                        </p:attrNameLst>
                                      </p:cBhvr>
                                    </p:animRot>
                                  </p:childTnLst>
                                </p:cTn>
                              </p:par>
                              <p:par>
                                <p:cTn id="243" presetID="8" presetClass="emph" presetSubtype="0" fill="hold" grpId="1" nodeType="withEffect">
                                  <p:stCondLst>
                                    <p:cond delay="0"/>
                                  </p:stCondLst>
                                  <p:childTnLst>
                                    <p:animRot by="21600000">
                                      <p:cBhvr>
                                        <p:cTn id="244" dur="3000" fill="hold"/>
                                        <p:tgtEl>
                                          <p:spTgt spid="44"/>
                                        </p:tgtEl>
                                        <p:attrNameLst>
                                          <p:attrName>r</p:attrName>
                                        </p:attrNameLst>
                                      </p:cBhvr>
                                    </p:animRot>
                                  </p:childTnLst>
                                </p:cTn>
                              </p:par>
                              <p:par>
                                <p:cTn id="245" presetID="8" presetClass="emph" presetSubtype="0" fill="hold" grpId="1" nodeType="withEffect">
                                  <p:stCondLst>
                                    <p:cond delay="0"/>
                                  </p:stCondLst>
                                  <p:childTnLst>
                                    <p:animRot by="-21600000">
                                      <p:cBhvr>
                                        <p:cTn id="246" dur="3000" fill="hold"/>
                                        <p:tgtEl>
                                          <p:spTgt spid="9"/>
                                        </p:tgtEl>
                                        <p:attrNameLst>
                                          <p:attrName>r</p:attrName>
                                        </p:attrNameLst>
                                      </p:cBhvr>
                                    </p:animRot>
                                  </p:childTnLst>
                                </p:cTn>
                              </p:par>
                              <p:par>
                                <p:cTn id="247" presetID="8" presetClass="emph" presetSubtype="0" fill="hold" grpId="1" nodeType="withEffect">
                                  <p:stCondLst>
                                    <p:cond delay="0"/>
                                  </p:stCondLst>
                                  <p:childTnLst>
                                    <p:animRot by="-21600000">
                                      <p:cBhvr>
                                        <p:cTn id="248" dur="3000" fill="hold"/>
                                        <p:tgtEl>
                                          <p:spTgt spid="15"/>
                                        </p:tgtEl>
                                        <p:attrNameLst>
                                          <p:attrName>r</p:attrName>
                                        </p:attrNameLst>
                                      </p:cBhvr>
                                    </p:animRot>
                                  </p:childTnLst>
                                </p:cTn>
                              </p:par>
                              <p:par>
                                <p:cTn id="249" presetID="8" presetClass="emph" presetSubtype="0" fill="hold" grpId="1" nodeType="withEffect">
                                  <p:stCondLst>
                                    <p:cond delay="0"/>
                                  </p:stCondLst>
                                  <p:childTnLst>
                                    <p:animRot by="-21600000">
                                      <p:cBhvr>
                                        <p:cTn id="250" dur="3000" fill="hold"/>
                                        <p:tgtEl>
                                          <p:spTgt spid="21"/>
                                        </p:tgtEl>
                                        <p:attrNameLst>
                                          <p:attrName>r</p:attrName>
                                        </p:attrNameLst>
                                      </p:cBhvr>
                                    </p:animRot>
                                  </p:childTnLst>
                                </p:cTn>
                              </p:par>
                              <p:par>
                                <p:cTn id="251" presetID="8" presetClass="emph" presetSubtype="0" fill="hold" grpId="1" nodeType="withEffect">
                                  <p:stCondLst>
                                    <p:cond delay="0"/>
                                  </p:stCondLst>
                                  <p:childTnLst>
                                    <p:animRot by="-21600000">
                                      <p:cBhvr>
                                        <p:cTn id="252" dur="3000" fill="hold"/>
                                        <p:tgtEl>
                                          <p:spTgt spid="27"/>
                                        </p:tgtEl>
                                        <p:attrNameLst>
                                          <p:attrName>r</p:attrName>
                                        </p:attrNameLst>
                                      </p:cBhvr>
                                    </p:animRot>
                                  </p:childTnLst>
                                </p:cTn>
                              </p:par>
                              <p:par>
                                <p:cTn id="253" presetID="8" presetClass="emph" presetSubtype="0" fill="hold" grpId="1" nodeType="withEffect">
                                  <p:stCondLst>
                                    <p:cond delay="0"/>
                                  </p:stCondLst>
                                  <p:childTnLst>
                                    <p:animRot by="-21600000">
                                      <p:cBhvr>
                                        <p:cTn id="254" dur="3000" fill="hold"/>
                                        <p:tgtEl>
                                          <p:spTgt spid="33"/>
                                        </p:tgtEl>
                                        <p:attrNameLst>
                                          <p:attrName>r</p:attrName>
                                        </p:attrNameLst>
                                      </p:cBhvr>
                                    </p:animRot>
                                  </p:childTnLst>
                                </p:cTn>
                              </p:par>
                              <p:par>
                                <p:cTn id="255" presetID="8" presetClass="emph" presetSubtype="0" fill="hold" grpId="1" nodeType="withEffect">
                                  <p:stCondLst>
                                    <p:cond delay="0"/>
                                  </p:stCondLst>
                                  <p:childTnLst>
                                    <p:animRot by="-21600000">
                                      <p:cBhvr>
                                        <p:cTn id="256" dur="3000" fill="hold"/>
                                        <p:tgtEl>
                                          <p:spTgt spid="39"/>
                                        </p:tgtEl>
                                        <p:attrNameLst>
                                          <p:attrName>r</p:attrName>
                                        </p:attrNameLst>
                                      </p:cBhvr>
                                    </p:animRot>
                                  </p:childTnLst>
                                </p:cTn>
                              </p:par>
                              <p:par>
                                <p:cTn id="257" presetID="8" presetClass="emph" presetSubtype="0" fill="hold" grpId="1" nodeType="withEffect">
                                  <p:stCondLst>
                                    <p:cond delay="0"/>
                                  </p:stCondLst>
                                  <p:childTnLst>
                                    <p:animRot by="-21600000">
                                      <p:cBhvr>
                                        <p:cTn id="258" dur="3000" fill="hold"/>
                                        <p:tgtEl>
                                          <p:spTgt spid="45"/>
                                        </p:tgtEl>
                                        <p:attrNameLst>
                                          <p:attrName>r</p:attrName>
                                        </p:attrNameLst>
                                      </p:cBhvr>
                                    </p:animRot>
                                  </p:childTnLst>
                                </p:cTn>
                              </p:par>
                              <p:par>
                                <p:cTn id="259" presetID="3" presetClass="entr" presetSubtype="10" fill="hold" grpId="2" nodeType="withEffect">
                                  <p:stCondLst>
                                    <p:cond delay="0"/>
                                  </p:stCondLst>
                                  <p:childTnLst>
                                    <p:set>
                                      <p:cBhvr>
                                        <p:cTn id="260" dur="1" fill="hold">
                                          <p:stCondLst>
                                            <p:cond delay="0"/>
                                          </p:stCondLst>
                                        </p:cTn>
                                        <p:tgtEl>
                                          <p:spTgt spid="4"/>
                                        </p:tgtEl>
                                        <p:attrNameLst>
                                          <p:attrName>style.visibility</p:attrName>
                                        </p:attrNameLst>
                                      </p:cBhvr>
                                      <p:to>
                                        <p:strVal val="visible"/>
                                      </p:to>
                                    </p:set>
                                    <p:animEffect transition="in" filter="blinds(horizontal)">
                                      <p:cBhvr>
                                        <p:cTn id="261" dur="3000"/>
                                        <p:tgtEl>
                                          <p:spTgt spid="4"/>
                                        </p:tgtEl>
                                      </p:cBhvr>
                                    </p:animEffect>
                                  </p:childTnLst>
                                </p:cTn>
                              </p:par>
                              <p:par>
                                <p:cTn id="262" presetID="3" presetClass="entr" presetSubtype="10" fill="hold" grpId="2" nodeType="withEffect">
                                  <p:stCondLst>
                                    <p:cond delay="0"/>
                                  </p:stCondLst>
                                  <p:childTnLst>
                                    <p:set>
                                      <p:cBhvr>
                                        <p:cTn id="263" dur="1" fill="hold">
                                          <p:stCondLst>
                                            <p:cond delay="0"/>
                                          </p:stCondLst>
                                        </p:cTn>
                                        <p:tgtEl>
                                          <p:spTgt spid="5"/>
                                        </p:tgtEl>
                                        <p:attrNameLst>
                                          <p:attrName>style.visibility</p:attrName>
                                        </p:attrNameLst>
                                      </p:cBhvr>
                                      <p:to>
                                        <p:strVal val="visible"/>
                                      </p:to>
                                    </p:set>
                                    <p:animEffect transition="in" filter="blinds(horizontal)">
                                      <p:cBhvr>
                                        <p:cTn id="264" dur="3000"/>
                                        <p:tgtEl>
                                          <p:spTgt spid="5"/>
                                        </p:tgtEl>
                                      </p:cBhvr>
                                    </p:animEffect>
                                  </p:childTnLst>
                                </p:cTn>
                              </p:par>
                              <p:par>
                                <p:cTn id="265" presetID="3" presetClass="entr" presetSubtype="10" fill="hold" grpId="2" nodeType="withEffect">
                                  <p:stCondLst>
                                    <p:cond delay="0"/>
                                  </p:stCondLst>
                                  <p:childTnLst>
                                    <p:set>
                                      <p:cBhvr>
                                        <p:cTn id="266" dur="1" fill="hold">
                                          <p:stCondLst>
                                            <p:cond delay="0"/>
                                          </p:stCondLst>
                                        </p:cTn>
                                        <p:tgtEl>
                                          <p:spTgt spid="6"/>
                                        </p:tgtEl>
                                        <p:attrNameLst>
                                          <p:attrName>style.visibility</p:attrName>
                                        </p:attrNameLst>
                                      </p:cBhvr>
                                      <p:to>
                                        <p:strVal val="visible"/>
                                      </p:to>
                                    </p:set>
                                    <p:animEffect transition="in" filter="blinds(horizontal)">
                                      <p:cBhvr>
                                        <p:cTn id="267" dur="3000"/>
                                        <p:tgtEl>
                                          <p:spTgt spid="6"/>
                                        </p:tgtEl>
                                      </p:cBhvr>
                                    </p:animEffect>
                                  </p:childTnLst>
                                </p:cTn>
                              </p:par>
                              <p:par>
                                <p:cTn id="268" presetID="3" presetClass="entr" presetSubtype="10" fill="hold" grpId="2" nodeType="withEffect">
                                  <p:stCondLst>
                                    <p:cond delay="0"/>
                                  </p:stCondLst>
                                  <p:childTnLst>
                                    <p:set>
                                      <p:cBhvr>
                                        <p:cTn id="269" dur="1" fill="hold">
                                          <p:stCondLst>
                                            <p:cond delay="0"/>
                                          </p:stCondLst>
                                        </p:cTn>
                                        <p:tgtEl>
                                          <p:spTgt spid="7"/>
                                        </p:tgtEl>
                                        <p:attrNameLst>
                                          <p:attrName>style.visibility</p:attrName>
                                        </p:attrNameLst>
                                      </p:cBhvr>
                                      <p:to>
                                        <p:strVal val="visible"/>
                                      </p:to>
                                    </p:set>
                                    <p:animEffect transition="in" filter="blinds(horizontal)">
                                      <p:cBhvr>
                                        <p:cTn id="270" dur="3000"/>
                                        <p:tgtEl>
                                          <p:spTgt spid="7"/>
                                        </p:tgtEl>
                                      </p:cBhvr>
                                    </p:animEffect>
                                  </p:childTnLst>
                                </p:cTn>
                              </p:par>
                              <p:par>
                                <p:cTn id="271" presetID="3" presetClass="entr" presetSubtype="10" fill="hold" grpId="2" nodeType="withEffect">
                                  <p:stCondLst>
                                    <p:cond delay="0"/>
                                  </p:stCondLst>
                                  <p:childTnLst>
                                    <p:set>
                                      <p:cBhvr>
                                        <p:cTn id="272" dur="1" fill="hold">
                                          <p:stCondLst>
                                            <p:cond delay="0"/>
                                          </p:stCondLst>
                                        </p:cTn>
                                        <p:tgtEl>
                                          <p:spTgt spid="8"/>
                                        </p:tgtEl>
                                        <p:attrNameLst>
                                          <p:attrName>style.visibility</p:attrName>
                                        </p:attrNameLst>
                                      </p:cBhvr>
                                      <p:to>
                                        <p:strVal val="visible"/>
                                      </p:to>
                                    </p:set>
                                    <p:animEffect transition="in" filter="blinds(horizontal)">
                                      <p:cBhvr>
                                        <p:cTn id="273" dur="3000"/>
                                        <p:tgtEl>
                                          <p:spTgt spid="8"/>
                                        </p:tgtEl>
                                      </p:cBhvr>
                                    </p:animEffect>
                                  </p:childTnLst>
                                </p:cTn>
                              </p:par>
                              <p:par>
                                <p:cTn id="274" presetID="3" presetClass="entr" presetSubtype="10" fill="hold" grpId="2" nodeType="withEffect">
                                  <p:stCondLst>
                                    <p:cond delay="0"/>
                                  </p:stCondLst>
                                  <p:childTnLst>
                                    <p:set>
                                      <p:cBhvr>
                                        <p:cTn id="275" dur="1" fill="hold">
                                          <p:stCondLst>
                                            <p:cond delay="0"/>
                                          </p:stCondLst>
                                        </p:cTn>
                                        <p:tgtEl>
                                          <p:spTgt spid="9"/>
                                        </p:tgtEl>
                                        <p:attrNameLst>
                                          <p:attrName>style.visibility</p:attrName>
                                        </p:attrNameLst>
                                      </p:cBhvr>
                                      <p:to>
                                        <p:strVal val="visible"/>
                                      </p:to>
                                    </p:set>
                                    <p:animEffect transition="in" filter="blinds(horizontal)">
                                      <p:cBhvr>
                                        <p:cTn id="276" dur="3000"/>
                                        <p:tgtEl>
                                          <p:spTgt spid="9"/>
                                        </p:tgtEl>
                                      </p:cBhvr>
                                    </p:animEffect>
                                  </p:childTnLst>
                                </p:cTn>
                              </p:par>
                              <p:par>
                                <p:cTn id="277" presetID="3" presetClass="entr" presetSubtype="10" fill="hold" grpId="2" nodeType="withEffect">
                                  <p:stCondLst>
                                    <p:cond delay="0"/>
                                  </p:stCondLst>
                                  <p:childTnLst>
                                    <p:set>
                                      <p:cBhvr>
                                        <p:cTn id="278" dur="1" fill="hold">
                                          <p:stCondLst>
                                            <p:cond delay="0"/>
                                          </p:stCondLst>
                                        </p:cTn>
                                        <p:tgtEl>
                                          <p:spTgt spid="10"/>
                                        </p:tgtEl>
                                        <p:attrNameLst>
                                          <p:attrName>style.visibility</p:attrName>
                                        </p:attrNameLst>
                                      </p:cBhvr>
                                      <p:to>
                                        <p:strVal val="visible"/>
                                      </p:to>
                                    </p:set>
                                    <p:animEffect transition="in" filter="blinds(horizontal)">
                                      <p:cBhvr>
                                        <p:cTn id="279" dur="3000"/>
                                        <p:tgtEl>
                                          <p:spTgt spid="10"/>
                                        </p:tgtEl>
                                      </p:cBhvr>
                                    </p:animEffect>
                                  </p:childTnLst>
                                </p:cTn>
                              </p:par>
                              <p:par>
                                <p:cTn id="280" presetID="3" presetClass="entr" presetSubtype="10" fill="hold" grpId="2" nodeType="withEffect">
                                  <p:stCondLst>
                                    <p:cond delay="0"/>
                                  </p:stCondLst>
                                  <p:childTnLst>
                                    <p:set>
                                      <p:cBhvr>
                                        <p:cTn id="281" dur="1" fill="hold">
                                          <p:stCondLst>
                                            <p:cond delay="0"/>
                                          </p:stCondLst>
                                        </p:cTn>
                                        <p:tgtEl>
                                          <p:spTgt spid="11"/>
                                        </p:tgtEl>
                                        <p:attrNameLst>
                                          <p:attrName>style.visibility</p:attrName>
                                        </p:attrNameLst>
                                      </p:cBhvr>
                                      <p:to>
                                        <p:strVal val="visible"/>
                                      </p:to>
                                    </p:set>
                                    <p:animEffect transition="in" filter="blinds(horizontal)">
                                      <p:cBhvr>
                                        <p:cTn id="282" dur="3000"/>
                                        <p:tgtEl>
                                          <p:spTgt spid="11"/>
                                        </p:tgtEl>
                                      </p:cBhvr>
                                    </p:animEffect>
                                  </p:childTnLst>
                                </p:cTn>
                              </p:par>
                              <p:par>
                                <p:cTn id="283" presetID="3" presetClass="entr" presetSubtype="10" fill="hold" grpId="2" nodeType="withEffect">
                                  <p:stCondLst>
                                    <p:cond delay="0"/>
                                  </p:stCondLst>
                                  <p:childTnLst>
                                    <p:set>
                                      <p:cBhvr>
                                        <p:cTn id="284" dur="1" fill="hold">
                                          <p:stCondLst>
                                            <p:cond delay="0"/>
                                          </p:stCondLst>
                                        </p:cTn>
                                        <p:tgtEl>
                                          <p:spTgt spid="12"/>
                                        </p:tgtEl>
                                        <p:attrNameLst>
                                          <p:attrName>style.visibility</p:attrName>
                                        </p:attrNameLst>
                                      </p:cBhvr>
                                      <p:to>
                                        <p:strVal val="visible"/>
                                      </p:to>
                                    </p:set>
                                    <p:animEffect transition="in" filter="blinds(horizontal)">
                                      <p:cBhvr>
                                        <p:cTn id="285" dur="3000"/>
                                        <p:tgtEl>
                                          <p:spTgt spid="12"/>
                                        </p:tgtEl>
                                      </p:cBhvr>
                                    </p:animEffect>
                                  </p:childTnLst>
                                </p:cTn>
                              </p:par>
                              <p:par>
                                <p:cTn id="286" presetID="3" presetClass="entr" presetSubtype="10" fill="hold" grpId="2" nodeType="withEffect">
                                  <p:stCondLst>
                                    <p:cond delay="0"/>
                                  </p:stCondLst>
                                  <p:childTnLst>
                                    <p:set>
                                      <p:cBhvr>
                                        <p:cTn id="287" dur="1" fill="hold">
                                          <p:stCondLst>
                                            <p:cond delay="0"/>
                                          </p:stCondLst>
                                        </p:cTn>
                                        <p:tgtEl>
                                          <p:spTgt spid="13"/>
                                        </p:tgtEl>
                                        <p:attrNameLst>
                                          <p:attrName>style.visibility</p:attrName>
                                        </p:attrNameLst>
                                      </p:cBhvr>
                                      <p:to>
                                        <p:strVal val="visible"/>
                                      </p:to>
                                    </p:set>
                                    <p:animEffect transition="in" filter="blinds(horizontal)">
                                      <p:cBhvr>
                                        <p:cTn id="288" dur="3000"/>
                                        <p:tgtEl>
                                          <p:spTgt spid="13"/>
                                        </p:tgtEl>
                                      </p:cBhvr>
                                    </p:animEffect>
                                  </p:childTnLst>
                                </p:cTn>
                              </p:par>
                              <p:par>
                                <p:cTn id="289" presetID="3" presetClass="entr" presetSubtype="10" fill="hold" grpId="2" nodeType="withEffect">
                                  <p:stCondLst>
                                    <p:cond delay="0"/>
                                  </p:stCondLst>
                                  <p:childTnLst>
                                    <p:set>
                                      <p:cBhvr>
                                        <p:cTn id="290" dur="1" fill="hold">
                                          <p:stCondLst>
                                            <p:cond delay="0"/>
                                          </p:stCondLst>
                                        </p:cTn>
                                        <p:tgtEl>
                                          <p:spTgt spid="14"/>
                                        </p:tgtEl>
                                        <p:attrNameLst>
                                          <p:attrName>style.visibility</p:attrName>
                                        </p:attrNameLst>
                                      </p:cBhvr>
                                      <p:to>
                                        <p:strVal val="visible"/>
                                      </p:to>
                                    </p:set>
                                    <p:animEffect transition="in" filter="blinds(horizontal)">
                                      <p:cBhvr>
                                        <p:cTn id="291" dur="3000"/>
                                        <p:tgtEl>
                                          <p:spTgt spid="14"/>
                                        </p:tgtEl>
                                      </p:cBhvr>
                                    </p:animEffect>
                                  </p:childTnLst>
                                </p:cTn>
                              </p:par>
                              <p:par>
                                <p:cTn id="292" presetID="3" presetClass="entr" presetSubtype="10" fill="hold" grpId="2" nodeType="withEffect">
                                  <p:stCondLst>
                                    <p:cond delay="0"/>
                                  </p:stCondLst>
                                  <p:childTnLst>
                                    <p:set>
                                      <p:cBhvr>
                                        <p:cTn id="293" dur="1" fill="hold">
                                          <p:stCondLst>
                                            <p:cond delay="0"/>
                                          </p:stCondLst>
                                        </p:cTn>
                                        <p:tgtEl>
                                          <p:spTgt spid="15"/>
                                        </p:tgtEl>
                                        <p:attrNameLst>
                                          <p:attrName>style.visibility</p:attrName>
                                        </p:attrNameLst>
                                      </p:cBhvr>
                                      <p:to>
                                        <p:strVal val="visible"/>
                                      </p:to>
                                    </p:set>
                                    <p:animEffect transition="in" filter="blinds(horizontal)">
                                      <p:cBhvr>
                                        <p:cTn id="294" dur="3000"/>
                                        <p:tgtEl>
                                          <p:spTgt spid="15"/>
                                        </p:tgtEl>
                                      </p:cBhvr>
                                    </p:animEffect>
                                  </p:childTnLst>
                                </p:cTn>
                              </p:par>
                              <p:par>
                                <p:cTn id="295" presetID="3" presetClass="entr" presetSubtype="10" fill="hold" grpId="2" nodeType="withEffect">
                                  <p:stCondLst>
                                    <p:cond delay="0"/>
                                  </p:stCondLst>
                                  <p:childTnLst>
                                    <p:set>
                                      <p:cBhvr>
                                        <p:cTn id="296" dur="1" fill="hold">
                                          <p:stCondLst>
                                            <p:cond delay="0"/>
                                          </p:stCondLst>
                                        </p:cTn>
                                        <p:tgtEl>
                                          <p:spTgt spid="16"/>
                                        </p:tgtEl>
                                        <p:attrNameLst>
                                          <p:attrName>style.visibility</p:attrName>
                                        </p:attrNameLst>
                                      </p:cBhvr>
                                      <p:to>
                                        <p:strVal val="visible"/>
                                      </p:to>
                                    </p:set>
                                    <p:animEffect transition="in" filter="blinds(horizontal)">
                                      <p:cBhvr>
                                        <p:cTn id="297" dur="3000"/>
                                        <p:tgtEl>
                                          <p:spTgt spid="16"/>
                                        </p:tgtEl>
                                      </p:cBhvr>
                                    </p:animEffect>
                                  </p:childTnLst>
                                </p:cTn>
                              </p:par>
                              <p:par>
                                <p:cTn id="298" presetID="3" presetClass="entr" presetSubtype="10" fill="hold" grpId="2" nodeType="withEffect">
                                  <p:stCondLst>
                                    <p:cond delay="0"/>
                                  </p:stCondLst>
                                  <p:childTnLst>
                                    <p:set>
                                      <p:cBhvr>
                                        <p:cTn id="299" dur="1" fill="hold">
                                          <p:stCondLst>
                                            <p:cond delay="0"/>
                                          </p:stCondLst>
                                        </p:cTn>
                                        <p:tgtEl>
                                          <p:spTgt spid="17"/>
                                        </p:tgtEl>
                                        <p:attrNameLst>
                                          <p:attrName>style.visibility</p:attrName>
                                        </p:attrNameLst>
                                      </p:cBhvr>
                                      <p:to>
                                        <p:strVal val="visible"/>
                                      </p:to>
                                    </p:set>
                                    <p:animEffect transition="in" filter="blinds(horizontal)">
                                      <p:cBhvr>
                                        <p:cTn id="300" dur="3000"/>
                                        <p:tgtEl>
                                          <p:spTgt spid="17"/>
                                        </p:tgtEl>
                                      </p:cBhvr>
                                    </p:animEffect>
                                  </p:childTnLst>
                                </p:cTn>
                              </p:par>
                              <p:par>
                                <p:cTn id="301" presetID="3" presetClass="entr" presetSubtype="10" fill="hold" grpId="2" nodeType="withEffect">
                                  <p:stCondLst>
                                    <p:cond delay="0"/>
                                  </p:stCondLst>
                                  <p:childTnLst>
                                    <p:set>
                                      <p:cBhvr>
                                        <p:cTn id="302" dur="1" fill="hold">
                                          <p:stCondLst>
                                            <p:cond delay="0"/>
                                          </p:stCondLst>
                                        </p:cTn>
                                        <p:tgtEl>
                                          <p:spTgt spid="18"/>
                                        </p:tgtEl>
                                        <p:attrNameLst>
                                          <p:attrName>style.visibility</p:attrName>
                                        </p:attrNameLst>
                                      </p:cBhvr>
                                      <p:to>
                                        <p:strVal val="visible"/>
                                      </p:to>
                                    </p:set>
                                    <p:animEffect transition="in" filter="blinds(horizontal)">
                                      <p:cBhvr>
                                        <p:cTn id="303" dur="3000"/>
                                        <p:tgtEl>
                                          <p:spTgt spid="18"/>
                                        </p:tgtEl>
                                      </p:cBhvr>
                                    </p:animEffect>
                                  </p:childTnLst>
                                </p:cTn>
                              </p:par>
                              <p:par>
                                <p:cTn id="304" presetID="3" presetClass="entr" presetSubtype="10" fill="hold" grpId="2" nodeType="withEffect">
                                  <p:stCondLst>
                                    <p:cond delay="0"/>
                                  </p:stCondLst>
                                  <p:childTnLst>
                                    <p:set>
                                      <p:cBhvr>
                                        <p:cTn id="305" dur="1" fill="hold">
                                          <p:stCondLst>
                                            <p:cond delay="0"/>
                                          </p:stCondLst>
                                        </p:cTn>
                                        <p:tgtEl>
                                          <p:spTgt spid="19"/>
                                        </p:tgtEl>
                                        <p:attrNameLst>
                                          <p:attrName>style.visibility</p:attrName>
                                        </p:attrNameLst>
                                      </p:cBhvr>
                                      <p:to>
                                        <p:strVal val="visible"/>
                                      </p:to>
                                    </p:set>
                                    <p:animEffect transition="in" filter="blinds(horizontal)">
                                      <p:cBhvr>
                                        <p:cTn id="306" dur="3000"/>
                                        <p:tgtEl>
                                          <p:spTgt spid="19"/>
                                        </p:tgtEl>
                                      </p:cBhvr>
                                    </p:animEffect>
                                  </p:childTnLst>
                                </p:cTn>
                              </p:par>
                              <p:par>
                                <p:cTn id="307" presetID="3" presetClass="entr" presetSubtype="10" fill="hold" grpId="2" nodeType="withEffect">
                                  <p:stCondLst>
                                    <p:cond delay="0"/>
                                  </p:stCondLst>
                                  <p:childTnLst>
                                    <p:set>
                                      <p:cBhvr>
                                        <p:cTn id="308" dur="1" fill="hold">
                                          <p:stCondLst>
                                            <p:cond delay="0"/>
                                          </p:stCondLst>
                                        </p:cTn>
                                        <p:tgtEl>
                                          <p:spTgt spid="20"/>
                                        </p:tgtEl>
                                        <p:attrNameLst>
                                          <p:attrName>style.visibility</p:attrName>
                                        </p:attrNameLst>
                                      </p:cBhvr>
                                      <p:to>
                                        <p:strVal val="visible"/>
                                      </p:to>
                                    </p:set>
                                    <p:animEffect transition="in" filter="blinds(horizontal)">
                                      <p:cBhvr>
                                        <p:cTn id="309" dur="3000"/>
                                        <p:tgtEl>
                                          <p:spTgt spid="20"/>
                                        </p:tgtEl>
                                      </p:cBhvr>
                                    </p:animEffect>
                                  </p:childTnLst>
                                </p:cTn>
                              </p:par>
                              <p:par>
                                <p:cTn id="310" presetID="3" presetClass="entr" presetSubtype="10" fill="hold" grpId="2" nodeType="withEffect">
                                  <p:stCondLst>
                                    <p:cond delay="0"/>
                                  </p:stCondLst>
                                  <p:childTnLst>
                                    <p:set>
                                      <p:cBhvr>
                                        <p:cTn id="311" dur="1" fill="hold">
                                          <p:stCondLst>
                                            <p:cond delay="0"/>
                                          </p:stCondLst>
                                        </p:cTn>
                                        <p:tgtEl>
                                          <p:spTgt spid="21"/>
                                        </p:tgtEl>
                                        <p:attrNameLst>
                                          <p:attrName>style.visibility</p:attrName>
                                        </p:attrNameLst>
                                      </p:cBhvr>
                                      <p:to>
                                        <p:strVal val="visible"/>
                                      </p:to>
                                    </p:set>
                                    <p:animEffect transition="in" filter="blinds(horizontal)">
                                      <p:cBhvr>
                                        <p:cTn id="312" dur="3000"/>
                                        <p:tgtEl>
                                          <p:spTgt spid="21"/>
                                        </p:tgtEl>
                                      </p:cBhvr>
                                    </p:animEffect>
                                  </p:childTnLst>
                                </p:cTn>
                              </p:par>
                              <p:par>
                                <p:cTn id="313" presetID="3" presetClass="entr" presetSubtype="10" fill="hold" grpId="2" nodeType="withEffect">
                                  <p:stCondLst>
                                    <p:cond delay="0"/>
                                  </p:stCondLst>
                                  <p:childTnLst>
                                    <p:set>
                                      <p:cBhvr>
                                        <p:cTn id="314" dur="1" fill="hold">
                                          <p:stCondLst>
                                            <p:cond delay="0"/>
                                          </p:stCondLst>
                                        </p:cTn>
                                        <p:tgtEl>
                                          <p:spTgt spid="22"/>
                                        </p:tgtEl>
                                        <p:attrNameLst>
                                          <p:attrName>style.visibility</p:attrName>
                                        </p:attrNameLst>
                                      </p:cBhvr>
                                      <p:to>
                                        <p:strVal val="visible"/>
                                      </p:to>
                                    </p:set>
                                    <p:animEffect transition="in" filter="blinds(horizontal)">
                                      <p:cBhvr>
                                        <p:cTn id="315" dur="3000"/>
                                        <p:tgtEl>
                                          <p:spTgt spid="22"/>
                                        </p:tgtEl>
                                      </p:cBhvr>
                                    </p:animEffect>
                                  </p:childTnLst>
                                </p:cTn>
                              </p:par>
                              <p:par>
                                <p:cTn id="316" presetID="3" presetClass="entr" presetSubtype="10" fill="hold" grpId="2" nodeType="withEffect">
                                  <p:stCondLst>
                                    <p:cond delay="0"/>
                                  </p:stCondLst>
                                  <p:childTnLst>
                                    <p:set>
                                      <p:cBhvr>
                                        <p:cTn id="317" dur="1" fill="hold">
                                          <p:stCondLst>
                                            <p:cond delay="0"/>
                                          </p:stCondLst>
                                        </p:cTn>
                                        <p:tgtEl>
                                          <p:spTgt spid="23"/>
                                        </p:tgtEl>
                                        <p:attrNameLst>
                                          <p:attrName>style.visibility</p:attrName>
                                        </p:attrNameLst>
                                      </p:cBhvr>
                                      <p:to>
                                        <p:strVal val="visible"/>
                                      </p:to>
                                    </p:set>
                                    <p:animEffect transition="in" filter="blinds(horizontal)">
                                      <p:cBhvr>
                                        <p:cTn id="318" dur="3000"/>
                                        <p:tgtEl>
                                          <p:spTgt spid="23"/>
                                        </p:tgtEl>
                                      </p:cBhvr>
                                    </p:animEffect>
                                  </p:childTnLst>
                                </p:cTn>
                              </p:par>
                              <p:par>
                                <p:cTn id="319" presetID="3" presetClass="entr" presetSubtype="10" fill="hold" grpId="2" nodeType="withEffect">
                                  <p:stCondLst>
                                    <p:cond delay="0"/>
                                  </p:stCondLst>
                                  <p:childTnLst>
                                    <p:set>
                                      <p:cBhvr>
                                        <p:cTn id="320" dur="1" fill="hold">
                                          <p:stCondLst>
                                            <p:cond delay="0"/>
                                          </p:stCondLst>
                                        </p:cTn>
                                        <p:tgtEl>
                                          <p:spTgt spid="24"/>
                                        </p:tgtEl>
                                        <p:attrNameLst>
                                          <p:attrName>style.visibility</p:attrName>
                                        </p:attrNameLst>
                                      </p:cBhvr>
                                      <p:to>
                                        <p:strVal val="visible"/>
                                      </p:to>
                                    </p:set>
                                    <p:animEffect transition="in" filter="blinds(horizontal)">
                                      <p:cBhvr>
                                        <p:cTn id="321" dur="3000"/>
                                        <p:tgtEl>
                                          <p:spTgt spid="24"/>
                                        </p:tgtEl>
                                      </p:cBhvr>
                                    </p:animEffect>
                                  </p:childTnLst>
                                </p:cTn>
                              </p:par>
                              <p:par>
                                <p:cTn id="322" presetID="3" presetClass="entr" presetSubtype="10" fill="hold" grpId="2" nodeType="withEffect">
                                  <p:stCondLst>
                                    <p:cond delay="0"/>
                                  </p:stCondLst>
                                  <p:childTnLst>
                                    <p:set>
                                      <p:cBhvr>
                                        <p:cTn id="323" dur="1" fill="hold">
                                          <p:stCondLst>
                                            <p:cond delay="0"/>
                                          </p:stCondLst>
                                        </p:cTn>
                                        <p:tgtEl>
                                          <p:spTgt spid="25"/>
                                        </p:tgtEl>
                                        <p:attrNameLst>
                                          <p:attrName>style.visibility</p:attrName>
                                        </p:attrNameLst>
                                      </p:cBhvr>
                                      <p:to>
                                        <p:strVal val="visible"/>
                                      </p:to>
                                    </p:set>
                                    <p:animEffect transition="in" filter="blinds(horizontal)">
                                      <p:cBhvr>
                                        <p:cTn id="324" dur="3000"/>
                                        <p:tgtEl>
                                          <p:spTgt spid="25"/>
                                        </p:tgtEl>
                                      </p:cBhvr>
                                    </p:animEffect>
                                  </p:childTnLst>
                                </p:cTn>
                              </p:par>
                              <p:par>
                                <p:cTn id="325" presetID="3" presetClass="entr" presetSubtype="10" fill="hold" grpId="2" nodeType="withEffect">
                                  <p:stCondLst>
                                    <p:cond delay="0"/>
                                  </p:stCondLst>
                                  <p:childTnLst>
                                    <p:set>
                                      <p:cBhvr>
                                        <p:cTn id="326" dur="1" fill="hold">
                                          <p:stCondLst>
                                            <p:cond delay="0"/>
                                          </p:stCondLst>
                                        </p:cTn>
                                        <p:tgtEl>
                                          <p:spTgt spid="26"/>
                                        </p:tgtEl>
                                        <p:attrNameLst>
                                          <p:attrName>style.visibility</p:attrName>
                                        </p:attrNameLst>
                                      </p:cBhvr>
                                      <p:to>
                                        <p:strVal val="visible"/>
                                      </p:to>
                                    </p:set>
                                    <p:animEffect transition="in" filter="blinds(horizontal)">
                                      <p:cBhvr>
                                        <p:cTn id="327" dur="3000"/>
                                        <p:tgtEl>
                                          <p:spTgt spid="26"/>
                                        </p:tgtEl>
                                      </p:cBhvr>
                                    </p:animEffect>
                                  </p:childTnLst>
                                </p:cTn>
                              </p:par>
                              <p:par>
                                <p:cTn id="328" presetID="3" presetClass="entr" presetSubtype="10" fill="hold" grpId="2" nodeType="withEffect">
                                  <p:stCondLst>
                                    <p:cond delay="0"/>
                                  </p:stCondLst>
                                  <p:childTnLst>
                                    <p:set>
                                      <p:cBhvr>
                                        <p:cTn id="329" dur="1" fill="hold">
                                          <p:stCondLst>
                                            <p:cond delay="0"/>
                                          </p:stCondLst>
                                        </p:cTn>
                                        <p:tgtEl>
                                          <p:spTgt spid="27"/>
                                        </p:tgtEl>
                                        <p:attrNameLst>
                                          <p:attrName>style.visibility</p:attrName>
                                        </p:attrNameLst>
                                      </p:cBhvr>
                                      <p:to>
                                        <p:strVal val="visible"/>
                                      </p:to>
                                    </p:set>
                                    <p:animEffect transition="in" filter="blinds(horizontal)">
                                      <p:cBhvr>
                                        <p:cTn id="330" dur="3000"/>
                                        <p:tgtEl>
                                          <p:spTgt spid="27"/>
                                        </p:tgtEl>
                                      </p:cBhvr>
                                    </p:animEffect>
                                  </p:childTnLst>
                                </p:cTn>
                              </p:par>
                              <p:par>
                                <p:cTn id="331" presetID="3" presetClass="entr" presetSubtype="10" fill="hold" grpId="2" nodeType="withEffect">
                                  <p:stCondLst>
                                    <p:cond delay="0"/>
                                  </p:stCondLst>
                                  <p:childTnLst>
                                    <p:set>
                                      <p:cBhvr>
                                        <p:cTn id="332" dur="1" fill="hold">
                                          <p:stCondLst>
                                            <p:cond delay="0"/>
                                          </p:stCondLst>
                                        </p:cTn>
                                        <p:tgtEl>
                                          <p:spTgt spid="28"/>
                                        </p:tgtEl>
                                        <p:attrNameLst>
                                          <p:attrName>style.visibility</p:attrName>
                                        </p:attrNameLst>
                                      </p:cBhvr>
                                      <p:to>
                                        <p:strVal val="visible"/>
                                      </p:to>
                                    </p:set>
                                    <p:animEffect transition="in" filter="blinds(horizontal)">
                                      <p:cBhvr>
                                        <p:cTn id="333" dur="3000"/>
                                        <p:tgtEl>
                                          <p:spTgt spid="28"/>
                                        </p:tgtEl>
                                      </p:cBhvr>
                                    </p:animEffect>
                                  </p:childTnLst>
                                </p:cTn>
                              </p:par>
                              <p:par>
                                <p:cTn id="334" presetID="3" presetClass="entr" presetSubtype="10" fill="hold" grpId="2"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blinds(horizontal)">
                                      <p:cBhvr>
                                        <p:cTn id="336" dur="3000"/>
                                        <p:tgtEl>
                                          <p:spTgt spid="29"/>
                                        </p:tgtEl>
                                      </p:cBhvr>
                                    </p:animEffect>
                                  </p:childTnLst>
                                </p:cTn>
                              </p:par>
                              <p:par>
                                <p:cTn id="337" presetID="3" presetClass="entr" presetSubtype="10" fill="hold" grpId="2" nodeType="withEffect">
                                  <p:stCondLst>
                                    <p:cond delay="0"/>
                                  </p:stCondLst>
                                  <p:childTnLst>
                                    <p:set>
                                      <p:cBhvr>
                                        <p:cTn id="338" dur="1" fill="hold">
                                          <p:stCondLst>
                                            <p:cond delay="0"/>
                                          </p:stCondLst>
                                        </p:cTn>
                                        <p:tgtEl>
                                          <p:spTgt spid="30"/>
                                        </p:tgtEl>
                                        <p:attrNameLst>
                                          <p:attrName>style.visibility</p:attrName>
                                        </p:attrNameLst>
                                      </p:cBhvr>
                                      <p:to>
                                        <p:strVal val="visible"/>
                                      </p:to>
                                    </p:set>
                                    <p:animEffect transition="in" filter="blinds(horizontal)">
                                      <p:cBhvr>
                                        <p:cTn id="339" dur="3000"/>
                                        <p:tgtEl>
                                          <p:spTgt spid="30"/>
                                        </p:tgtEl>
                                      </p:cBhvr>
                                    </p:animEffect>
                                  </p:childTnLst>
                                </p:cTn>
                              </p:par>
                              <p:par>
                                <p:cTn id="340" presetID="3" presetClass="entr" presetSubtype="10" fill="hold" grpId="2" nodeType="withEffect">
                                  <p:stCondLst>
                                    <p:cond delay="0"/>
                                  </p:stCondLst>
                                  <p:childTnLst>
                                    <p:set>
                                      <p:cBhvr>
                                        <p:cTn id="341" dur="1" fill="hold">
                                          <p:stCondLst>
                                            <p:cond delay="0"/>
                                          </p:stCondLst>
                                        </p:cTn>
                                        <p:tgtEl>
                                          <p:spTgt spid="31"/>
                                        </p:tgtEl>
                                        <p:attrNameLst>
                                          <p:attrName>style.visibility</p:attrName>
                                        </p:attrNameLst>
                                      </p:cBhvr>
                                      <p:to>
                                        <p:strVal val="visible"/>
                                      </p:to>
                                    </p:set>
                                    <p:animEffect transition="in" filter="blinds(horizontal)">
                                      <p:cBhvr>
                                        <p:cTn id="342" dur="3000"/>
                                        <p:tgtEl>
                                          <p:spTgt spid="31"/>
                                        </p:tgtEl>
                                      </p:cBhvr>
                                    </p:animEffect>
                                  </p:childTnLst>
                                </p:cTn>
                              </p:par>
                              <p:par>
                                <p:cTn id="343" presetID="3" presetClass="entr" presetSubtype="10" fill="hold" grpId="2" nodeType="withEffect">
                                  <p:stCondLst>
                                    <p:cond delay="0"/>
                                  </p:stCondLst>
                                  <p:childTnLst>
                                    <p:set>
                                      <p:cBhvr>
                                        <p:cTn id="344" dur="1" fill="hold">
                                          <p:stCondLst>
                                            <p:cond delay="0"/>
                                          </p:stCondLst>
                                        </p:cTn>
                                        <p:tgtEl>
                                          <p:spTgt spid="32"/>
                                        </p:tgtEl>
                                        <p:attrNameLst>
                                          <p:attrName>style.visibility</p:attrName>
                                        </p:attrNameLst>
                                      </p:cBhvr>
                                      <p:to>
                                        <p:strVal val="visible"/>
                                      </p:to>
                                    </p:set>
                                    <p:animEffect transition="in" filter="blinds(horizontal)">
                                      <p:cBhvr>
                                        <p:cTn id="345" dur="3000"/>
                                        <p:tgtEl>
                                          <p:spTgt spid="32"/>
                                        </p:tgtEl>
                                      </p:cBhvr>
                                    </p:animEffect>
                                  </p:childTnLst>
                                </p:cTn>
                              </p:par>
                              <p:par>
                                <p:cTn id="346" presetID="3" presetClass="entr" presetSubtype="10" fill="hold" grpId="2" nodeType="withEffect">
                                  <p:stCondLst>
                                    <p:cond delay="0"/>
                                  </p:stCondLst>
                                  <p:childTnLst>
                                    <p:set>
                                      <p:cBhvr>
                                        <p:cTn id="347" dur="1" fill="hold">
                                          <p:stCondLst>
                                            <p:cond delay="0"/>
                                          </p:stCondLst>
                                        </p:cTn>
                                        <p:tgtEl>
                                          <p:spTgt spid="33"/>
                                        </p:tgtEl>
                                        <p:attrNameLst>
                                          <p:attrName>style.visibility</p:attrName>
                                        </p:attrNameLst>
                                      </p:cBhvr>
                                      <p:to>
                                        <p:strVal val="visible"/>
                                      </p:to>
                                    </p:set>
                                    <p:animEffect transition="in" filter="blinds(horizontal)">
                                      <p:cBhvr>
                                        <p:cTn id="348" dur="3000"/>
                                        <p:tgtEl>
                                          <p:spTgt spid="33"/>
                                        </p:tgtEl>
                                      </p:cBhvr>
                                    </p:animEffect>
                                  </p:childTnLst>
                                </p:cTn>
                              </p:par>
                              <p:par>
                                <p:cTn id="349" presetID="3" presetClass="entr" presetSubtype="10" fill="hold" grpId="2" nodeType="withEffect">
                                  <p:stCondLst>
                                    <p:cond delay="0"/>
                                  </p:stCondLst>
                                  <p:childTnLst>
                                    <p:set>
                                      <p:cBhvr>
                                        <p:cTn id="350" dur="1" fill="hold">
                                          <p:stCondLst>
                                            <p:cond delay="0"/>
                                          </p:stCondLst>
                                        </p:cTn>
                                        <p:tgtEl>
                                          <p:spTgt spid="34"/>
                                        </p:tgtEl>
                                        <p:attrNameLst>
                                          <p:attrName>style.visibility</p:attrName>
                                        </p:attrNameLst>
                                      </p:cBhvr>
                                      <p:to>
                                        <p:strVal val="visible"/>
                                      </p:to>
                                    </p:set>
                                    <p:animEffect transition="in" filter="blinds(horizontal)">
                                      <p:cBhvr>
                                        <p:cTn id="351" dur="3000"/>
                                        <p:tgtEl>
                                          <p:spTgt spid="34"/>
                                        </p:tgtEl>
                                      </p:cBhvr>
                                    </p:animEffect>
                                  </p:childTnLst>
                                </p:cTn>
                              </p:par>
                              <p:par>
                                <p:cTn id="352" presetID="3" presetClass="entr" presetSubtype="10" fill="hold" grpId="2" nodeType="withEffect">
                                  <p:stCondLst>
                                    <p:cond delay="0"/>
                                  </p:stCondLst>
                                  <p:childTnLst>
                                    <p:set>
                                      <p:cBhvr>
                                        <p:cTn id="353" dur="1" fill="hold">
                                          <p:stCondLst>
                                            <p:cond delay="0"/>
                                          </p:stCondLst>
                                        </p:cTn>
                                        <p:tgtEl>
                                          <p:spTgt spid="35"/>
                                        </p:tgtEl>
                                        <p:attrNameLst>
                                          <p:attrName>style.visibility</p:attrName>
                                        </p:attrNameLst>
                                      </p:cBhvr>
                                      <p:to>
                                        <p:strVal val="visible"/>
                                      </p:to>
                                    </p:set>
                                    <p:animEffect transition="in" filter="blinds(horizontal)">
                                      <p:cBhvr>
                                        <p:cTn id="354" dur="3000"/>
                                        <p:tgtEl>
                                          <p:spTgt spid="35"/>
                                        </p:tgtEl>
                                      </p:cBhvr>
                                    </p:animEffect>
                                  </p:childTnLst>
                                </p:cTn>
                              </p:par>
                              <p:par>
                                <p:cTn id="355" presetID="3" presetClass="entr" presetSubtype="10" fill="hold" grpId="2" nodeType="withEffect">
                                  <p:stCondLst>
                                    <p:cond delay="0"/>
                                  </p:stCondLst>
                                  <p:childTnLst>
                                    <p:set>
                                      <p:cBhvr>
                                        <p:cTn id="356" dur="1" fill="hold">
                                          <p:stCondLst>
                                            <p:cond delay="0"/>
                                          </p:stCondLst>
                                        </p:cTn>
                                        <p:tgtEl>
                                          <p:spTgt spid="36"/>
                                        </p:tgtEl>
                                        <p:attrNameLst>
                                          <p:attrName>style.visibility</p:attrName>
                                        </p:attrNameLst>
                                      </p:cBhvr>
                                      <p:to>
                                        <p:strVal val="visible"/>
                                      </p:to>
                                    </p:set>
                                    <p:animEffect transition="in" filter="blinds(horizontal)">
                                      <p:cBhvr>
                                        <p:cTn id="357" dur="3000"/>
                                        <p:tgtEl>
                                          <p:spTgt spid="36"/>
                                        </p:tgtEl>
                                      </p:cBhvr>
                                    </p:animEffect>
                                  </p:childTnLst>
                                </p:cTn>
                              </p:par>
                              <p:par>
                                <p:cTn id="358" presetID="3" presetClass="entr" presetSubtype="10" fill="hold" grpId="2" nodeType="withEffect">
                                  <p:stCondLst>
                                    <p:cond delay="0"/>
                                  </p:stCondLst>
                                  <p:childTnLst>
                                    <p:set>
                                      <p:cBhvr>
                                        <p:cTn id="359" dur="1" fill="hold">
                                          <p:stCondLst>
                                            <p:cond delay="0"/>
                                          </p:stCondLst>
                                        </p:cTn>
                                        <p:tgtEl>
                                          <p:spTgt spid="37"/>
                                        </p:tgtEl>
                                        <p:attrNameLst>
                                          <p:attrName>style.visibility</p:attrName>
                                        </p:attrNameLst>
                                      </p:cBhvr>
                                      <p:to>
                                        <p:strVal val="visible"/>
                                      </p:to>
                                    </p:set>
                                    <p:animEffect transition="in" filter="blinds(horizontal)">
                                      <p:cBhvr>
                                        <p:cTn id="360" dur="3000"/>
                                        <p:tgtEl>
                                          <p:spTgt spid="37"/>
                                        </p:tgtEl>
                                      </p:cBhvr>
                                    </p:animEffect>
                                  </p:childTnLst>
                                </p:cTn>
                              </p:par>
                              <p:par>
                                <p:cTn id="361" presetID="3" presetClass="entr" presetSubtype="10" fill="hold" grpId="2" nodeType="withEffect">
                                  <p:stCondLst>
                                    <p:cond delay="0"/>
                                  </p:stCondLst>
                                  <p:childTnLst>
                                    <p:set>
                                      <p:cBhvr>
                                        <p:cTn id="362" dur="1" fill="hold">
                                          <p:stCondLst>
                                            <p:cond delay="0"/>
                                          </p:stCondLst>
                                        </p:cTn>
                                        <p:tgtEl>
                                          <p:spTgt spid="38"/>
                                        </p:tgtEl>
                                        <p:attrNameLst>
                                          <p:attrName>style.visibility</p:attrName>
                                        </p:attrNameLst>
                                      </p:cBhvr>
                                      <p:to>
                                        <p:strVal val="visible"/>
                                      </p:to>
                                    </p:set>
                                    <p:animEffect transition="in" filter="blinds(horizontal)">
                                      <p:cBhvr>
                                        <p:cTn id="363" dur="3000"/>
                                        <p:tgtEl>
                                          <p:spTgt spid="38"/>
                                        </p:tgtEl>
                                      </p:cBhvr>
                                    </p:animEffect>
                                  </p:childTnLst>
                                </p:cTn>
                              </p:par>
                              <p:par>
                                <p:cTn id="364" presetID="3" presetClass="entr" presetSubtype="10" fill="hold" grpId="2" nodeType="withEffect">
                                  <p:stCondLst>
                                    <p:cond delay="0"/>
                                  </p:stCondLst>
                                  <p:childTnLst>
                                    <p:set>
                                      <p:cBhvr>
                                        <p:cTn id="365" dur="1" fill="hold">
                                          <p:stCondLst>
                                            <p:cond delay="0"/>
                                          </p:stCondLst>
                                        </p:cTn>
                                        <p:tgtEl>
                                          <p:spTgt spid="39"/>
                                        </p:tgtEl>
                                        <p:attrNameLst>
                                          <p:attrName>style.visibility</p:attrName>
                                        </p:attrNameLst>
                                      </p:cBhvr>
                                      <p:to>
                                        <p:strVal val="visible"/>
                                      </p:to>
                                    </p:set>
                                    <p:animEffect transition="in" filter="blinds(horizontal)">
                                      <p:cBhvr>
                                        <p:cTn id="366" dur="3000"/>
                                        <p:tgtEl>
                                          <p:spTgt spid="39"/>
                                        </p:tgtEl>
                                      </p:cBhvr>
                                    </p:animEffect>
                                  </p:childTnLst>
                                </p:cTn>
                              </p:par>
                              <p:par>
                                <p:cTn id="367" presetID="3" presetClass="entr" presetSubtype="10" fill="hold" grpId="2" nodeType="withEffect">
                                  <p:stCondLst>
                                    <p:cond delay="0"/>
                                  </p:stCondLst>
                                  <p:childTnLst>
                                    <p:set>
                                      <p:cBhvr>
                                        <p:cTn id="368" dur="1" fill="hold">
                                          <p:stCondLst>
                                            <p:cond delay="0"/>
                                          </p:stCondLst>
                                        </p:cTn>
                                        <p:tgtEl>
                                          <p:spTgt spid="40"/>
                                        </p:tgtEl>
                                        <p:attrNameLst>
                                          <p:attrName>style.visibility</p:attrName>
                                        </p:attrNameLst>
                                      </p:cBhvr>
                                      <p:to>
                                        <p:strVal val="visible"/>
                                      </p:to>
                                    </p:set>
                                    <p:animEffect transition="in" filter="blinds(horizontal)">
                                      <p:cBhvr>
                                        <p:cTn id="369" dur="3000"/>
                                        <p:tgtEl>
                                          <p:spTgt spid="40"/>
                                        </p:tgtEl>
                                      </p:cBhvr>
                                    </p:animEffect>
                                  </p:childTnLst>
                                </p:cTn>
                              </p:par>
                              <p:par>
                                <p:cTn id="370" presetID="3" presetClass="entr" presetSubtype="10" fill="hold" grpId="2" nodeType="withEffect">
                                  <p:stCondLst>
                                    <p:cond delay="0"/>
                                  </p:stCondLst>
                                  <p:childTnLst>
                                    <p:set>
                                      <p:cBhvr>
                                        <p:cTn id="371" dur="1" fill="hold">
                                          <p:stCondLst>
                                            <p:cond delay="0"/>
                                          </p:stCondLst>
                                        </p:cTn>
                                        <p:tgtEl>
                                          <p:spTgt spid="41"/>
                                        </p:tgtEl>
                                        <p:attrNameLst>
                                          <p:attrName>style.visibility</p:attrName>
                                        </p:attrNameLst>
                                      </p:cBhvr>
                                      <p:to>
                                        <p:strVal val="visible"/>
                                      </p:to>
                                    </p:set>
                                    <p:animEffect transition="in" filter="blinds(horizontal)">
                                      <p:cBhvr>
                                        <p:cTn id="372" dur="3000"/>
                                        <p:tgtEl>
                                          <p:spTgt spid="41"/>
                                        </p:tgtEl>
                                      </p:cBhvr>
                                    </p:animEffect>
                                  </p:childTnLst>
                                </p:cTn>
                              </p:par>
                              <p:par>
                                <p:cTn id="373" presetID="3" presetClass="entr" presetSubtype="10" fill="hold" grpId="2" nodeType="withEffect">
                                  <p:stCondLst>
                                    <p:cond delay="0"/>
                                  </p:stCondLst>
                                  <p:childTnLst>
                                    <p:set>
                                      <p:cBhvr>
                                        <p:cTn id="374" dur="1" fill="hold">
                                          <p:stCondLst>
                                            <p:cond delay="0"/>
                                          </p:stCondLst>
                                        </p:cTn>
                                        <p:tgtEl>
                                          <p:spTgt spid="42"/>
                                        </p:tgtEl>
                                        <p:attrNameLst>
                                          <p:attrName>style.visibility</p:attrName>
                                        </p:attrNameLst>
                                      </p:cBhvr>
                                      <p:to>
                                        <p:strVal val="visible"/>
                                      </p:to>
                                    </p:set>
                                    <p:animEffect transition="in" filter="blinds(horizontal)">
                                      <p:cBhvr>
                                        <p:cTn id="375" dur="3000"/>
                                        <p:tgtEl>
                                          <p:spTgt spid="42"/>
                                        </p:tgtEl>
                                      </p:cBhvr>
                                    </p:animEffect>
                                  </p:childTnLst>
                                </p:cTn>
                              </p:par>
                              <p:par>
                                <p:cTn id="376" presetID="3" presetClass="entr" presetSubtype="10" fill="hold" grpId="2" nodeType="withEffect">
                                  <p:stCondLst>
                                    <p:cond delay="0"/>
                                  </p:stCondLst>
                                  <p:childTnLst>
                                    <p:set>
                                      <p:cBhvr>
                                        <p:cTn id="377" dur="1" fill="hold">
                                          <p:stCondLst>
                                            <p:cond delay="0"/>
                                          </p:stCondLst>
                                        </p:cTn>
                                        <p:tgtEl>
                                          <p:spTgt spid="43"/>
                                        </p:tgtEl>
                                        <p:attrNameLst>
                                          <p:attrName>style.visibility</p:attrName>
                                        </p:attrNameLst>
                                      </p:cBhvr>
                                      <p:to>
                                        <p:strVal val="visible"/>
                                      </p:to>
                                    </p:set>
                                    <p:animEffect transition="in" filter="blinds(horizontal)">
                                      <p:cBhvr>
                                        <p:cTn id="378" dur="3000"/>
                                        <p:tgtEl>
                                          <p:spTgt spid="43"/>
                                        </p:tgtEl>
                                      </p:cBhvr>
                                    </p:animEffect>
                                  </p:childTnLst>
                                </p:cTn>
                              </p:par>
                              <p:par>
                                <p:cTn id="379" presetID="3" presetClass="entr" presetSubtype="10" fill="hold" grpId="2" nodeType="withEffect">
                                  <p:stCondLst>
                                    <p:cond delay="0"/>
                                  </p:stCondLst>
                                  <p:childTnLst>
                                    <p:set>
                                      <p:cBhvr>
                                        <p:cTn id="380" dur="1" fill="hold">
                                          <p:stCondLst>
                                            <p:cond delay="0"/>
                                          </p:stCondLst>
                                        </p:cTn>
                                        <p:tgtEl>
                                          <p:spTgt spid="44"/>
                                        </p:tgtEl>
                                        <p:attrNameLst>
                                          <p:attrName>style.visibility</p:attrName>
                                        </p:attrNameLst>
                                      </p:cBhvr>
                                      <p:to>
                                        <p:strVal val="visible"/>
                                      </p:to>
                                    </p:set>
                                    <p:animEffect transition="in" filter="blinds(horizontal)">
                                      <p:cBhvr>
                                        <p:cTn id="381" dur="3000"/>
                                        <p:tgtEl>
                                          <p:spTgt spid="44"/>
                                        </p:tgtEl>
                                      </p:cBhvr>
                                    </p:animEffect>
                                  </p:childTnLst>
                                </p:cTn>
                              </p:par>
                              <p:par>
                                <p:cTn id="382" presetID="3" presetClass="entr" presetSubtype="10" fill="hold" grpId="2" nodeType="withEffect">
                                  <p:stCondLst>
                                    <p:cond delay="0"/>
                                  </p:stCondLst>
                                  <p:childTnLst>
                                    <p:set>
                                      <p:cBhvr>
                                        <p:cTn id="383" dur="1" fill="hold">
                                          <p:stCondLst>
                                            <p:cond delay="0"/>
                                          </p:stCondLst>
                                        </p:cTn>
                                        <p:tgtEl>
                                          <p:spTgt spid="45"/>
                                        </p:tgtEl>
                                        <p:attrNameLst>
                                          <p:attrName>style.visibility</p:attrName>
                                        </p:attrNameLst>
                                      </p:cBhvr>
                                      <p:to>
                                        <p:strVal val="visible"/>
                                      </p:to>
                                    </p:set>
                                    <p:animEffect transition="in" filter="blinds(horizontal)">
                                      <p:cBhvr>
                                        <p:cTn id="384" dur="3000"/>
                                        <p:tgtEl>
                                          <p:spTgt spid="45"/>
                                        </p:tgtEl>
                                      </p:cBhvr>
                                    </p:animEffect>
                                  </p:childTnLst>
                                </p:cTn>
                              </p:par>
                              <p:par>
                                <p:cTn id="385" presetID="2" presetClass="exit" presetSubtype="4" fill="hold" grpId="3" nodeType="withEffect">
                                  <p:stCondLst>
                                    <p:cond delay="0"/>
                                  </p:stCondLst>
                                  <p:childTnLst>
                                    <p:anim calcmode="lin" valueType="num">
                                      <p:cBhvr additive="base">
                                        <p:cTn id="386" dur="3000"/>
                                        <p:tgtEl>
                                          <p:spTgt spid="4"/>
                                        </p:tgtEl>
                                        <p:attrNameLst>
                                          <p:attrName>ppt_x</p:attrName>
                                        </p:attrNameLst>
                                      </p:cBhvr>
                                      <p:tavLst>
                                        <p:tav tm="0">
                                          <p:val>
                                            <p:strVal val="ppt_x"/>
                                          </p:val>
                                        </p:tav>
                                        <p:tav tm="100000">
                                          <p:val>
                                            <p:strVal val="ppt_x"/>
                                          </p:val>
                                        </p:tav>
                                      </p:tavLst>
                                    </p:anim>
                                    <p:anim calcmode="lin" valueType="num">
                                      <p:cBhvr additive="base">
                                        <p:cTn id="387" dur="3000"/>
                                        <p:tgtEl>
                                          <p:spTgt spid="4"/>
                                        </p:tgtEl>
                                        <p:attrNameLst>
                                          <p:attrName>ppt_y</p:attrName>
                                        </p:attrNameLst>
                                      </p:cBhvr>
                                      <p:tavLst>
                                        <p:tav tm="0">
                                          <p:val>
                                            <p:strVal val="ppt_y"/>
                                          </p:val>
                                        </p:tav>
                                        <p:tav tm="100000">
                                          <p:val>
                                            <p:strVal val="1+ppt_h/2"/>
                                          </p:val>
                                        </p:tav>
                                      </p:tavLst>
                                    </p:anim>
                                    <p:set>
                                      <p:cBhvr>
                                        <p:cTn id="388" dur="1" fill="hold">
                                          <p:stCondLst>
                                            <p:cond delay="2999"/>
                                          </p:stCondLst>
                                        </p:cTn>
                                        <p:tgtEl>
                                          <p:spTgt spid="4"/>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5"/>
                                        </p:tgtEl>
                                        <p:attrNameLst>
                                          <p:attrName>ppt_x</p:attrName>
                                        </p:attrNameLst>
                                      </p:cBhvr>
                                      <p:tavLst>
                                        <p:tav tm="0">
                                          <p:val>
                                            <p:strVal val="ppt_x"/>
                                          </p:val>
                                        </p:tav>
                                        <p:tav tm="100000">
                                          <p:val>
                                            <p:strVal val="ppt_x"/>
                                          </p:val>
                                        </p:tav>
                                      </p:tavLst>
                                    </p:anim>
                                    <p:anim calcmode="lin" valueType="num">
                                      <p:cBhvr additive="base">
                                        <p:cTn id="391" dur="3000"/>
                                        <p:tgtEl>
                                          <p:spTgt spid="5"/>
                                        </p:tgtEl>
                                        <p:attrNameLst>
                                          <p:attrName>ppt_y</p:attrName>
                                        </p:attrNameLst>
                                      </p:cBhvr>
                                      <p:tavLst>
                                        <p:tav tm="0">
                                          <p:val>
                                            <p:strVal val="ppt_y"/>
                                          </p:val>
                                        </p:tav>
                                        <p:tav tm="100000">
                                          <p:val>
                                            <p:strVal val="1+ppt_h/2"/>
                                          </p:val>
                                        </p:tav>
                                      </p:tavLst>
                                    </p:anim>
                                    <p:set>
                                      <p:cBhvr>
                                        <p:cTn id="392" dur="1" fill="hold">
                                          <p:stCondLst>
                                            <p:cond delay="2999"/>
                                          </p:stCondLst>
                                        </p:cTn>
                                        <p:tgtEl>
                                          <p:spTgt spid="5"/>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6"/>
                                        </p:tgtEl>
                                        <p:attrNameLst>
                                          <p:attrName>ppt_x</p:attrName>
                                        </p:attrNameLst>
                                      </p:cBhvr>
                                      <p:tavLst>
                                        <p:tav tm="0">
                                          <p:val>
                                            <p:strVal val="ppt_x"/>
                                          </p:val>
                                        </p:tav>
                                        <p:tav tm="100000">
                                          <p:val>
                                            <p:strVal val="ppt_x"/>
                                          </p:val>
                                        </p:tav>
                                      </p:tavLst>
                                    </p:anim>
                                    <p:anim calcmode="lin" valueType="num">
                                      <p:cBhvr additive="base">
                                        <p:cTn id="395" dur="3000"/>
                                        <p:tgtEl>
                                          <p:spTgt spid="6"/>
                                        </p:tgtEl>
                                        <p:attrNameLst>
                                          <p:attrName>ppt_y</p:attrName>
                                        </p:attrNameLst>
                                      </p:cBhvr>
                                      <p:tavLst>
                                        <p:tav tm="0">
                                          <p:val>
                                            <p:strVal val="ppt_y"/>
                                          </p:val>
                                        </p:tav>
                                        <p:tav tm="100000">
                                          <p:val>
                                            <p:strVal val="1+ppt_h/2"/>
                                          </p:val>
                                        </p:tav>
                                      </p:tavLst>
                                    </p:anim>
                                    <p:set>
                                      <p:cBhvr>
                                        <p:cTn id="396" dur="1" fill="hold">
                                          <p:stCondLst>
                                            <p:cond delay="2999"/>
                                          </p:stCondLst>
                                        </p:cTn>
                                        <p:tgtEl>
                                          <p:spTgt spid="6"/>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7"/>
                                        </p:tgtEl>
                                        <p:attrNameLst>
                                          <p:attrName>ppt_x</p:attrName>
                                        </p:attrNameLst>
                                      </p:cBhvr>
                                      <p:tavLst>
                                        <p:tav tm="0">
                                          <p:val>
                                            <p:strVal val="ppt_x"/>
                                          </p:val>
                                        </p:tav>
                                        <p:tav tm="100000">
                                          <p:val>
                                            <p:strVal val="ppt_x"/>
                                          </p:val>
                                        </p:tav>
                                      </p:tavLst>
                                    </p:anim>
                                    <p:anim calcmode="lin" valueType="num">
                                      <p:cBhvr additive="base">
                                        <p:cTn id="399" dur="3000"/>
                                        <p:tgtEl>
                                          <p:spTgt spid="7"/>
                                        </p:tgtEl>
                                        <p:attrNameLst>
                                          <p:attrName>ppt_y</p:attrName>
                                        </p:attrNameLst>
                                      </p:cBhvr>
                                      <p:tavLst>
                                        <p:tav tm="0">
                                          <p:val>
                                            <p:strVal val="ppt_y"/>
                                          </p:val>
                                        </p:tav>
                                        <p:tav tm="100000">
                                          <p:val>
                                            <p:strVal val="1+ppt_h/2"/>
                                          </p:val>
                                        </p:tav>
                                      </p:tavLst>
                                    </p:anim>
                                    <p:set>
                                      <p:cBhvr>
                                        <p:cTn id="400" dur="1" fill="hold">
                                          <p:stCondLst>
                                            <p:cond delay="2999"/>
                                          </p:stCondLst>
                                        </p:cTn>
                                        <p:tgtEl>
                                          <p:spTgt spid="7"/>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8"/>
                                        </p:tgtEl>
                                        <p:attrNameLst>
                                          <p:attrName>ppt_x</p:attrName>
                                        </p:attrNameLst>
                                      </p:cBhvr>
                                      <p:tavLst>
                                        <p:tav tm="0">
                                          <p:val>
                                            <p:strVal val="ppt_x"/>
                                          </p:val>
                                        </p:tav>
                                        <p:tav tm="100000">
                                          <p:val>
                                            <p:strVal val="ppt_x"/>
                                          </p:val>
                                        </p:tav>
                                      </p:tavLst>
                                    </p:anim>
                                    <p:anim calcmode="lin" valueType="num">
                                      <p:cBhvr additive="base">
                                        <p:cTn id="403" dur="3000"/>
                                        <p:tgtEl>
                                          <p:spTgt spid="8"/>
                                        </p:tgtEl>
                                        <p:attrNameLst>
                                          <p:attrName>ppt_y</p:attrName>
                                        </p:attrNameLst>
                                      </p:cBhvr>
                                      <p:tavLst>
                                        <p:tav tm="0">
                                          <p:val>
                                            <p:strVal val="ppt_y"/>
                                          </p:val>
                                        </p:tav>
                                        <p:tav tm="100000">
                                          <p:val>
                                            <p:strVal val="1+ppt_h/2"/>
                                          </p:val>
                                        </p:tav>
                                      </p:tavLst>
                                    </p:anim>
                                    <p:set>
                                      <p:cBhvr>
                                        <p:cTn id="404" dur="1" fill="hold">
                                          <p:stCondLst>
                                            <p:cond delay="2999"/>
                                          </p:stCondLst>
                                        </p:cTn>
                                        <p:tgtEl>
                                          <p:spTgt spid="8"/>
                                        </p:tgtEl>
                                        <p:attrNameLst>
                                          <p:attrName>style.visibility</p:attrName>
                                        </p:attrNameLst>
                                      </p:cBhvr>
                                      <p:to>
                                        <p:strVal val="hidden"/>
                                      </p:to>
                                    </p:set>
                                  </p:childTnLst>
                                </p:cTn>
                              </p:par>
                              <p:par>
                                <p:cTn id="405" presetID="2" presetClass="exit" presetSubtype="4" fill="hold" grpId="3" nodeType="withEffect">
                                  <p:stCondLst>
                                    <p:cond delay="0"/>
                                  </p:stCondLst>
                                  <p:childTnLst>
                                    <p:anim calcmode="lin" valueType="num">
                                      <p:cBhvr additive="base">
                                        <p:cTn id="406" dur="3000"/>
                                        <p:tgtEl>
                                          <p:spTgt spid="9"/>
                                        </p:tgtEl>
                                        <p:attrNameLst>
                                          <p:attrName>ppt_x</p:attrName>
                                        </p:attrNameLst>
                                      </p:cBhvr>
                                      <p:tavLst>
                                        <p:tav tm="0">
                                          <p:val>
                                            <p:strVal val="ppt_x"/>
                                          </p:val>
                                        </p:tav>
                                        <p:tav tm="100000">
                                          <p:val>
                                            <p:strVal val="ppt_x"/>
                                          </p:val>
                                        </p:tav>
                                      </p:tavLst>
                                    </p:anim>
                                    <p:anim calcmode="lin" valueType="num">
                                      <p:cBhvr additive="base">
                                        <p:cTn id="407" dur="3000"/>
                                        <p:tgtEl>
                                          <p:spTgt spid="9"/>
                                        </p:tgtEl>
                                        <p:attrNameLst>
                                          <p:attrName>ppt_y</p:attrName>
                                        </p:attrNameLst>
                                      </p:cBhvr>
                                      <p:tavLst>
                                        <p:tav tm="0">
                                          <p:val>
                                            <p:strVal val="ppt_y"/>
                                          </p:val>
                                        </p:tav>
                                        <p:tav tm="100000">
                                          <p:val>
                                            <p:strVal val="1+ppt_h/2"/>
                                          </p:val>
                                        </p:tav>
                                      </p:tavLst>
                                    </p:anim>
                                    <p:set>
                                      <p:cBhvr>
                                        <p:cTn id="408" dur="1" fill="hold">
                                          <p:stCondLst>
                                            <p:cond delay="2999"/>
                                          </p:stCondLst>
                                        </p:cTn>
                                        <p:tgtEl>
                                          <p:spTgt spid="9"/>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3000"/>
                                        <p:tgtEl>
                                          <p:spTgt spid="10"/>
                                        </p:tgtEl>
                                        <p:attrNameLst>
                                          <p:attrName>ppt_x</p:attrName>
                                        </p:attrNameLst>
                                      </p:cBhvr>
                                      <p:tavLst>
                                        <p:tav tm="0">
                                          <p:val>
                                            <p:strVal val="ppt_x"/>
                                          </p:val>
                                        </p:tav>
                                        <p:tav tm="100000">
                                          <p:val>
                                            <p:strVal val="ppt_x"/>
                                          </p:val>
                                        </p:tav>
                                      </p:tavLst>
                                    </p:anim>
                                    <p:anim calcmode="lin" valueType="num">
                                      <p:cBhvr additive="base">
                                        <p:cTn id="411" dur="3000"/>
                                        <p:tgtEl>
                                          <p:spTgt spid="10"/>
                                        </p:tgtEl>
                                        <p:attrNameLst>
                                          <p:attrName>ppt_y</p:attrName>
                                        </p:attrNameLst>
                                      </p:cBhvr>
                                      <p:tavLst>
                                        <p:tav tm="0">
                                          <p:val>
                                            <p:strVal val="ppt_y"/>
                                          </p:val>
                                        </p:tav>
                                        <p:tav tm="100000">
                                          <p:val>
                                            <p:strVal val="1+ppt_h/2"/>
                                          </p:val>
                                        </p:tav>
                                      </p:tavLst>
                                    </p:anim>
                                    <p:set>
                                      <p:cBhvr>
                                        <p:cTn id="412" dur="1" fill="hold">
                                          <p:stCondLst>
                                            <p:cond delay="2999"/>
                                          </p:stCondLst>
                                        </p:cTn>
                                        <p:tgtEl>
                                          <p:spTgt spid="10"/>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3000"/>
                                        <p:tgtEl>
                                          <p:spTgt spid="11"/>
                                        </p:tgtEl>
                                        <p:attrNameLst>
                                          <p:attrName>ppt_x</p:attrName>
                                        </p:attrNameLst>
                                      </p:cBhvr>
                                      <p:tavLst>
                                        <p:tav tm="0">
                                          <p:val>
                                            <p:strVal val="ppt_x"/>
                                          </p:val>
                                        </p:tav>
                                        <p:tav tm="100000">
                                          <p:val>
                                            <p:strVal val="ppt_x"/>
                                          </p:val>
                                        </p:tav>
                                      </p:tavLst>
                                    </p:anim>
                                    <p:anim calcmode="lin" valueType="num">
                                      <p:cBhvr additive="base">
                                        <p:cTn id="415" dur="3000"/>
                                        <p:tgtEl>
                                          <p:spTgt spid="11"/>
                                        </p:tgtEl>
                                        <p:attrNameLst>
                                          <p:attrName>ppt_y</p:attrName>
                                        </p:attrNameLst>
                                      </p:cBhvr>
                                      <p:tavLst>
                                        <p:tav tm="0">
                                          <p:val>
                                            <p:strVal val="ppt_y"/>
                                          </p:val>
                                        </p:tav>
                                        <p:tav tm="100000">
                                          <p:val>
                                            <p:strVal val="1+ppt_h/2"/>
                                          </p:val>
                                        </p:tav>
                                      </p:tavLst>
                                    </p:anim>
                                    <p:set>
                                      <p:cBhvr>
                                        <p:cTn id="416" dur="1" fill="hold">
                                          <p:stCondLst>
                                            <p:cond delay="2999"/>
                                          </p:stCondLst>
                                        </p:cTn>
                                        <p:tgtEl>
                                          <p:spTgt spid="11"/>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3000"/>
                                        <p:tgtEl>
                                          <p:spTgt spid="12"/>
                                        </p:tgtEl>
                                        <p:attrNameLst>
                                          <p:attrName>ppt_x</p:attrName>
                                        </p:attrNameLst>
                                      </p:cBhvr>
                                      <p:tavLst>
                                        <p:tav tm="0">
                                          <p:val>
                                            <p:strVal val="ppt_x"/>
                                          </p:val>
                                        </p:tav>
                                        <p:tav tm="100000">
                                          <p:val>
                                            <p:strVal val="ppt_x"/>
                                          </p:val>
                                        </p:tav>
                                      </p:tavLst>
                                    </p:anim>
                                    <p:anim calcmode="lin" valueType="num">
                                      <p:cBhvr additive="base">
                                        <p:cTn id="419" dur="3000"/>
                                        <p:tgtEl>
                                          <p:spTgt spid="12"/>
                                        </p:tgtEl>
                                        <p:attrNameLst>
                                          <p:attrName>ppt_y</p:attrName>
                                        </p:attrNameLst>
                                      </p:cBhvr>
                                      <p:tavLst>
                                        <p:tav tm="0">
                                          <p:val>
                                            <p:strVal val="ppt_y"/>
                                          </p:val>
                                        </p:tav>
                                        <p:tav tm="100000">
                                          <p:val>
                                            <p:strVal val="1+ppt_h/2"/>
                                          </p:val>
                                        </p:tav>
                                      </p:tavLst>
                                    </p:anim>
                                    <p:set>
                                      <p:cBhvr>
                                        <p:cTn id="420" dur="1" fill="hold">
                                          <p:stCondLst>
                                            <p:cond delay="2999"/>
                                          </p:stCondLst>
                                        </p:cTn>
                                        <p:tgtEl>
                                          <p:spTgt spid="12"/>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3000"/>
                                        <p:tgtEl>
                                          <p:spTgt spid="13"/>
                                        </p:tgtEl>
                                        <p:attrNameLst>
                                          <p:attrName>ppt_x</p:attrName>
                                        </p:attrNameLst>
                                      </p:cBhvr>
                                      <p:tavLst>
                                        <p:tav tm="0">
                                          <p:val>
                                            <p:strVal val="ppt_x"/>
                                          </p:val>
                                        </p:tav>
                                        <p:tav tm="100000">
                                          <p:val>
                                            <p:strVal val="ppt_x"/>
                                          </p:val>
                                        </p:tav>
                                      </p:tavLst>
                                    </p:anim>
                                    <p:anim calcmode="lin" valueType="num">
                                      <p:cBhvr additive="base">
                                        <p:cTn id="423" dur="3000"/>
                                        <p:tgtEl>
                                          <p:spTgt spid="13"/>
                                        </p:tgtEl>
                                        <p:attrNameLst>
                                          <p:attrName>ppt_y</p:attrName>
                                        </p:attrNameLst>
                                      </p:cBhvr>
                                      <p:tavLst>
                                        <p:tav tm="0">
                                          <p:val>
                                            <p:strVal val="ppt_y"/>
                                          </p:val>
                                        </p:tav>
                                        <p:tav tm="100000">
                                          <p:val>
                                            <p:strVal val="1+ppt_h/2"/>
                                          </p:val>
                                        </p:tav>
                                      </p:tavLst>
                                    </p:anim>
                                    <p:set>
                                      <p:cBhvr>
                                        <p:cTn id="424" dur="1" fill="hold">
                                          <p:stCondLst>
                                            <p:cond delay="2999"/>
                                          </p:stCondLst>
                                        </p:cTn>
                                        <p:tgtEl>
                                          <p:spTgt spid="13"/>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3000"/>
                                        <p:tgtEl>
                                          <p:spTgt spid="14"/>
                                        </p:tgtEl>
                                        <p:attrNameLst>
                                          <p:attrName>ppt_x</p:attrName>
                                        </p:attrNameLst>
                                      </p:cBhvr>
                                      <p:tavLst>
                                        <p:tav tm="0">
                                          <p:val>
                                            <p:strVal val="ppt_x"/>
                                          </p:val>
                                        </p:tav>
                                        <p:tav tm="100000">
                                          <p:val>
                                            <p:strVal val="ppt_x"/>
                                          </p:val>
                                        </p:tav>
                                      </p:tavLst>
                                    </p:anim>
                                    <p:anim calcmode="lin" valueType="num">
                                      <p:cBhvr additive="base">
                                        <p:cTn id="427" dur="3000"/>
                                        <p:tgtEl>
                                          <p:spTgt spid="14"/>
                                        </p:tgtEl>
                                        <p:attrNameLst>
                                          <p:attrName>ppt_y</p:attrName>
                                        </p:attrNameLst>
                                      </p:cBhvr>
                                      <p:tavLst>
                                        <p:tav tm="0">
                                          <p:val>
                                            <p:strVal val="ppt_y"/>
                                          </p:val>
                                        </p:tav>
                                        <p:tav tm="100000">
                                          <p:val>
                                            <p:strVal val="1+ppt_h/2"/>
                                          </p:val>
                                        </p:tav>
                                      </p:tavLst>
                                    </p:anim>
                                    <p:set>
                                      <p:cBhvr>
                                        <p:cTn id="428" dur="1" fill="hold">
                                          <p:stCondLst>
                                            <p:cond delay="2999"/>
                                          </p:stCondLst>
                                        </p:cTn>
                                        <p:tgtEl>
                                          <p:spTgt spid="14"/>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3000"/>
                                        <p:tgtEl>
                                          <p:spTgt spid="15"/>
                                        </p:tgtEl>
                                        <p:attrNameLst>
                                          <p:attrName>ppt_x</p:attrName>
                                        </p:attrNameLst>
                                      </p:cBhvr>
                                      <p:tavLst>
                                        <p:tav tm="0">
                                          <p:val>
                                            <p:strVal val="ppt_x"/>
                                          </p:val>
                                        </p:tav>
                                        <p:tav tm="100000">
                                          <p:val>
                                            <p:strVal val="ppt_x"/>
                                          </p:val>
                                        </p:tav>
                                      </p:tavLst>
                                    </p:anim>
                                    <p:anim calcmode="lin" valueType="num">
                                      <p:cBhvr additive="base">
                                        <p:cTn id="431" dur="3000"/>
                                        <p:tgtEl>
                                          <p:spTgt spid="15"/>
                                        </p:tgtEl>
                                        <p:attrNameLst>
                                          <p:attrName>ppt_y</p:attrName>
                                        </p:attrNameLst>
                                      </p:cBhvr>
                                      <p:tavLst>
                                        <p:tav tm="0">
                                          <p:val>
                                            <p:strVal val="ppt_y"/>
                                          </p:val>
                                        </p:tav>
                                        <p:tav tm="100000">
                                          <p:val>
                                            <p:strVal val="1+ppt_h/2"/>
                                          </p:val>
                                        </p:tav>
                                      </p:tavLst>
                                    </p:anim>
                                    <p:set>
                                      <p:cBhvr>
                                        <p:cTn id="432" dur="1" fill="hold">
                                          <p:stCondLst>
                                            <p:cond delay="2999"/>
                                          </p:stCondLst>
                                        </p:cTn>
                                        <p:tgtEl>
                                          <p:spTgt spid="15"/>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3000"/>
                                        <p:tgtEl>
                                          <p:spTgt spid="16"/>
                                        </p:tgtEl>
                                        <p:attrNameLst>
                                          <p:attrName>ppt_x</p:attrName>
                                        </p:attrNameLst>
                                      </p:cBhvr>
                                      <p:tavLst>
                                        <p:tav tm="0">
                                          <p:val>
                                            <p:strVal val="ppt_x"/>
                                          </p:val>
                                        </p:tav>
                                        <p:tav tm="100000">
                                          <p:val>
                                            <p:strVal val="ppt_x"/>
                                          </p:val>
                                        </p:tav>
                                      </p:tavLst>
                                    </p:anim>
                                    <p:anim calcmode="lin" valueType="num">
                                      <p:cBhvr additive="base">
                                        <p:cTn id="435" dur="3000"/>
                                        <p:tgtEl>
                                          <p:spTgt spid="16"/>
                                        </p:tgtEl>
                                        <p:attrNameLst>
                                          <p:attrName>ppt_y</p:attrName>
                                        </p:attrNameLst>
                                      </p:cBhvr>
                                      <p:tavLst>
                                        <p:tav tm="0">
                                          <p:val>
                                            <p:strVal val="ppt_y"/>
                                          </p:val>
                                        </p:tav>
                                        <p:tav tm="100000">
                                          <p:val>
                                            <p:strVal val="1+ppt_h/2"/>
                                          </p:val>
                                        </p:tav>
                                      </p:tavLst>
                                    </p:anim>
                                    <p:set>
                                      <p:cBhvr>
                                        <p:cTn id="436" dur="1" fill="hold">
                                          <p:stCondLst>
                                            <p:cond delay="2999"/>
                                          </p:stCondLst>
                                        </p:cTn>
                                        <p:tgtEl>
                                          <p:spTgt spid="16"/>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3000"/>
                                        <p:tgtEl>
                                          <p:spTgt spid="17"/>
                                        </p:tgtEl>
                                        <p:attrNameLst>
                                          <p:attrName>ppt_x</p:attrName>
                                        </p:attrNameLst>
                                      </p:cBhvr>
                                      <p:tavLst>
                                        <p:tav tm="0">
                                          <p:val>
                                            <p:strVal val="ppt_x"/>
                                          </p:val>
                                        </p:tav>
                                        <p:tav tm="100000">
                                          <p:val>
                                            <p:strVal val="ppt_x"/>
                                          </p:val>
                                        </p:tav>
                                      </p:tavLst>
                                    </p:anim>
                                    <p:anim calcmode="lin" valueType="num">
                                      <p:cBhvr additive="base">
                                        <p:cTn id="439" dur="3000"/>
                                        <p:tgtEl>
                                          <p:spTgt spid="17"/>
                                        </p:tgtEl>
                                        <p:attrNameLst>
                                          <p:attrName>ppt_y</p:attrName>
                                        </p:attrNameLst>
                                      </p:cBhvr>
                                      <p:tavLst>
                                        <p:tav tm="0">
                                          <p:val>
                                            <p:strVal val="ppt_y"/>
                                          </p:val>
                                        </p:tav>
                                        <p:tav tm="100000">
                                          <p:val>
                                            <p:strVal val="1+ppt_h/2"/>
                                          </p:val>
                                        </p:tav>
                                      </p:tavLst>
                                    </p:anim>
                                    <p:set>
                                      <p:cBhvr>
                                        <p:cTn id="440" dur="1" fill="hold">
                                          <p:stCondLst>
                                            <p:cond delay="2999"/>
                                          </p:stCondLst>
                                        </p:cTn>
                                        <p:tgtEl>
                                          <p:spTgt spid="17"/>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3000"/>
                                        <p:tgtEl>
                                          <p:spTgt spid="18"/>
                                        </p:tgtEl>
                                        <p:attrNameLst>
                                          <p:attrName>ppt_x</p:attrName>
                                        </p:attrNameLst>
                                      </p:cBhvr>
                                      <p:tavLst>
                                        <p:tav tm="0">
                                          <p:val>
                                            <p:strVal val="ppt_x"/>
                                          </p:val>
                                        </p:tav>
                                        <p:tav tm="100000">
                                          <p:val>
                                            <p:strVal val="ppt_x"/>
                                          </p:val>
                                        </p:tav>
                                      </p:tavLst>
                                    </p:anim>
                                    <p:anim calcmode="lin" valueType="num">
                                      <p:cBhvr additive="base">
                                        <p:cTn id="443" dur="3000"/>
                                        <p:tgtEl>
                                          <p:spTgt spid="18"/>
                                        </p:tgtEl>
                                        <p:attrNameLst>
                                          <p:attrName>ppt_y</p:attrName>
                                        </p:attrNameLst>
                                      </p:cBhvr>
                                      <p:tavLst>
                                        <p:tav tm="0">
                                          <p:val>
                                            <p:strVal val="ppt_y"/>
                                          </p:val>
                                        </p:tav>
                                        <p:tav tm="100000">
                                          <p:val>
                                            <p:strVal val="1+ppt_h/2"/>
                                          </p:val>
                                        </p:tav>
                                      </p:tavLst>
                                    </p:anim>
                                    <p:set>
                                      <p:cBhvr>
                                        <p:cTn id="444" dur="1" fill="hold">
                                          <p:stCondLst>
                                            <p:cond delay="2999"/>
                                          </p:stCondLst>
                                        </p:cTn>
                                        <p:tgtEl>
                                          <p:spTgt spid="18"/>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3000"/>
                                        <p:tgtEl>
                                          <p:spTgt spid="19"/>
                                        </p:tgtEl>
                                        <p:attrNameLst>
                                          <p:attrName>ppt_x</p:attrName>
                                        </p:attrNameLst>
                                      </p:cBhvr>
                                      <p:tavLst>
                                        <p:tav tm="0">
                                          <p:val>
                                            <p:strVal val="ppt_x"/>
                                          </p:val>
                                        </p:tav>
                                        <p:tav tm="100000">
                                          <p:val>
                                            <p:strVal val="ppt_x"/>
                                          </p:val>
                                        </p:tav>
                                      </p:tavLst>
                                    </p:anim>
                                    <p:anim calcmode="lin" valueType="num">
                                      <p:cBhvr additive="base">
                                        <p:cTn id="447" dur="3000"/>
                                        <p:tgtEl>
                                          <p:spTgt spid="19"/>
                                        </p:tgtEl>
                                        <p:attrNameLst>
                                          <p:attrName>ppt_y</p:attrName>
                                        </p:attrNameLst>
                                      </p:cBhvr>
                                      <p:tavLst>
                                        <p:tav tm="0">
                                          <p:val>
                                            <p:strVal val="ppt_y"/>
                                          </p:val>
                                        </p:tav>
                                        <p:tav tm="100000">
                                          <p:val>
                                            <p:strVal val="1+ppt_h/2"/>
                                          </p:val>
                                        </p:tav>
                                      </p:tavLst>
                                    </p:anim>
                                    <p:set>
                                      <p:cBhvr>
                                        <p:cTn id="448" dur="1" fill="hold">
                                          <p:stCondLst>
                                            <p:cond delay="2999"/>
                                          </p:stCondLst>
                                        </p:cTn>
                                        <p:tgtEl>
                                          <p:spTgt spid="19"/>
                                        </p:tgtEl>
                                        <p:attrNameLst>
                                          <p:attrName>style.visibility</p:attrName>
                                        </p:attrNameLst>
                                      </p:cBhvr>
                                      <p:to>
                                        <p:strVal val="hidden"/>
                                      </p:to>
                                    </p:set>
                                  </p:childTnLst>
                                </p:cTn>
                              </p:par>
                              <p:par>
                                <p:cTn id="449" presetID="2" presetClass="exit" presetSubtype="4" fill="hold" grpId="3" nodeType="withEffect">
                                  <p:stCondLst>
                                    <p:cond delay="0"/>
                                  </p:stCondLst>
                                  <p:childTnLst>
                                    <p:anim calcmode="lin" valueType="num">
                                      <p:cBhvr additive="base">
                                        <p:cTn id="450" dur="3000"/>
                                        <p:tgtEl>
                                          <p:spTgt spid="20"/>
                                        </p:tgtEl>
                                        <p:attrNameLst>
                                          <p:attrName>ppt_x</p:attrName>
                                        </p:attrNameLst>
                                      </p:cBhvr>
                                      <p:tavLst>
                                        <p:tav tm="0">
                                          <p:val>
                                            <p:strVal val="ppt_x"/>
                                          </p:val>
                                        </p:tav>
                                        <p:tav tm="100000">
                                          <p:val>
                                            <p:strVal val="ppt_x"/>
                                          </p:val>
                                        </p:tav>
                                      </p:tavLst>
                                    </p:anim>
                                    <p:anim calcmode="lin" valueType="num">
                                      <p:cBhvr additive="base">
                                        <p:cTn id="451" dur="3000"/>
                                        <p:tgtEl>
                                          <p:spTgt spid="20"/>
                                        </p:tgtEl>
                                        <p:attrNameLst>
                                          <p:attrName>ppt_y</p:attrName>
                                        </p:attrNameLst>
                                      </p:cBhvr>
                                      <p:tavLst>
                                        <p:tav tm="0">
                                          <p:val>
                                            <p:strVal val="ppt_y"/>
                                          </p:val>
                                        </p:tav>
                                        <p:tav tm="100000">
                                          <p:val>
                                            <p:strVal val="1+ppt_h/2"/>
                                          </p:val>
                                        </p:tav>
                                      </p:tavLst>
                                    </p:anim>
                                    <p:set>
                                      <p:cBhvr>
                                        <p:cTn id="452" dur="1" fill="hold">
                                          <p:stCondLst>
                                            <p:cond delay="2999"/>
                                          </p:stCondLst>
                                        </p:cTn>
                                        <p:tgtEl>
                                          <p:spTgt spid="20"/>
                                        </p:tgtEl>
                                        <p:attrNameLst>
                                          <p:attrName>style.visibility</p:attrName>
                                        </p:attrNameLst>
                                      </p:cBhvr>
                                      <p:to>
                                        <p:strVal val="hidden"/>
                                      </p:to>
                                    </p:set>
                                  </p:childTnLst>
                                </p:cTn>
                              </p:par>
                              <p:par>
                                <p:cTn id="453" presetID="2" presetClass="exit" presetSubtype="4" fill="hold" grpId="3" nodeType="withEffect">
                                  <p:stCondLst>
                                    <p:cond delay="0"/>
                                  </p:stCondLst>
                                  <p:childTnLst>
                                    <p:anim calcmode="lin" valueType="num">
                                      <p:cBhvr additive="base">
                                        <p:cTn id="454" dur="3000"/>
                                        <p:tgtEl>
                                          <p:spTgt spid="21"/>
                                        </p:tgtEl>
                                        <p:attrNameLst>
                                          <p:attrName>ppt_x</p:attrName>
                                        </p:attrNameLst>
                                      </p:cBhvr>
                                      <p:tavLst>
                                        <p:tav tm="0">
                                          <p:val>
                                            <p:strVal val="ppt_x"/>
                                          </p:val>
                                        </p:tav>
                                        <p:tav tm="100000">
                                          <p:val>
                                            <p:strVal val="ppt_x"/>
                                          </p:val>
                                        </p:tav>
                                      </p:tavLst>
                                    </p:anim>
                                    <p:anim calcmode="lin" valueType="num">
                                      <p:cBhvr additive="base">
                                        <p:cTn id="455" dur="3000"/>
                                        <p:tgtEl>
                                          <p:spTgt spid="21"/>
                                        </p:tgtEl>
                                        <p:attrNameLst>
                                          <p:attrName>ppt_y</p:attrName>
                                        </p:attrNameLst>
                                      </p:cBhvr>
                                      <p:tavLst>
                                        <p:tav tm="0">
                                          <p:val>
                                            <p:strVal val="ppt_y"/>
                                          </p:val>
                                        </p:tav>
                                        <p:tav tm="100000">
                                          <p:val>
                                            <p:strVal val="1+ppt_h/2"/>
                                          </p:val>
                                        </p:tav>
                                      </p:tavLst>
                                    </p:anim>
                                    <p:set>
                                      <p:cBhvr>
                                        <p:cTn id="456" dur="1" fill="hold">
                                          <p:stCondLst>
                                            <p:cond delay="2999"/>
                                          </p:stCondLst>
                                        </p:cTn>
                                        <p:tgtEl>
                                          <p:spTgt spid="21"/>
                                        </p:tgtEl>
                                        <p:attrNameLst>
                                          <p:attrName>style.visibility</p:attrName>
                                        </p:attrNameLst>
                                      </p:cBhvr>
                                      <p:to>
                                        <p:strVal val="hidden"/>
                                      </p:to>
                                    </p:set>
                                  </p:childTnLst>
                                </p:cTn>
                              </p:par>
                              <p:par>
                                <p:cTn id="457" presetID="2" presetClass="exit" presetSubtype="4" fill="hold" grpId="3" nodeType="withEffect">
                                  <p:stCondLst>
                                    <p:cond delay="0"/>
                                  </p:stCondLst>
                                  <p:childTnLst>
                                    <p:anim calcmode="lin" valueType="num">
                                      <p:cBhvr additive="base">
                                        <p:cTn id="458" dur="3000"/>
                                        <p:tgtEl>
                                          <p:spTgt spid="22"/>
                                        </p:tgtEl>
                                        <p:attrNameLst>
                                          <p:attrName>ppt_x</p:attrName>
                                        </p:attrNameLst>
                                      </p:cBhvr>
                                      <p:tavLst>
                                        <p:tav tm="0">
                                          <p:val>
                                            <p:strVal val="ppt_x"/>
                                          </p:val>
                                        </p:tav>
                                        <p:tav tm="100000">
                                          <p:val>
                                            <p:strVal val="ppt_x"/>
                                          </p:val>
                                        </p:tav>
                                      </p:tavLst>
                                    </p:anim>
                                    <p:anim calcmode="lin" valueType="num">
                                      <p:cBhvr additive="base">
                                        <p:cTn id="459" dur="3000"/>
                                        <p:tgtEl>
                                          <p:spTgt spid="22"/>
                                        </p:tgtEl>
                                        <p:attrNameLst>
                                          <p:attrName>ppt_y</p:attrName>
                                        </p:attrNameLst>
                                      </p:cBhvr>
                                      <p:tavLst>
                                        <p:tav tm="0">
                                          <p:val>
                                            <p:strVal val="ppt_y"/>
                                          </p:val>
                                        </p:tav>
                                        <p:tav tm="100000">
                                          <p:val>
                                            <p:strVal val="1+ppt_h/2"/>
                                          </p:val>
                                        </p:tav>
                                      </p:tavLst>
                                    </p:anim>
                                    <p:set>
                                      <p:cBhvr>
                                        <p:cTn id="460" dur="1" fill="hold">
                                          <p:stCondLst>
                                            <p:cond delay="2999"/>
                                          </p:stCondLst>
                                        </p:cTn>
                                        <p:tgtEl>
                                          <p:spTgt spid="22"/>
                                        </p:tgtEl>
                                        <p:attrNameLst>
                                          <p:attrName>style.visibility</p:attrName>
                                        </p:attrNameLst>
                                      </p:cBhvr>
                                      <p:to>
                                        <p:strVal val="hidden"/>
                                      </p:to>
                                    </p:set>
                                  </p:childTnLst>
                                </p:cTn>
                              </p:par>
                              <p:par>
                                <p:cTn id="461" presetID="2" presetClass="exit" presetSubtype="4" fill="hold" grpId="3" nodeType="withEffect">
                                  <p:stCondLst>
                                    <p:cond delay="0"/>
                                  </p:stCondLst>
                                  <p:childTnLst>
                                    <p:anim calcmode="lin" valueType="num">
                                      <p:cBhvr additive="base">
                                        <p:cTn id="462" dur="3000"/>
                                        <p:tgtEl>
                                          <p:spTgt spid="23"/>
                                        </p:tgtEl>
                                        <p:attrNameLst>
                                          <p:attrName>ppt_x</p:attrName>
                                        </p:attrNameLst>
                                      </p:cBhvr>
                                      <p:tavLst>
                                        <p:tav tm="0">
                                          <p:val>
                                            <p:strVal val="ppt_x"/>
                                          </p:val>
                                        </p:tav>
                                        <p:tav tm="100000">
                                          <p:val>
                                            <p:strVal val="ppt_x"/>
                                          </p:val>
                                        </p:tav>
                                      </p:tavLst>
                                    </p:anim>
                                    <p:anim calcmode="lin" valueType="num">
                                      <p:cBhvr additive="base">
                                        <p:cTn id="463" dur="3000"/>
                                        <p:tgtEl>
                                          <p:spTgt spid="23"/>
                                        </p:tgtEl>
                                        <p:attrNameLst>
                                          <p:attrName>ppt_y</p:attrName>
                                        </p:attrNameLst>
                                      </p:cBhvr>
                                      <p:tavLst>
                                        <p:tav tm="0">
                                          <p:val>
                                            <p:strVal val="ppt_y"/>
                                          </p:val>
                                        </p:tav>
                                        <p:tav tm="100000">
                                          <p:val>
                                            <p:strVal val="1+ppt_h/2"/>
                                          </p:val>
                                        </p:tav>
                                      </p:tavLst>
                                    </p:anim>
                                    <p:set>
                                      <p:cBhvr>
                                        <p:cTn id="464" dur="1" fill="hold">
                                          <p:stCondLst>
                                            <p:cond delay="2999"/>
                                          </p:stCondLst>
                                        </p:cTn>
                                        <p:tgtEl>
                                          <p:spTgt spid="23"/>
                                        </p:tgtEl>
                                        <p:attrNameLst>
                                          <p:attrName>style.visibility</p:attrName>
                                        </p:attrNameLst>
                                      </p:cBhvr>
                                      <p:to>
                                        <p:strVal val="hidden"/>
                                      </p:to>
                                    </p:set>
                                  </p:childTnLst>
                                </p:cTn>
                              </p:par>
                              <p:par>
                                <p:cTn id="465" presetID="2" presetClass="exit" presetSubtype="4" fill="hold" grpId="3" nodeType="withEffect">
                                  <p:stCondLst>
                                    <p:cond delay="0"/>
                                  </p:stCondLst>
                                  <p:childTnLst>
                                    <p:anim calcmode="lin" valueType="num">
                                      <p:cBhvr additive="base">
                                        <p:cTn id="466" dur="3000"/>
                                        <p:tgtEl>
                                          <p:spTgt spid="24"/>
                                        </p:tgtEl>
                                        <p:attrNameLst>
                                          <p:attrName>ppt_x</p:attrName>
                                        </p:attrNameLst>
                                      </p:cBhvr>
                                      <p:tavLst>
                                        <p:tav tm="0">
                                          <p:val>
                                            <p:strVal val="ppt_x"/>
                                          </p:val>
                                        </p:tav>
                                        <p:tav tm="100000">
                                          <p:val>
                                            <p:strVal val="ppt_x"/>
                                          </p:val>
                                        </p:tav>
                                      </p:tavLst>
                                    </p:anim>
                                    <p:anim calcmode="lin" valueType="num">
                                      <p:cBhvr additive="base">
                                        <p:cTn id="467" dur="3000"/>
                                        <p:tgtEl>
                                          <p:spTgt spid="24"/>
                                        </p:tgtEl>
                                        <p:attrNameLst>
                                          <p:attrName>ppt_y</p:attrName>
                                        </p:attrNameLst>
                                      </p:cBhvr>
                                      <p:tavLst>
                                        <p:tav tm="0">
                                          <p:val>
                                            <p:strVal val="ppt_y"/>
                                          </p:val>
                                        </p:tav>
                                        <p:tav tm="100000">
                                          <p:val>
                                            <p:strVal val="1+ppt_h/2"/>
                                          </p:val>
                                        </p:tav>
                                      </p:tavLst>
                                    </p:anim>
                                    <p:set>
                                      <p:cBhvr>
                                        <p:cTn id="468" dur="1" fill="hold">
                                          <p:stCondLst>
                                            <p:cond delay="2999"/>
                                          </p:stCondLst>
                                        </p:cTn>
                                        <p:tgtEl>
                                          <p:spTgt spid="24"/>
                                        </p:tgtEl>
                                        <p:attrNameLst>
                                          <p:attrName>style.visibility</p:attrName>
                                        </p:attrNameLst>
                                      </p:cBhvr>
                                      <p:to>
                                        <p:strVal val="hidden"/>
                                      </p:to>
                                    </p:set>
                                  </p:childTnLst>
                                </p:cTn>
                              </p:par>
                              <p:par>
                                <p:cTn id="469" presetID="2" presetClass="exit" presetSubtype="4" fill="hold" grpId="3" nodeType="withEffect">
                                  <p:stCondLst>
                                    <p:cond delay="0"/>
                                  </p:stCondLst>
                                  <p:childTnLst>
                                    <p:anim calcmode="lin" valueType="num">
                                      <p:cBhvr additive="base">
                                        <p:cTn id="470" dur="3000"/>
                                        <p:tgtEl>
                                          <p:spTgt spid="25"/>
                                        </p:tgtEl>
                                        <p:attrNameLst>
                                          <p:attrName>ppt_x</p:attrName>
                                        </p:attrNameLst>
                                      </p:cBhvr>
                                      <p:tavLst>
                                        <p:tav tm="0">
                                          <p:val>
                                            <p:strVal val="ppt_x"/>
                                          </p:val>
                                        </p:tav>
                                        <p:tav tm="100000">
                                          <p:val>
                                            <p:strVal val="ppt_x"/>
                                          </p:val>
                                        </p:tav>
                                      </p:tavLst>
                                    </p:anim>
                                    <p:anim calcmode="lin" valueType="num">
                                      <p:cBhvr additive="base">
                                        <p:cTn id="471" dur="3000"/>
                                        <p:tgtEl>
                                          <p:spTgt spid="25"/>
                                        </p:tgtEl>
                                        <p:attrNameLst>
                                          <p:attrName>ppt_y</p:attrName>
                                        </p:attrNameLst>
                                      </p:cBhvr>
                                      <p:tavLst>
                                        <p:tav tm="0">
                                          <p:val>
                                            <p:strVal val="ppt_y"/>
                                          </p:val>
                                        </p:tav>
                                        <p:tav tm="100000">
                                          <p:val>
                                            <p:strVal val="1+ppt_h/2"/>
                                          </p:val>
                                        </p:tav>
                                      </p:tavLst>
                                    </p:anim>
                                    <p:set>
                                      <p:cBhvr>
                                        <p:cTn id="472" dur="1" fill="hold">
                                          <p:stCondLst>
                                            <p:cond delay="2999"/>
                                          </p:stCondLst>
                                        </p:cTn>
                                        <p:tgtEl>
                                          <p:spTgt spid="25"/>
                                        </p:tgtEl>
                                        <p:attrNameLst>
                                          <p:attrName>style.visibility</p:attrName>
                                        </p:attrNameLst>
                                      </p:cBhvr>
                                      <p:to>
                                        <p:strVal val="hidden"/>
                                      </p:to>
                                    </p:set>
                                  </p:childTnLst>
                                </p:cTn>
                              </p:par>
                              <p:par>
                                <p:cTn id="473" presetID="2" presetClass="exit" presetSubtype="4" fill="hold" grpId="3" nodeType="withEffect">
                                  <p:stCondLst>
                                    <p:cond delay="0"/>
                                  </p:stCondLst>
                                  <p:childTnLst>
                                    <p:anim calcmode="lin" valueType="num">
                                      <p:cBhvr additive="base">
                                        <p:cTn id="474" dur="3000"/>
                                        <p:tgtEl>
                                          <p:spTgt spid="26"/>
                                        </p:tgtEl>
                                        <p:attrNameLst>
                                          <p:attrName>ppt_x</p:attrName>
                                        </p:attrNameLst>
                                      </p:cBhvr>
                                      <p:tavLst>
                                        <p:tav tm="0">
                                          <p:val>
                                            <p:strVal val="ppt_x"/>
                                          </p:val>
                                        </p:tav>
                                        <p:tav tm="100000">
                                          <p:val>
                                            <p:strVal val="ppt_x"/>
                                          </p:val>
                                        </p:tav>
                                      </p:tavLst>
                                    </p:anim>
                                    <p:anim calcmode="lin" valueType="num">
                                      <p:cBhvr additive="base">
                                        <p:cTn id="475" dur="3000"/>
                                        <p:tgtEl>
                                          <p:spTgt spid="26"/>
                                        </p:tgtEl>
                                        <p:attrNameLst>
                                          <p:attrName>ppt_y</p:attrName>
                                        </p:attrNameLst>
                                      </p:cBhvr>
                                      <p:tavLst>
                                        <p:tav tm="0">
                                          <p:val>
                                            <p:strVal val="ppt_y"/>
                                          </p:val>
                                        </p:tav>
                                        <p:tav tm="100000">
                                          <p:val>
                                            <p:strVal val="1+ppt_h/2"/>
                                          </p:val>
                                        </p:tav>
                                      </p:tavLst>
                                    </p:anim>
                                    <p:set>
                                      <p:cBhvr>
                                        <p:cTn id="476" dur="1" fill="hold">
                                          <p:stCondLst>
                                            <p:cond delay="2999"/>
                                          </p:stCondLst>
                                        </p:cTn>
                                        <p:tgtEl>
                                          <p:spTgt spid="26"/>
                                        </p:tgtEl>
                                        <p:attrNameLst>
                                          <p:attrName>style.visibility</p:attrName>
                                        </p:attrNameLst>
                                      </p:cBhvr>
                                      <p:to>
                                        <p:strVal val="hidden"/>
                                      </p:to>
                                    </p:set>
                                  </p:childTnLst>
                                </p:cTn>
                              </p:par>
                              <p:par>
                                <p:cTn id="477" presetID="2" presetClass="exit" presetSubtype="4" fill="hold" grpId="3" nodeType="withEffect">
                                  <p:stCondLst>
                                    <p:cond delay="0"/>
                                  </p:stCondLst>
                                  <p:childTnLst>
                                    <p:anim calcmode="lin" valueType="num">
                                      <p:cBhvr additive="base">
                                        <p:cTn id="478" dur="3000"/>
                                        <p:tgtEl>
                                          <p:spTgt spid="27"/>
                                        </p:tgtEl>
                                        <p:attrNameLst>
                                          <p:attrName>ppt_x</p:attrName>
                                        </p:attrNameLst>
                                      </p:cBhvr>
                                      <p:tavLst>
                                        <p:tav tm="0">
                                          <p:val>
                                            <p:strVal val="ppt_x"/>
                                          </p:val>
                                        </p:tav>
                                        <p:tav tm="100000">
                                          <p:val>
                                            <p:strVal val="ppt_x"/>
                                          </p:val>
                                        </p:tav>
                                      </p:tavLst>
                                    </p:anim>
                                    <p:anim calcmode="lin" valueType="num">
                                      <p:cBhvr additive="base">
                                        <p:cTn id="479" dur="3000"/>
                                        <p:tgtEl>
                                          <p:spTgt spid="27"/>
                                        </p:tgtEl>
                                        <p:attrNameLst>
                                          <p:attrName>ppt_y</p:attrName>
                                        </p:attrNameLst>
                                      </p:cBhvr>
                                      <p:tavLst>
                                        <p:tav tm="0">
                                          <p:val>
                                            <p:strVal val="ppt_y"/>
                                          </p:val>
                                        </p:tav>
                                        <p:tav tm="100000">
                                          <p:val>
                                            <p:strVal val="1+ppt_h/2"/>
                                          </p:val>
                                        </p:tav>
                                      </p:tavLst>
                                    </p:anim>
                                    <p:set>
                                      <p:cBhvr>
                                        <p:cTn id="480" dur="1" fill="hold">
                                          <p:stCondLst>
                                            <p:cond delay="2999"/>
                                          </p:stCondLst>
                                        </p:cTn>
                                        <p:tgtEl>
                                          <p:spTgt spid="27"/>
                                        </p:tgtEl>
                                        <p:attrNameLst>
                                          <p:attrName>style.visibility</p:attrName>
                                        </p:attrNameLst>
                                      </p:cBhvr>
                                      <p:to>
                                        <p:strVal val="hidden"/>
                                      </p:to>
                                    </p:set>
                                  </p:childTnLst>
                                </p:cTn>
                              </p:par>
                              <p:par>
                                <p:cTn id="481" presetID="2" presetClass="exit" presetSubtype="4" fill="hold" grpId="3" nodeType="withEffect">
                                  <p:stCondLst>
                                    <p:cond delay="0"/>
                                  </p:stCondLst>
                                  <p:childTnLst>
                                    <p:anim calcmode="lin" valueType="num">
                                      <p:cBhvr additive="base">
                                        <p:cTn id="482" dur="3000"/>
                                        <p:tgtEl>
                                          <p:spTgt spid="28"/>
                                        </p:tgtEl>
                                        <p:attrNameLst>
                                          <p:attrName>ppt_x</p:attrName>
                                        </p:attrNameLst>
                                      </p:cBhvr>
                                      <p:tavLst>
                                        <p:tav tm="0">
                                          <p:val>
                                            <p:strVal val="ppt_x"/>
                                          </p:val>
                                        </p:tav>
                                        <p:tav tm="100000">
                                          <p:val>
                                            <p:strVal val="ppt_x"/>
                                          </p:val>
                                        </p:tav>
                                      </p:tavLst>
                                    </p:anim>
                                    <p:anim calcmode="lin" valueType="num">
                                      <p:cBhvr additive="base">
                                        <p:cTn id="483" dur="3000"/>
                                        <p:tgtEl>
                                          <p:spTgt spid="28"/>
                                        </p:tgtEl>
                                        <p:attrNameLst>
                                          <p:attrName>ppt_y</p:attrName>
                                        </p:attrNameLst>
                                      </p:cBhvr>
                                      <p:tavLst>
                                        <p:tav tm="0">
                                          <p:val>
                                            <p:strVal val="ppt_y"/>
                                          </p:val>
                                        </p:tav>
                                        <p:tav tm="100000">
                                          <p:val>
                                            <p:strVal val="1+ppt_h/2"/>
                                          </p:val>
                                        </p:tav>
                                      </p:tavLst>
                                    </p:anim>
                                    <p:set>
                                      <p:cBhvr>
                                        <p:cTn id="484" dur="1" fill="hold">
                                          <p:stCondLst>
                                            <p:cond delay="2999"/>
                                          </p:stCondLst>
                                        </p:cTn>
                                        <p:tgtEl>
                                          <p:spTgt spid="28"/>
                                        </p:tgtEl>
                                        <p:attrNameLst>
                                          <p:attrName>style.visibility</p:attrName>
                                        </p:attrNameLst>
                                      </p:cBhvr>
                                      <p:to>
                                        <p:strVal val="hidden"/>
                                      </p:to>
                                    </p:set>
                                  </p:childTnLst>
                                </p:cTn>
                              </p:par>
                              <p:par>
                                <p:cTn id="485" presetID="2" presetClass="exit" presetSubtype="4" fill="hold" grpId="3" nodeType="withEffect">
                                  <p:stCondLst>
                                    <p:cond delay="0"/>
                                  </p:stCondLst>
                                  <p:childTnLst>
                                    <p:anim calcmode="lin" valueType="num">
                                      <p:cBhvr additive="base">
                                        <p:cTn id="486" dur="3000"/>
                                        <p:tgtEl>
                                          <p:spTgt spid="29"/>
                                        </p:tgtEl>
                                        <p:attrNameLst>
                                          <p:attrName>ppt_x</p:attrName>
                                        </p:attrNameLst>
                                      </p:cBhvr>
                                      <p:tavLst>
                                        <p:tav tm="0">
                                          <p:val>
                                            <p:strVal val="ppt_x"/>
                                          </p:val>
                                        </p:tav>
                                        <p:tav tm="100000">
                                          <p:val>
                                            <p:strVal val="ppt_x"/>
                                          </p:val>
                                        </p:tav>
                                      </p:tavLst>
                                    </p:anim>
                                    <p:anim calcmode="lin" valueType="num">
                                      <p:cBhvr additive="base">
                                        <p:cTn id="487" dur="3000"/>
                                        <p:tgtEl>
                                          <p:spTgt spid="29"/>
                                        </p:tgtEl>
                                        <p:attrNameLst>
                                          <p:attrName>ppt_y</p:attrName>
                                        </p:attrNameLst>
                                      </p:cBhvr>
                                      <p:tavLst>
                                        <p:tav tm="0">
                                          <p:val>
                                            <p:strVal val="ppt_y"/>
                                          </p:val>
                                        </p:tav>
                                        <p:tav tm="100000">
                                          <p:val>
                                            <p:strVal val="1+ppt_h/2"/>
                                          </p:val>
                                        </p:tav>
                                      </p:tavLst>
                                    </p:anim>
                                    <p:set>
                                      <p:cBhvr>
                                        <p:cTn id="488" dur="1" fill="hold">
                                          <p:stCondLst>
                                            <p:cond delay="2999"/>
                                          </p:stCondLst>
                                        </p:cTn>
                                        <p:tgtEl>
                                          <p:spTgt spid="29"/>
                                        </p:tgtEl>
                                        <p:attrNameLst>
                                          <p:attrName>style.visibility</p:attrName>
                                        </p:attrNameLst>
                                      </p:cBhvr>
                                      <p:to>
                                        <p:strVal val="hidden"/>
                                      </p:to>
                                    </p:set>
                                  </p:childTnLst>
                                </p:cTn>
                              </p:par>
                              <p:par>
                                <p:cTn id="489" presetID="2" presetClass="exit" presetSubtype="4" fill="hold" grpId="3" nodeType="withEffect">
                                  <p:stCondLst>
                                    <p:cond delay="0"/>
                                  </p:stCondLst>
                                  <p:childTnLst>
                                    <p:anim calcmode="lin" valueType="num">
                                      <p:cBhvr additive="base">
                                        <p:cTn id="490" dur="3000"/>
                                        <p:tgtEl>
                                          <p:spTgt spid="30"/>
                                        </p:tgtEl>
                                        <p:attrNameLst>
                                          <p:attrName>ppt_x</p:attrName>
                                        </p:attrNameLst>
                                      </p:cBhvr>
                                      <p:tavLst>
                                        <p:tav tm="0">
                                          <p:val>
                                            <p:strVal val="ppt_x"/>
                                          </p:val>
                                        </p:tav>
                                        <p:tav tm="100000">
                                          <p:val>
                                            <p:strVal val="ppt_x"/>
                                          </p:val>
                                        </p:tav>
                                      </p:tavLst>
                                    </p:anim>
                                    <p:anim calcmode="lin" valueType="num">
                                      <p:cBhvr additive="base">
                                        <p:cTn id="491" dur="3000"/>
                                        <p:tgtEl>
                                          <p:spTgt spid="30"/>
                                        </p:tgtEl>
                                        <p:attrNameLst>
                                          <p:attrName>ppt_y</p:attrName>
                                        </p:attrNameLst>
                                      </p:cBhvr>
                                      <p:tavLst>
                                        <p:tav tm="0">
                                          <p:val>
                                            <p:strVal val="ppt_y"/>
                                          </p:val>
                                        </p:tav>
                                        <p:tav tm="100000">
                                          <p:val>
                                            <p:strVal val="1+ppt_h/2"/>
                                          </p:val>
                                        </p:tav>
                                      </p:tavLst>
                                    </p:anim>
                                    <p:set>
                                      <p:cBhvr>
                                        <p:cTn id="492" dur="1" fill="hold">
                                          <p:stCondLst>
                                            <p:cond delay="2999"/>
                                          </p:stCondLst>
                                        </p:cTn>
                                        <p:tgtEl>
                                          <p:spTgt spid="30"/>
                                        </p:tgtEl>
                                        <p:attrNameLst>
                                          <p:attrName>style.visibility</p:attrName>
                                        </p:attrNameLst>
                                      </p:cBhvr>
                                      <p:to>
                                        <p:strVal val="hidden"/>
                                      </p:to>
                                    </p:set>
                                  </p:childTnLst>
                                </p:cTn>
                              </p:par>
                              <p:par>
                                <p:cTn id="493" presetID="2" presetClass="exit" presetSubtype="4" fill="hold" grpId="3" nodeType="withEffect">
                                  <p:stCondLst>
                                    <p:cond delay="0"/>
                                  </p:stCondLst>
                                  <p:childTnLst>
                                    <p:anim calcmode="lin" valueType="num">
                                      <p:cBhvr additive="base">
                                        <p:cTn id="494" dur="3000"/>
                                        <p:tgtEl>
                                          <p:spTgt spid="31"/>
                                        </p:tgtEl>
                                        <p:attrNameLst>
                                          <p:attrName>ppt_x</p:attrName>
                                        </p:attrNameLst>
                                      </p:cBhvr>
                                      <p:tavLst>
                                        <p:tav tm="0">
                                          <p:val>
                                            <p:strVal val="ppt_x"/>
                                          </p:val>
                                        </p:tav>
                                        <p:tav tm="100000">
                                          <p:val>
                                            <p:strVal val="ppt_x"/>
                                          </p:val>
                                        </p:tav>
                                      </p:tavLst>
                                    </p:anim>
                                    <p:anim calcmode="lin" valueType="num">
                                      <p:cBhvr additive="base">
                                        <p:cTn id="495" dur="3000"/>
                                        <p:tgtEl>
                                          <p:spTgt spid="31"/>
                                        </p:tgtEl>
                                        <p:attrNameLst>
                                          <p:attrName>ppt_y</p:attrName>
                                        </p:attrNameLst>
                                      </p:cBhvr>
                                      <p:tavLst>
                                        <p:tav tm="0">
                                          <p:val>
                                            <p:strVal val="ppt_y"/>
                                          </p:val>
                                        </p:tav>
                                        <p:tav tm="100000">
                                          <p:val>
                                            <p:strVal val="1+ppt_h/2"/>
                                          </p:val>
                                        </p:tav>
                                      </p:tavLst>
                                    </p:anim>
                                    <p:set>
                                      <p:cBhvr>
                                        <p:cTn id="496" dur="1" fill="hold">
                                          <p:stCondLst>
                                            <p:cond delay="2999"/>
                                          </p:stCondLst>
                                        </p:cTn>
                                        <p:tgtEl>
                                          <p:spTgt spid="31"/>
                                        </p:tgtEl>
                                        <p:attrNameLst>
                                          <p:attrName>style.visibility</p:attrName>
                                        </p:attrNameLst>
                                      </p:cBhvr>
                                      <p:to>
                                        <p:strVal val="hidden"/>
                                      </p:to>
                                    </p:set>
                                  </p:childTnLst>
                                </p:cTn>
                              </p:par>
                              <p:par>
                                <p:cTn id="497" presetID="2" presetClass="exit" presetSubtype="4" fill="hold" grpId="3" nodeType="withEffect">
                                  <p:stCondLst>
                                    <p:cond delay="0"/>
                                  </p:stCondLst>
                                  <p:childTnLst>
                                    <p:anim calcmode="lin" valueType="num">
                                      <p:cBhvr additive="base">
                                        <p:cTn id="498" dur="3000"/>
                                        <p:tgtEl>
                                          <p:spTgt spid="32"/>
                                        </p:tgtEl>
                                        <p:attrNameLst>
                                          <p:attrName>ppt_x</p:attrName>
                                        </p:attrNameLst>
                                      </p:cBhvr>
                                      <p:tavLst>
                                        <p:tav tm="0">
                                          <p:val>
                                            <p:strVal val="ppt_x"/>
                                          </p:val>
                                        </p:tav>
                                        <p:tav tm="100000">
                                          <p:val>
                                            <p:strVal val="ppt_x"/>
                                          </p:val>
                                        </p:tav>
                                      </p:tavLst>
                                    </p:anim>
                                    <p:anim calcmode="lin" valueType="num">
                                      <p:cBhvr additive="base">
                                        <p:cTn id="499" dur="3000"/>
                                        <p:tgtEl>
                                          <p:spTgt spid="32"/>
                                        </p:tgtEl>
                                        <p:attrNameLst>
                                          <p:attrName>ppt_y</p:attrName>
                                        </p:attrNameLst>
                                      </p:cBhvr>
                                      <p:tavLst>
                                        <p:tav tm="0">
                                          <p:val>
                                            <p:strVal val="ppt_y"/>
                                          </p:val>
                                        </p:tav>
                                        <p:tav tm="100000">
                                          <p:val>
                                            <p:strVal val="1+ppt_h/2"/>
                                          </p:val>
                                        </p:tav>
                                      </p:tavLst>
                                    </p:anim>
                                    <p:set>
                                      <p:cBhvr>
                                        <p:cTn id="500" dur="1" fill="hold">
                                          <p:stCondLst>
                                            <p:cond delay="2999"/>
                                          </p:stCondLst>
                                        </p:cTn>
                                        <p:tgtEl>
                                          <p:spTgt spid="32"/>
                                        </p:tgtEl>
                                        <p:attrNameLst>
                                          <p:attrName>style.visibility</p:attrName>
                                        </p:attrNameLst>
                                      </p:cBhvr>
                                      <p:to>
                                        <p:strVal val="hidden"/>
                                      </p:to>
                                    </p:set>
                                  </p:childTnLst>
                                </p:cTn>
                              </p:par>
                              <p:par>
                                <p:cTn id="501" presetID="2" presetClass="exit" presetSubtype="4" fill="hold" grpId="3" nodeType="withEffect">
                                  <p:stCondLst>
                                    <p:cond delay="0"/>
                                  </p:stCondLst>
                                  <p:childTnLst>
                                    <p:anim calcmode="lin" valueType="num">
                                      <p:cBhvr additive="base">
                                        <p:cTn id="502" dur="3000"/>
                                        <p:tgtEl>
                                          <p:spTgt spid="33"/>
                                        </p:tgtEl>
                                        <p:attrNameLst>
                                          <p:attrName>ppt_x</p:attrName>
                                        </p:attrNameLst>
                                      </p:cBhvr>
                                      <p:tavLst>
                                        <p:tav tm="0">
                                          <p:val>
                                            <p:strVal val="ppt_x"/>
                                          </p:val>
                                        </p:tav>
                                        <p:tav tm="100000">
                                          <p:val>
                                            <p:strVal val="ppt_x"/>
                                          </p:val>
                                        </p:tav>
                                      </p:tavLst>
                                    </p:anim>
                                    <p:anim calcmode="lin" valueType="num">
                                      <p:cBhvr additive="base">
                                        <p:cTn id="503" dur="3000"/>
                                        <p:tgtEl>
                                          <p:spTgt spid="33"/>
                                        </p:tgtEl>
                                        <p:attrNameLst>
                                          <p:attrName>ppt_y</p:attrName>
                                        </p:attrNameLst>
                                      </p:cBhvr>
                                      <p:tavLst>
                                        <p:tav tm="0">
                                          <p:val>
                                            <p:strVal val="ppt_y"/>
                                          </p:val>
                                        </p:tav>
                                        <p:tav tm="100000">
                                          <p:val>
                                            <p:strVal val="1+ppt_h/2"/>
                                          </p:val>
                                        </p:tav>
                                      </p:tavLst>
                                    </p:anim>
                                    <p:set>
                                      <p:cBhvr>
                                        <p:cTn id="504" dur="1" fill="hold">
                                          <p:stCondLst>
                                            <p:cond delay="2999"/>
                                          </p:stCondLst>
                                        </p:cTn>
                                        <p:tgtEl>
                                          <p:spTgt spid="33"/>
                                        </p:tgtEl>
                                        <p:attrNameLst>
                                          <p:attrName>style.visibility</p:attrName>
                                        </p:attrNameLst>
                                      </p:cBhvr>
                                      <p:to>
                                        <p:strVal val="hidden"/>
                                      </p:to>
                                    </p:set>
                                  </p:childTnLst>
                                </p:cTn>
                              </p:par>
                              <p:par>
                                <p:cTn id="505" presetID="2" presetClass="exit" presetSubtype="4" fill="hold" grpId="3" nodeType="withEffect">
                                  <p:stCondLst>
                                    <p:cond delay="0"/>
                                  </p:stCondLst>
                                  <p:childTnLst>
                                    <p:anim calcmode="lin" valueType="num">
                                      <p:cBhvr additive="base">
                                        <p:cTn id="506" dur="3000"/>
                                        <p:tgtEl>
                                          <p:spTgt spid="34"/>
                                        </p:tgtEl>
                                        <p:attrNameLst>
                                          <p:attrName>ppt_x</p:attrName>
                                        </p:attrNameLst>
                                      </p:cBhvr>
                                      <p:tavLst>
                                        <p:tav tm="0">
                                          <p:val>
                                            <p:strVal val="ppt_x"/>
                                          </p:val>
                                        </p:tav>
                                        <p:tav tm="100000">
                                          <p:val>
                                            <p:strVal val="ppt_x"/>
                                          </p:val>
                                        </p:tav>
                                      </p:tavLst>
                                    </p:anim>
                                    <p:anim calcmode="lin" valueType="num">
                                      <p:cBhvr additive="base">
                                        <p:cTn id="507" dur="3000"/>
                                        <p:tgtEl>
                                          <p:spTgt spid="34"/>
                                        </p:tgtEl>
                                        <p:attrNameLst>
                                          <p:attrName>ppt_y</p:attrName>
                                        </p:attrNameLst>
                                      </p:cBhvr>
                                      <p:tavLst>
                                        <p:tav tm="0">
                                          <p:val>
                                            <p:strVal val="ppt_y"/>
                                          </p:val>
                                        </p:tav>
                                        <p:tav tm="100000">
                                          <p:val>
                                            <p:strVal val="1+ppt_h/2"/>
                                          </p:val>
                                        </p:tav>
                                      </p:tavLst>
                                    </p:anim>
                                    <p:set>
                                      <p:cBhvr>
                                        <p:cTn id="508" dur="1" fill="hold">
                                          <p:stCondLst>
                                            <p:cond delay="2999"/>
                                          </p:stCondLst>
                                        </p:cTn>
                                        <p:tgtEl>
                                          <p:spTgt spid="34"/>
                                        </p:tgtEl>
                                        <p:attrNameLst>
                                          <p:attrName>style.visibility</p:attrName>
                                        </p:attrNameLst>
                                      </p:cBhvr>
                                      <p:to>
                                        <p:strVal val="hidden"/>
                                      </p:to>
                                    </p:set>
                                  </p:childTnLst>
                                </p:cTn>
                              </p:par>
                              <p:par>
                                <p:cTn id="509" presetID="2" presetClass="exit" presetSubtype="4" fill="hold" grpId="3" nodeType="withEffect">
                                  <p:stCondLst>
                                    <p:cond delay="0"/>
                                  </p:stCondLst>
                                  <p:childTnLst>
                                    <p:anim calcmode="lin" valueType="num">
                                      <p:cBhvr additive="base">
                                        <p:cTn id="510" dur="3000"/>
                                        <p:tgtEl>
                                          <p:spTgt spid="35"/>
                                        </p:tgtEl>
                                        <p:attrNameLst>
                                          <p:attrName>ppt_x</p:attrName>
                                        </p:attrNameLst>
                                      </p:cBhvr>
                                      <p:tavLst>
                                        <p:tav tm="0">
                                          <p:val>
                                            <p:strVal val="ppt_x"/>
                                          </p:val>
                                        </p:tav>
                                        <p:tav tm="100000">
                                          <p:val>
                                            <p:strVal val="ppt_x"/>
                                          </p:val>
                                        </p:tav>
                                      </p:tavLst>
                                    </p:anim>
                                    <p:anim calcmode="lin" valueType="num">
                                      <p:cBhvr additive="base">
                                        <p:cTn id="511" dur="3000"/>
                                        <p:tgtEl>
                                          <p:spTgt spid="35"/>
                                        </p:tgtEl>
                                        <p:attrNameLst>
                                          <p:attrName>ppt_y</p:attrName>
                                        </p:attrNameLst>
                                      </p:cBhvr>
                                      <p:tavLst>
                                        <p:tav tm="0">
                                          <p:val>
                                            <p:strVal val="ppt_y"/>
                                          </p:val>
                                        </p:tav>
                                        <p:tav tm="100000">
                                          <p:val>
                                            <p:strVal val="1+ppt_h/2"/>
                                          </p:val>
                                        </p:tav>
                                      </p:tavLst>
                                    </p:anim>
                                    <p:set>
                                      <p:cBhvr>
                                        <p:cTn id="512" dur="1" fill="hold">
                                          <p:stCondLst>
                                            <p:cond delay="2999"/>
                                          </p:stCondLst>
                                        </p:cTn>
                                        <p:tgtEl>
                                          <p:spTgt spid="35"/>
                                        </p:tgtEl>
                                        <p:attrNameLst>
                                          <p:attrName>style.visibility</p:attrName>
                                        </p:attrNameLst>
                                      </p:cBhvr>
                                      <p:to>
                                        <p:strVal val="hidden"/>
                                      </p:to>
                                    </p:set>
                                  </p:childTnLst>
                                </p:cTn>
                              </p:par>
                              <p:par>
                                <p:cTn id="513" presetID="2" presetClass="exit" presetSubtype="4" fill="hold" grpId="3" nodeType="withEffect">
                                  <p:stCondLst>
                                    <p:cond delay="0"/>
                                  </p:stCondLst>
                                  <p:childTnLst>
                                    <p:anim calcmode="lin" valueType="num">
                                      <p:cBhvr additive="base">
                                        <p:cTn id="514" dur="3000"/>
                                        <p:tgtEl>
                                          <p:spTgt spid="36"/>
                                        </p:tgtEl>
                                        <p:attrNameLst>
                                          <p:attrName>ppt_x</p:attrName>
                                        </p:attrNameLst>
                                      </p:cBhvr>
                                      <p:tavLst>
                                        <p:tav tm="0">
                                          <p:val>
                                            <p:strVal val="ppt_x"/>
                                          </p:val>
                                        </p:tav>
                                        <p:tav tm="100000">
                                          <p:val>
                                            <p:strVal val="ppt_x"/>
                                          </p:val>
                                        </p:tav>
                                      </p:tavLst>
                                    </p:anim>
                                    <p:anim calcmode="lin" valueType="num">
                                      <p:cBhvr additive="base">
                                        <p:cTn id="515" dur="3000"/>
                                        <p:tgtEl>
                                          <p:spTgt spid="36"/>
                                        </p:tgtEl>
                                        <p:attrNameLst>
                                          <p:attrName>ppt_y</p:attrName>
                                        </p:attrNameLst>
                                      </p:cBhvr>
                                      <p:tavLst>
                                        <p:tav tm="0">
                                          <p:val>
                                            <p:strVal val="ppt_y"/>
                                          </p:val>
                                        </p:tav>
                                        <p:tav tm="100000">
                                          <p:val>
                                            <p:strVal val="1+ppt_h/2"/>
                                          </p:val>
                                        </p:tav>
                                      </p:tavLst>
                                    </p:anim>
                                    <p:set>
                                      <p:cBhvr>
                                        <p:cTn id="516" dur="1" fill="hold">
                                          <p:stCondLst>
                                            <p:cond delay="2999"/>
                                          </p:stCondLst>
                                        </p:cTn>
                                        <p:tgtEl>
                                          <p:spTgt spid="36"/>
                                        </p:tgtEl>
                                        <p:attrNameLst>
                                          <p:attrName>style.visibility</p:attrName>
                                        </p:attrNameLst>
                                      </p:cBhvr>
                                      <p:to>
                                        <p:strVal val="hidden"/>
                                      </p:to>
                                    </p:set>
                                  </p:childTnLst>
                                </p:cTn>
                              </p:par>
                              <p:par>
                                <p:cTn id="517" presetID="2" presetClass="exit" presetSubtype="4" fill="hold" grpId="3" nodeType="withEffect">
                                  <p:stCondLst>
                                    <p:cond delay="0"/>
                                  </p:stCondLst>
                                  <p:childTnLst>
                                    <p:anim calcmode="lin" valueType="num">
                                      <p:cBhvr additive="base">
                                        <p:cTn id="518" dur="3000"/>
                                        <p:tgtEl>
                                          <p:spTgt spid="37"/>
                                        </p:tgtEl>
                                        <p:attrNameLst>
                                          <p:attrName>ppt_x</p:attrName>
                                        </p:attrNameLst>
                                      </p:cBhvr>
                                      <p:tavLst>
                                        <p:tav tm="0">
                                          <p:val>
                                            <p:strVal val="ppt_x"/>
                                          </p:val>
                                        </p:tav>
                                        <p:tav tm="100000">
                                          <p:val>
                                            <p:strVal val="ppt_x"/>
                                          </p:val>
                                        </p:tav>
                                      </p:tavLst>
                                    </p:anim>
                                    <p:anim calcmode="lin" valueType="num">
                                      <p:cBhvr additive="base">
                                        <p:cTn id="519" dur="3000"/>
                                        <p:tgtEl>
                                          <p:spTgt spid="37"/>
                                        </p:tgtEl>
                                        <p:attrNameLst>
                                          <p:attrName>ppt_y</p:attrName>
                                        </p:attrNameLst>
                                      </p:cBhvr>
                                      <p:tavLst>
                                        <p:tav tm="0">
                                          <p:val>
                                            <p:strVal val="ppt_y"/>
                                          </p:val>
                                        </p:tav>
                                        <p:tav tm="100000">
                                          <p:val>
                                            <p:strVal val="1+ppt_h/2"/>
                                          </p:val>
                                        </p:tav>
                                      </p:tavLst>
                                    </p:anim>
                                    <p:set>
                                      <p:cBhvr>
                                        <p:cTn id="520" dur="1" fill="hold">
                                          <p:stCondLst>
                                            <p:cond delay="2999"/>
                                          </p:stCondLst>
                                        </p:cTn>
                                        <p:tgtEl>
                                          <p:spTgt spid="37"/>
                                        </p:tgtEl>
                                        <p:attrNameLst>
                                          <p:attrName>style.visibility</p:attrName>
                                        </p:attrNameLst>
                                      </p:cBhvr>
                                      <p:to>
                                        <p:strVal val="hidden"/>
                                      </p:to>
                                    </p:set>
                                  </p:childTnLst>
                                </p:cTn>
                              </p:par>
                              <p:par>
                                <p:cTn id="521" presetID="2" presetClass="exit" presetSubtype="4" fill="hold" grpId="3" nodeType="withEffect">
                                  <p:stCondLst>
                                    <p:cond delay="0"/>
                                  </p:stCondLst>
                                  <p:childTnLst>
                                    <p:anim calcmode="lin" valueType="num">
                                      <p:cBhvr additive="base">
                                        <p:cTn id="522" dur="3000"/>
                                        <p:tgtEl>
                                          <p:spTgt spid="38"/>
                                        </p:tgtEl>
                                        <p:attrNameLst>
                                          <p:attrName>ppt_x</p:attrName>
                                        </p:attrNameLst>
                                      </p:cBhvr>
                                      <p:tavLst>
                                        <p:tav tm="0">
                                          <p:val>
                                            <p:strVal val="ppt_x"/>
                                          </p:val>
                                        </p:tav>
                                        <p:tav tm="100000">
                                          <p:val>
                                            <p:strVal val="ppt_x"/>
                                          </p:val>
                                        </p:tav>
                                      </p:tavLst>
                                    </p:anim>
                                    <p:anim calcmode="lin" valueType="num">
                                      <p:cBhvr additive="base">
                                        <p:cTn id="523" dur="3000"/>
                                        <p:tgtEl>
                                          <p:spTgt spid="38"/>
                                        </p:tgtEl>
                                        <p:attrNameLst>
                                          <p:attrName>ppt_y</p:attrName>
                                        </p:attrNameLst>
                                      </p:cBhvr>
                                      <p:tavLst>
                                        <p:tav tm="0">
                                          <p:val>
                                            <p:strVal val="ppt_y"/>
                                          </p:val>
                                        </p:tav>
                                        <p:tav tm="100000">
                                          <p:val>
                                            <p:strVal val="1+ppt_h/2"/>
                                          </p:val>
                                        </p:tav>
                                      </p:tavLst>
                                    </p:anim>
                                    <p:set>
                                      <p:cBhvr>
                                        <p:cTn id="524" dur="1" fill="hold">
                                          <p:stCondLst>
                                            <p:cond delay="2999"/>
                                          </p:stCondLst>
                                        </p:cTn>
                                        <p:tgtEl>
                                          <p:spTgt spid="38"/>
                                        </p:tgtEl>
                                        <p:attrNameLst>
                                          <p:attrName>style.visibility</p:attrName>
                                        </p:attrNameLst>
                                      </p:cBhvr>
                                      <p:to>
                                        <p:strVal val="hidden"/>
                                      </p:to>
                                    </p:set>
                                  </p:childTnLst>
                                </p:cTn>
                              </p:par>
                              <p:par>
                                <p:cTn id="525" presetID="2" presetClass="exit" presetSubtype="4" fill="hold" grpId="3" nodeType="withEffect">
                                  <p:stCondLst>
                                    <p:cond delay="0"/>
                                  </p:stCondLst>
                                  <p:childTnLst>
                                    <p:anim calcmode="lin" valueType="num">
                                      <p:cBhvr additive="base">
                                        <p:cTn id="526" dur="3000"/>
                                        <p:tgtEl>
                                          <p:spTgt spid="39"/>
                                        </p:tgtEl>
                                        <p:attrNameLst>
                                          <p:attrName>ppt_x</p:attrName>
                                        </p:attrNameLst>
                                      </p:cBhvr>
                                      <p:tavLst>
                                        <p:tav tm="0">
                                          <p:val>
                                            <p:strVal val="ppt_x"/>
                                          </p:val>
                                        </p:tav>
                                        <p:tav tm="100000">
                                          <p:val>
                                            <p:strVal val="ppt_x"/>
                                          </p:val>
                                        </p:tav>
                                      </p:tavLst>
                                    </p:anim>
                                    <p:anim calcmode="lin" valueType="num">
                                      <p:cBhvr additive="base">
                                        <p:cTn id="527" dur="3000"/>
                                        <p:tgtEl>
                                          <p:spTgt spid="39"/>
                                        </p:tgtEl>
                                        <p:attrNameLst>
                                          <p:attrName>ppt_y</p:attrName>
                                        </p:attrNameLst>
                                      </p:cBhvr>
                                      <p:tavLst>
                                        <p:tav tm="0">
                                          <p:val>
                                            <p:strVal val="ppt_y"/>
                                          </p:val>
                                        </p:tav>
                                        <p:tav tm="100000">
                                          <p:val>
                                            <p:strVal val="1+ppt_h/2"/>
                                          </p:val>
                                        </p:tav>
                                      </p:tavLst>
                                    </p:anim>
                                    <p:set>
                                      <p:cBhvr>
                                        <p:cTn id="528" dur="1" fill="hold">
                                          <p:stCondLst>
                                            <p:cond delay="2999"/>
                                          </p:stCondLst>
                                        </p:cTn>
                                        <p:tgtEl>
                                          <p:spTgt spid="39"/>
                                        </p:tgtEl>
                                        <p:attrNameLst>
                                          <p:attrName>style.visibility</p:attrName>
                                        </p:attrNameLst>
                                      </p:cBhvr>
                                      <p:to>
                                        <p:strVal val="hidden"/>
                                      </p:to>
                                    </p:set>
                                  </p:childTnLst>
                                </p:cTn>
                              </p:par>
                              <p:par>
                                <p:cTn id="529" presetID="2" presetClass="exit" presetSubtype="4" fill="hold" grpId="3" nodeType="withEffect">
                                  <p:stCondLst>
                                    <p:cond delay="0"/>
                                  </p:stCondLst>
                                  <p:childTnLst>
                                    <p:anim calcmode="lin" valueType="num">
                                      <p:cBhvr additive="base">
                                        <p:cTn id="530" dur="3000"/>
                                        <p:tgtEl>
                                          <p:spTgt spid="40"/>
                                        </p:tgtEl>
                                        <p:attrNameLst>
                                          <p:attrName>ppt_x</p:attrName>
                                        </p:attrNameLst>
                                      </p:cBhvr>
                                      <p:tavLst>
                                        <p:tav tm="0">
                                          <p:val>
                                            <p:strVal val="ppt_x"/>
                                          </p:val>
                                        </p:tav>
                                        <p:tav tm="100000">
                                          <p:val>
                                            <p:strVal val="ppt_x"/>
                                          </p:val>
                                        </p:tav>
                                      </p:tavLst>
                                    </p:anim>
                                    <p:anim calcmode="lin" valueType="num">
                                      <p:cBhvr additive="base">
                                        <p:cTn id="531" dur="3000"/>
                                        <p:tgtEl>
                                          <p:spTgt spid="40"/>
                                        </p:tgtEl>
                                        <p:attrNameLst>
                                          <p:attrName>ppt_y</p:attrName>
                                        </p:attrNameLst>
                                      </p:cBhvr>
                                      <p:tavLst>
                                        <p:tav tm="0">
                                          <p:val>
                                            <p:strVal val="ppt_y"/>
                                          </p:val>
                                        </p:tav>
                                        <p:tav tm="100000">
                                          <p:val>
                                            <p:strVal val="1+ppt_h/2"/>
                                          </p:val>
                                        </p:tav>
                                      </p:tavLst>
                                    </p:anim>
                                    <p:set>
                                      <p:cBhvr>
                                        <p:cTn id="532" dur="1" fill="hold">
                                          <p:stCondLst>
                                            <p:cond delay="2999"/>
                                          </p:stCondLst>
                                        </p:cTn>
                                        <p:tgtEl>
                                          <p:spTgt spid="40"/>
                                        </p:tgtEl>
                                        <p:attrNameLst>
                                          <p:attrName>style.visibility</p:attrName>
                                        </p:attrNameLst>
                                      </p:cBhvr>
                                      <p:to>
                                        <p:strVal val="hidden"/>
                                      </p:to>
                                    </p:set>
                                  </p:childTnLst>
                                </p:cTn>
                              </p:par>
                              <p:par>
                                <p:cTn id="533" presetID="2" presetClass="exit" presetSubtype="4" fill="hold" grpId="3" nodeType="withEffect">
                                  <p:stCondLst>
                                    <p:cond delay="0"/>
                                  </p:stCondLst>
                                  <p:childTnLst>
                                    <p:anim calcmode="lin" valueType="num">
                                      <p:cBhvr additive="base">
                                        <p:cTn id="534" dur="3000"/>
                                        <p:tgtEl>
                                          <p:spTgt spid="41"/>
                                        </p:tgtEl>
                                        <p:attrNameLst>
                                          <p:attrName>ppt_x</p:attrName>
                                        </p:attrNameLst>
                                      </p:cBhvr>
                                      <p:tavLst>
                                        <p:tav tm="0">
                                          <p:val>
                                            <p:strVal val="ppt_x"/>
                                          </p:val>
                                        </p:tav>
                                        <p:tav tm="100000">
                                          <p:val>
                                            <p:strVal val="ppt_x"/>
                                          </p:val>
                                        </p:tav>
                                      </p:tavLst>
                                    </p:anim>
                                    <p:anim calcmode="lin" valueType="num">
                                      <p:cBhvr additive="base">
                                        <p:cTn id="535" dur="3000"/>
                                        <p:tgtEl>
                                          <p:spTgt spid="41"/>
                                        </p:tgtEl>
                                        <p:attrNameLst>
                                          <p:attrName>ppt_y</p:attrName>
                                        </p:attrNameLst>
                                      </p:cBhvr>
                                      <p:tavLst>
                                        <p:tav tm="0">
                                          <p:val>
                                            <p:strVal val="ppt_y"/>
                                          </p:val>
                                        </p:tav>
                                        <p:tav tm="100000">
                                          <p:val>
                                            <p:strVal val="1+ppt_h/2"/>
                                          </p:val>
                                        </p:tav>
                                      </p:tavLst>
                                    </p:anim>
                                    <p:set>
                                      <p:cBhvr>
                                        <p:cTn id="536" dur="1" fill="hold">
                                          <p:stCondLst>
                                            <p:cond delay="2999"/>
                                          </p:stCondLst>
                                        </p:cTn>
                                        <p:tgtEl>
                                          <p:spTgt spid="41"/>
                                        </p:tgtEl>
                                        <p:attrNameLst>
                                          <p:attrName>style.visibility</p:attrName>
                                        </p:attrNameLst>
                                      </p:cBhvr>
                                      <p:to>
                                        <p:strVal val="hidden"/>
                                      </p:to>
                                    </p:set>
                                  </p:childTnLst>
                                </p:cTn>
                              </p:par>
                              <p:par>
                                <p:cTn id="537" presetID="2" presetClass="exit" presetSubtype="4" fill="hold" grpId="3" nodeType="withEffect">
                                  <p:stCondLst>
                                    <p:cond delay="0"/>
                                  </p:stCondLst>
                                  <p:childTnLst>
                                    <p:anim calcmode="lin" valueType="num">
                                      <p:cBhvr additive="base">
                                        <p:cTn id="538" dur="3000"/>
                                        <p:tgtEl>
                                          <p:spTgt spid="42"/>
                                        </p:tgtEl>
                                        <p:attrNameLst>
                                          <p:attrName>ppt_x</p:attrName>
                                        </p:attrNameLst>
                                      </p:cBhvr>
                                      <p:tavLst>
                                        <p:tav tm="0">
                                          <p:val>
                                            <p:strVal val="ppt_x"/>
                                          </p:val>
                                        </p:tav>
                                        <p:tav tm="100000">
                                          <p:val>
                                            <p:strVal val="ppt_x"/>
                                          </p:val>
                                        </p:tav>
                                      </p:tavLst>
                                    </p:anim>
                                    <p:anim calcmode="lin" valueType="num">
                                      <p:cBhvr additive="base">
                                        <p:cTn id="539" dur="3000"/>
                                        <p:tgtEl>
                                          <p:spTgt spid="42"/>
                                        </p:tgtEl>
                                        <p:attrNameLst>
                                          <p:attrName>ppt_y</p:attrName>
                                        </p:attrNameLst>
                                      </p:cBhvr>
                                      <p:tavLst>
                                        <p:tav tm="0">
                                          <p:val>
                                            <p:strVal val="ppt_y"/>
                                          </p:val>
                                        </p:tav>
                                        <p:tav tm="100000">
                                          <p:val>
                                            <p:strVal val="1+ppt_h/2"/>
                                          </p:val>
                                        </p:tav>
                                      </p:tavLst>
                                    </p:anim>
                                    <p:set>
                                      <p:cBhvr>
                                        <p:cTn id="540" dur="1" fill="hold">
                                          <p:stCondLst>
                                            <p:cond delay="2999"/>
                                          </p:stCondLst>
                                        </p:cTn>
                                        <p:tgtEl>
                                          <p:spTgt spid="42"/>
                                        </p:tgtEl>
                                        <p:attrNameLst>
                                          <p:attrName>style.visibility</p:attrName>
                                        </p:attrNameLst>
                                      </p:cBhvr>
                                      <p:to>
                                        <p:strVal val="hidden"/>
                                      </p:to>
                                    </p:set>
                                  </p:childTnLst>
                                </p:cTn>
                              </p:par>
                              <p:par>
                                <p:cTn id="541" presetID="2" presetClass="exit" presetSubtype="4" fill="hold" grpId="3" nodeType="withEffect">
                                  <p:stCondLst>
                                    <p:cond delay="0"/>
                                  </p:stCondLst>
                                  <p:childTnLst>
                                    <p:anim calcmode="lin" valueType="num">
                                      <p:cBhvr additive="base">
                                        <p:cTn id="542" dur="3000"/>
                                        <p:tgtEl>
                                          <p:spTgt spid="43"/>
                                        </p:tgtEl>
                                        <p:attrNameLst>
                                          <p:attrName>ppt_x</p:attrName>
                                        </p:attrNameLst>
                                      </p:cBhvr>
                                      <p:tavLst>
                                        <p:tav tm="0">
                                          <p:val>
                                            <p:strVal val="ppt_x"/>
                                          </p:val>
                                        </p:tav>
                                        <p:tav tm="100000">
                                          <p:val>
                                            <p:strVal val="ppt_x"/>
                                          </p:val>
                                        </p:tav>
                                      </p:tavLst>
                                    </p:anim>
                                    <p:anim calcmode="lin" valueType="num">
                                      <p:cBhvr additive="base">
                                        <p:cTn id="543" dur="3000"/>
                                        <p:tgtEl>
                                          <p:spTgt spid="43"/>
                                        </p:tgtEl>
                                        <p:attrNameLst>
                                          <p:attrName>ppt_y</p:attrName>
                                        </p:attrNameLst>
                                      </p:cBhvr>
                                      <p:tavLst>
                                        <p:tav tm="0">
                                          <p:val>
                                            <p:strVal val="ppt_y"/>
                                          </p:val>
                                        </p:tav>
                                        <p:tav tm="100000">
                                          <p:val>
                                            <p:strVal val="1+ppt_h/2"/>
                                          </p:val>
                                        </p:tav>
                                      </p:tavLst>
                                    </p:anim>
                                    <p:set>
                                      <p:cBhvr>
                                        <p:cTn id="544" dur="1" fill="hold">
                                          <p:stCondLst>
                                            <p:cond delay="2999"/>
                                          </p:stCondLst>
                                        </p:cTn>
                                        <p:tgtEl>
                                          <p:spTgt spid="43"/>
                                        </p:tgtEl>
                                        <p:attrNameLst>
                                          <p:attrName>style.visibility</p:attrName>
                                        </p:attrNameLst>
                                      </p:cBhvr>
                                      <p:to>
                                        <p:strVal val="hidden"/>
                                      </p:to>
                                    </p:set>
                                  </p:childTnLst>
                                </p:cTn>
                              </p:par>
                              <p:par>
                                <p:cTn id="545" presetID="2" presetClass="exit" presetSubtype="4" fill="hold" grpId="3" nodeType="withEffect">
                                  <p:stCondLst>
                                    <p:cond delay="0"/>
                                  </p:stCondLst>
                                  <p:childTnLst>
                                    <p:anim calcmode="lin" valueType="num">
                                      <p:cBhvr additive="base">
                                        <p:cTn id="546" dur="3000"/>
                                        <p:tgtEl>
                                          <p:spTgt spid="44"/>
                                        </p:tgtEl>
                                        <p:attrNameLst>
                                          <p:attrName>ppt_x</p:attrName>
                                        </p:attrNameLst>
                                      </p:cBhvr>
                                      <p:tavLst>
                                        <p:tav tm="0">
                                          <p:val>
                                            <p:strVal val="ppt_x"/>
                                          </p:val>
                                        </p:tav>
                                        <p:tav tm="100000">
                                          <p:val>
                                            <p:strVal val="ppt_x"/>
                                          </p:val>
                                        </p:tav>
                                      </p:tavLst>
                                    </p:anim>
                                    <p:anim calcmode="lin" valueType="num">
                                      <p:cBhvr additive="base">
                                        <p:cTn id="547" dur="3000"/>
                                        <p:tgtEl>
                                          <p:spTgt spid="44"/>
                                        </p:tgtEl>
                                        <p:attrNameLst>
                                          <p:attrName>ppt_y</p:attrName>
                                        </p:attrNameLst>
                                      </p:cBhvr>
                                      <p:tavLst>
                                        <p:tav tm="0">
                                          <p:val>
                                            <p:strVal val="ppt_y"/>
                                          </p:val>
                                        </p:tav>
                                        <p:tav tm="100000">
                                          <p:val>
                                            <p:strVal val="1+ppt_h/2"/>
                                          </p:val>
                                        </p:tav>
                                      </p:tavLst>
                                    </p:anim>
                                    <p:set>
                                      <p:cBhvr>
                                        <p:cTn id="548" dur="1" fill="hold">
                                          <p:stCondLst>
                                            <p:cond delay="2999"/>
                                          </p:stCondLst>
                                        </p:cTn>
                                        <p:tgtEl>
                                          <p:spTgt spid="44"/>
                                        </p:tgtEl>
                                        <p:attrNameLst>
                                          <p:attrName>style.visibility</p:attrName>
                                        </p:attrNameLst>
                                      </p:cBhvr>
                                      <p:to>
                                        <p:strVal val="hidden"/>
                                      </p:to>
                                    </p:set>
                                  </p:childTnLst>
                                </p:cTn>
                              </p:par>
                              <p:par>
                                <p:cTn id="549" presetID="2" presetClass="exit" presetSubtype="4" fill="hold" grpId="3" nodeType="withEffect">
                                  <p:stCondLst>
                                    <p:cond delay="0"/>
                                  </p:stCondLst>
                                  <p:childTnLst>
                                    <p:anim calcmode="lin" valueType="num">
                                      <p:cBhvr additive="base">
                                        <p:cTn id="550" dur="3000"/>
                                        <p:tgtEl>
                                          <p:spTgt spid="45"/>
                                        </p:tgtEl>
                                        <p:attrNameLst>
                                          <p:attrName>ppt_x</p:attrName>
                                        </p:attrNameLst>
                                      </p:cBhvr>
                                      <p:tavLst>
                                        <p:tav tm="0">
                                          <p:val>
                                            <p:strVal val="ppt_x"/>
                                          </p:val>
                                        </p:tav>
                                        <p:tav tm="100000">
                                          <p:val>
                                            <p:strVal val="ppt_x"/>
                                          </p:val>
                                        </p:tav>
                                      </p:tavLst>
                                    </p:anim>
                                    <p:anim calcmode="lin" valueType="num">
                                      <p:cBhvr additive="base">
                                        <p:cTn id="551" dur="3000"/>
                                        <p:tgtEl>
                                          <p:spTgt spid="45"/>
                                        </p:tgtEl>
                                        <p:attrNameLst>
                                          <p:attrName>ppt_y</p:attrName>
                                        </p:attrNameLst>
                                      </p:cBhvr>
                                      <p:tavLst>
                                        <p:tav tm="0">
                                          <p:val>
                                            <p:strVal val="ppt_y"/>
                                          </p:val>
                                        </p:tav>
                                        <p:tav tm="100000">
                                          <p:val>
                                            <p:strVal val="1+ppt_h/2"/>
                                          </p:val>
                                        </p:tav>
                                      </p:tavLst>
                                    </p:anim>
                                    <p:set>
                                      <p:cBhvr>
                                        <p:cTn id="552" dur="1" fill="hold">
                                          <p:stCondLst>
                                            <p:cond delay="2999"/>
                                          </p:stCondLst>
                                        </p:cTn>
                                        <p:tgtEl>
                                          <p:spTgt spid="45"/>
                                        </p:tgtEl>
                                        <p:attrNameLst>
                                          <p:attrName>style.visibility</p:attrName>
                                        </p:attrNameLst>
                                      </p:cBhvr>
                                      <p:to>
                                        <p:strVal val="hidden"/>
                                      </p:to>
                                    </p:set>
                                  </p:childTnLst>
                                </p:cTn>
                              </p:par>
                              <p:par>
                                <p:cTn id="553" presetID="3" presetClass="exit" presetSubtype="10" fill="hold" grpId="4" nodeType="withEffect">
                                  <p:stCondLst>
                                    <p:cond delay="0"/>
                                  </p:stCondLst>
                                  <p:childTnLst>
                                    <p:animEffect transition="out" filter="blinds(horizontal)">
                                      <p:cBhvr>
                                        <p:cTn id="554" dur="3000"/>
                                        <p:tgtEl>
                                          <p:spTgt spid="4"/>
                                        </p:tgtEl>
                                      </p:cBhvr>
                                    </p:animEffect>
                                    <p:set>
                                      <p:cBhvr>
                                        <p:cTn id="555" dur="1" fill="hold">
                                          <p:stCondLst>
                                            <p:cond delay="2999"/>
                                          </p:stCondLst>
                                        </p:cTn>
                                        <p:tgtEl>
                                          <p:spTgt spid="4"/>
                                        </p:tgtEl>
                                        <p:attrNameLst>
                                          <p:attrName>style.visibility</p:attrName>
                                        </p:attrNameLst>
                                      </p:cBhvr>
                                      <p:to>
                                        <p:strVal val="hidden"/>
                                      </p:to>
                                    </p:set>
                                  </p:childTnLst>
                                </p:cTn>
                              </p:par>
                              <p:par>
                                <p:cTn id="556" presetID="3" presetClass="exit" presetSubtype="10" fill="hold" grpId="4" nodeType="withEffect">
                                  <p:stCondLst>
                                    <p:cond delay="0"/>
                                  </p:stCondLst>
                                  <p:childTnLst>
                                    <p:animEffect transition="out" filter="blinds(horizontal)">
                                      <p:cBhvr>
                                        <p:cTn id="557" dur="3000"/>
                                        <p:tgtEl>
                                          <p:spTgt spid="5"/>
                                        </p:tgtEl>
                                      </p:cBhvr>
                                    </p:animEffect>
                                    <p:set>
                                      <p:cBhvr>
                                        <p:cTn id="558" dur="1" fill="hold">
                                          <p:stCondLst>
                                            <p:cond delay="2999"/>
                                          </p:stCondLst>
                                        </p:cTn>
                                        <p:tgtEl>
                                          <p:spTgt spid="5"/>
                                        </p:tgtEl>
                                        <p:attrNameLst>
                                          <p:attrName>style.visibility</p:attrName>
                                        </p:attrNameLst>
                                      </p:cBhvr>
                                      <p:to>
                                        <p:strVal val="hidden"/>
                                      </p:to>
                                    </p:set>
                                  </p:childTnLst>
                                </p:cTn>
                              </p:par>
                              <p:par>
                                <p:cTn id="559" presetID="3" presetClass="exit" presetSubtype="10" fill="hold" grpId="4" nodeType="withEffect">
                                  <p:stCondLst>
                                    <p:cond delay="0"/>
                                  </p:stCondLst>
                                  <p:childTnLst>
                                    <p:animEffect transition="out" filter="blinds(horizontal)">
                                      <p:cBhvr>
                                        <p:cTn id="560" dur="3000"/>
                                        <p:tgtEl>
                                          <p:spTgt spid="6"/>
                                        </p:tgtEl>
                                      </p:cBhvr>
                                    </p:animEffect>
                                    <p:set>
                                      <p:cBhvr>
                                        <p:cTn id="561" dur="1" fill="hold">
                                          <p:stCondLst>
                                            <p:cond delay="2999"/>
                                          </p:stCondLst>
                                        </p:cTn>
                                        <p:tgtEl>
                                          <p:spTgt spid="6"/>
                                        </p:tgtEl>
                                        <p:attrNameLst>
                                          <p:attrName>style.visibility</p:attrName>
                                        </p:attrNameLst>
                                      </p:cBhvr>
                                      <p:to>
                                        <p:strVal val="hidden"/>
                                      </p:to>
                                    </p:set>
                                  </p:childTnLst>
                                </p:cTn>
                              </p:par>
                              <p:par>
                                <p:cTn id="562" presetID="3" presetClass="exit" presetSubtype="10" fill="hold" grpId="4" nodeType="withEffect">
                                  <p:stCondLst>
                                    <p:cond delay="0"/>
                                  </p:stCondLst>
                                  <p:childTnLst>
                                    <p:animEffect transition="out" filter="blinds(horizontal)">
                                      <p:cBhvr>
                                        <p:cTn id="563" dur="3000"/>
                                        <p:tgtEl>
                                          <p:spTgt spid="7"/>
                                        </p:tgtEl>
                                      </p:cBhvr>
                                    </p:animEffect>
                                    <p:set>
                                      <p:cBhvr>
                                        <p:cTn id="564" dur="1" fill="hold">
                                          <p:stCondLst>
                                            <p:cond delay="2999"/>
                                          </p:stCondLst>
                                        </p:cTn>
                                        <p:tgtEl>
                                          <p:spTgt spid="7"/>
                                        </p:tgtEl>
                                        <p:attrNameLst>
                                          <p:attrName>style.visibility</p:attrName>
                                        </p:attrNameLst>
                                      </p:cBhvr>
                                      <p:to>
                                        <p:strVal val="hidden"/>
                                      </p:to>
                                    </p:set>
                                  </p:childTnLst>
                                </p:cTn>
                              </p:par>
                              <p:par>
                                <p:cTn id="565" presetID="3" presetClass="exit" presetSubtype="10" fill="hold" grpId="4" nodeType="withEffect">
                                  <p:stCondLst>
                                    <p:cond delay="0"/>
                                  </p:stCondLst>
                                  <p:childTnLst>
                                    <p:animEffect transition="out" filter="blinds(horizontal)">
                                      <p:cBhvr>
                                        <p:cTn id="566" dur="3000"/>
                                        <p:tgtEl>
                                          <p:spTgt spid="8"/>
                                        </p:tgtEl>
                                      </p:cBhvr>
                                    </p:animEffect>
                                    <p:set>
                                      <p:cBhvr>
                                        <p:cTn id="567" dur="1" fill="hold">
                                          <p:stCondLst>
                                            <p:cond delay="2999"/>
                                          </p:stCondLst>
                                        </p:cTn>
                                        <p:tgtEl>
                                          <p:spTgt spid="8"/>
                                        </p:tgtEl>
                                        <p:attrNameLst>
                                          <p:attrName>style.visibility</p:attrName>
                                        </p:attrNameLst>
                                      </p:cBhvr>
                                      <p:to>
                                        <p:strVal val="hidden"/>
                                      </p:to>
                                    </p:set>
                                  </p:childTnLst>
                                </p:cTn>
                              </p:par>
                              <p:par>
                                <p:cTn id="568" presetID="3" presetClass="exit" presetSubtype="10" fill="hold" grpId="4" nodeType="withEffect">
                                  <p:stCondLst>
                                    <p:cond delay="0"/>
                                  </p:stCondLst>
                                  <p:childTnLst>
                                    <p:animEffect transition="out" filter="blinds(horizontal)">
                                      <p:cBhvr>
                                        <p:cTn id="569" dur="3000"/>
                                        <p:tgtEl>
                                          <p:spTgt spid="9"/>
                                        </p:tgtEl>
                                      </p:cBhvr>
                                    </p:animEffect>
                                    <p:set>
                                      <p:cBhvr>
                                        <p:cTn id="570" dur="1" fill="hold">
                                          <p:stCondLst>
                                            <p:cond delay="2999"/>
                                          </p:stCondLst>
                                        </p:cTn>
                                        <p:tgtEl>
                                          <p:spTgt spid="9"/>
                                        </p:tgtEl>
                                        <p:attrNameLst>
                                          <p:attrName>style.visibility</p:attrName>
                                        </p:attrNameLst>
                                      </p:cBhvr>
                                      <p:to>
                                        <p:strVal val="hidden"/>
                                      </p:to>
                                    </p:set>
                                  </p:childTnLst>
                                </p:cTn>
                              </p:par>
                              <p:par>
                                <p:cTn id="571" presetID="3" presetClass="exit" presetSubtype="10" fill="hold" grpId="4" nodeType="withEffect">
                                  <p:stCondLst>
                                    <p:cond delay="0"/>
                                  </p:stCondLst>
                                  <p:childTnLst>
                                    <p:animEffect transition="out" filter="blinds(horizontal)">
                                      <p:cBhvr>
                                        <p:cTn id="572" dur="3000"/>
                                        <p:tgtEl>
                                          <p:spTgt spid="10"/>
                                        </p:tgtEl>
                                      </p:cBhvr>
                                    </p:animEffect>
                                    <p:set>
                                      <p:cBhvr>
                                        <p:cTn id="573" dur="1" fill="hold">
                                          <p:stCondLst>
                                            <p:cond delay="2999"/>
                                          </p:stCondLst>
                                        </p:cTn>
                                        <p:tgtEl>
                                          <p:spTgt spid="10"/>
                                        </p:tgtEl>
                                        <p:attrNameLst>
                                          <p:attrName>style.visibility</p:attrName>
                                        </p:attrNameLst>
                                      </p:cBhvr>
                                      <p:to>
                                        <p:strVal val="hidden"/>
                                      </p:to>
                                    </p:set>
                                  </p:childTnLst>
                                </p:cTn>
                              </p:par>
                              <p:par>
                                <p:cTn id="574" presetID="3" presetClass="exit" presetSubtype="10" fill="hold" grpId="4" nodeType="withEffect">
                                  <p:stCondLst>
                                    <p:cond delay="0"/>
                                  </p:stCondLst>
                                  <p:childTnLst>
                                    <p:animEffect transition="out" filter="blinds(horizontal)">
                                      <p:cBhvr>
                                        <p:cTn id="575" dur="3000"/>
                                        <p:tgtEl>
                                          <p:spTgt spid="11"/>
                                        </p:tgtEl>
                                      </p:cBhvr>
                                    </p:animEffect>
                                    <p:set>
                                      <p:cBhvr>
                                        <p:cTn id="576" dur="1" fill="hold">
                                          <p:stCondLst>
                                            <p:cond delay="2999"/>
                                          </p:stCondLst>
                                        </p:cTn>
                                        <p:tgtEl>
                                          <p:spTgt spid="11"/>
                                        </p:tgtEl>
                                        <p:attrNameLst>
                                          <p:attrName>style.visibility</p:attrName>
                                        </p:attrNameLst>
                                      </p:cBhvr>
                                      <p:to>
                                        <p:strVal val="hidden"/>
                                      </p:to>
                                    </p:set>
                                  </p:childTnLst>
                                </p:cTn>
                              </p:par>
                              <p:par>
                                <p:cTn id="577" presetID="3" presetClass="exit" presetSubtype="10" fill="hold" grpId="4" nodeType="withEffect">
                                  <p:stCondLst>
                                    <p:cond delay="0"/>
                                  </p:stCondLst>
                                  <p:childTnLst>
                                    <p:animEffect transition="out" filter="blinds(horizontal)">
                                      <p:cBhvr>
                                        <p:cTn id="578" dur="3000"/>
                                        <p:tgtEl>
                                          <p:spTgt spid="12"/>
                                        </p:tgtEl>
                                      </p:cBhvr>
                                    </p:animEffect>
                                    <p:set>
                                      <p:cBhvr>
                                        <p:cTn id="579" dur="1" fill="hold">
                                          <p:stCondLst>
                                            <p:cond delay="2999"/>
                                          </p:stCondLst>
                                        </p:cTn>
                                        <p:tgtEl>
                                          <p:spTgt spid="12"/>
                                        </p:tgtEl>
                                        <p:attrNameLst>
                                          <p:attrName>style.visibility</p:attrName>
                                        </p:attrNameLst>
                                      </p:cBhvr>
                                      <p:to>
                                        <p:strVal val="hidden"/>
                                      </p:to>
                                    </p:set>
                                  </p:childTnLst>
                                </p:cTn>
                              </p:par>
                              <p:par>
                                <p:cTn id="580" presetID="3" presetClass="exit" presetSubtype="10" fill="hold" grpId="4" nodeType="withEffect">
                                  <p:stCondLst>
                                    <p:cond delay="0"/>
                                  </p:stCondLst>
                                  <p:childTnLst>
                                    <p:animEffect transition="out" filter="blinds(horizontal)">
                                      <p:cBhvr>
                                        <p:cTn id="581" dur="3000"/>
                                        <p:tgtEl>
                                          <p:spTgt spid="13"/>
                                        </p:tgtEl>
                                      </p:cBhvr>
                                    </p:animEffect>
                                    <p:set>
                                      <p:cBhvr>
                                        <p:cTn id="582" dur="1" fill="hold">
                                          <p:stCondLst>
                                            <p:cond delay="2999"/>
                                          </p:stCondLst>
                                        </p:cTn>
                                        <p:tgtEl>
                                          <p:spTgt spid="13"/>
                                        </p:tgtEl>
                                        <p:attrNameLst>
                                          <p:attrName>style.visibility</p:attrName>
                                        </p:attrNameLst>
                                      </p:cBhvr>
                                      <p:to>
                                        <p:strVal val="hidden"/>
                                      </p:to>
                                    </p:set>
                                  </p:childTnLst>
                                </p:cTn>
                              </p:par>
                              <p:par>
                                <p:cTn id="583" presetID="3" presetClass="exit" presetSubtype="10" fill="hold" grpId="4" nodeType="withEffect">
                                  <p:stCondLst>
                                    <p:cond delay="0"/>
                                  </p:stCondLst>
                                  <p:childTnLst>
                                    <p:animEffect transition="out" filter="blinds(horizontal)">
                                      <p:cBhvr>
                                        <p:cTn id="584" dur="3000"/>
                                        <p:tgtEl>
                                          <p:spTgt spid="14"/>
                                        </p:tgtEl>
                                      </p:cBhvr>
                                    </p:animEffect>
                                    <p:set>
                                      <p:cBhvr>
                                        <p:cTn id="585" dur="1" fill="hold">
                                          <p:stCondLst>
                                            <p:cond delay="2999"/>
                                          </p:stCondLst>
                                        </p:cTn>
                                        <p:tgtEl>
                                          <p:spTgt spid="14"/>
                                        </p:tgtEl>
                                        <p:attrNameLst>
                                          <p:attrName>style.visibility</p:attrName>
                                        </p:attrNameLst>
                                      </p:cBhvr>
                                      <p:to>
                                        <p:strVal val="hidden"/>
                                      </p:to>
                                    </p:set>
                                  </p:childTnLst>
                                </p:cTn>
                              </p:par>
                              <p:par>
                                <p:cTn id="586" presetID="3" presetClass="exit" presetSubtype="10" fill="hold" grpId="4" nodeType="withEffect">
                                  <p:stCondLst>
                                    <p:cond delay="0"/>
                                  </p:stCondLst>
                                  <p:childTnLst>
                                    <p:animEffect transition="out" filter="blinds(horizontal)">
                                      <p:cBhvr>
                                        <p:cTn id="587" dur="3000"/>
                                        <p:tgtEl>
                                          <p:spTgt spid="15"/>
                                        </p:tgtEl>
                                      </p:cBhvr>
                                    </p:animEffect>
                                    <p:set>
                                      <p:cBhvr>
                                        <p:cTn id="588" dur="1" fill="hold">
                                          <p:stCondLst>
                                            <p:cond delay="2999"/>
                                          </p:stCondLst>
                                        </p:cTn>
                                        <p:tgtEl>
                                          <p:spTgt spid="15"/>
                                        </p:tgtEl>
                                        <p:attrNameLst>
                                          <p:attrName>style.visibility</p:attrName>
                                        </p:attrNameLst>
                                      </p:cBhvr>
                                      <p:to>
                                        <p:strVal val="hidden"/>
                                      </p:to>
                                    </p:set>
                                  </p:childTnLst>
                                </p:cTn>
                              </p:par>
                              <p:par>
                                <p:cTn id="589" presetID="3" presetClass="exit" presetSubtype="10" fill="hold" grpId="4" nodeType="withEffect">
                                  <p:stCondLst>
                                    <p:cond delay="0"/>
                                  </p:stCondLst>
                                  <p:childTnLst>
                                    <p:animEffect transition="out" filter="blinds(horizontal)">
                                      <p:cBhvr>
                                        <p:cTn id="590" dur="3000"/>
                                        <p:tgtEl>
                                          <p:spTgt spid="16"/>
                                        </p:tgtEl>
                                      </p:cBhvr>
                                    </p:animEffect>
                                    <p:set>
                                      <p:cBhvr>
                                        <p:cTn id="591" dur="1" fill="hold">
                                          <p:stCondLst>
                                            <p:cond delay="2999"/>
                                          </p:stCondLst>
                                        </p:cTn>
                                        <p:tgtEl>
                                          <p:spTgt spid="16"/>
                                        </p:tgtEl>
                                        <p:attrNameLst>
                                          <p:attrName>style.visibility</p:attrName>
                                        </p:attrNameLst>
                                      </p:cBhvr>
                                      <p:to>
                                        <p:strVal val="hidden"/>
                                      </p:to>
                                    </p:set>
                                  </p:childTnLst>
                                </p:cTn>
                              </p:par>
                              <p:par>
                                <p:cTn id="592" presetID="3" presetClass="exit" presetSubtype="10" fill="hold" grpId="4" nodeType="withEffect">
                                  <p:stCondLst>
                                    <p:cond delay="0"/>
                                  </p:stCondLst>
                                  <p:childTnLst>
                                    <p:animEffect transition="out" filter="blinds(horizontal)">
                                      <p:cBhvr>
                                        <p:cTn id="593" dur="3000"/>
                                        <p:tgtEl>
                                          <p:spTgt spid="17"/>
                                        </p:tgtEl>
                                      </p:cBhvr>
                                    </p:animEffect>
                                    <p:set>
                                      <p:cBhvr>
                                        <p:cTn id="594" dur="1" fill="hold">
                                          <p:stCondLst>
                                            <p:cond delay="2999"/>
                                          </p:stCondLst>
                                        </p:cTn>
                                        <p:tgtEl>
                                          <p:spTgt spid="17"/>
                                        </p:tgtEl>
                                        <p:attrNameLst>
                                          <p:attrName>style.visibility</p:attrName>
                                        </p:attrNameLst>
                                      </p:cBhvr>
                                      <p:to>
                                        <p:strVal val="hidden"/>
                                      </p:to>
                                    </p:set>
                                  </p:childTnLst>
                                </p:cTn>
                              </p:par>
                              <p:par>
                                <p:cTn id="595" presetID="3" presetClass="exit" presetSubtype="10" fill="hold" grpId="4" nodeType="withEffect">
                                  <p:stCondLst>
                                    <p:cond delay="0"/>
                                  </p:stCondLst>
                                  <p:childTnLst>
                                    <p:animEffect transition="out" filter="blinds(horizontal)">
                                      <p:cBhvr>
                                        <p:cTn id="596" dur="3000"/>
                                        <p:tgtEl>
                                          <p:spTgt spid="18"/>
                                        </p:tgtEl>
                                      </p:cBhvr>
                                    </p:animEffect>
                                    <p:set>
                                      <p:cBhvr>
                                        <p:cTn id="597" dur="1" fill="hold">
                                          <p:stCondLst>
                                            <p:cond delay="2999"/>
                                          </p:stCondLst>
                                        </p:cTn>
                                        <p:tgtEl>
                                          <p:spTgt spid="18"/>
                                        </p:tgtEl>
                                        <p:attrNameLst>
                                          <p:attrName>style.visibility</p:attrName>
                                        </p:attrNameLst>
                                      </p:cBhvr>
                                      <p:to>
                                        <p:strVal val="hidden"/>
                                      </p:to>
                                    </p:set>
                                  </p:childTnLst>
                                </p:cTn>
                              </p:par>
                              <p:par>
                                <p:cTn id="598" presetID="3" presetClass="exit" presetSubtype="10" fill="hold" grpId="4" nodeType="withEffect">
                                  <p:stCondLst>
                                    <p:cond delay="0"/>
                                  </p:stCondLst>
                                  <p:childTnLst>
                                    <p:animEffect transition="out" filter="blinds(horizontal)">
                                      <p:cBhvr>
                                        <p:cTn id="599" dur="3000"/>
                                        <p:tgtEl>
                                          <p:spTgt spid="19"/>
                                        </p:tgtEl>
                                      </p:cBhvr>
                                    </p:animEffect>
                                    <p:set>
                                      <p:cBhvr>
                                        <p:cTn id="600" dur="1" fill="hold">
                                          <p:stCondLst>
                                            <p:cond delay="2999"/>
                                          </p:stCondLst>
                                        </p:cTn>
                                        <p:tgtEl>
                                          <p:spTgt spid="19"/>
                                        </p:tgtEl>
                                        <p:attrNameLst>
                                          <p:attrName>style.visibility</p:attrName>
                                        </p:attrNameLst>
                                      </p:cBhvr>
                                      <p:to>
                                        <p:strVal val="hidden"/>
                                      </p:to>
                                    </p:set>
                                  </p:childTnLst>
                                </p:cTn>
                              </p:par>
                              <p:par>
                                <p:cTn id="601" presetID="3" presetClass="exit" presetSubtype="10" fill="hold" grpId="4" nodeType="withEffect">
                                  <p:stCondLst>
                                    <p:cond delay="0"/>
                                  </p:stCondLst>
                                  <p:childTnLst>
                                    <p:animEffect transition="out" filter="blinds(horizontal)">
                                      <p:cBhvr>
                                        <p:cTn id="602" dur="3000"/>
                                        <p:tgtEl>
                                          <p:spTgt spid="20"/>
                                        </p:tgtEl>
                                      </p:cBhvr>
                                    </p:animEffect>
                                    <p:set>
                                      <p:cBhvr>
                                        <p:cTn id="603" dur="1" fill="hold">
                                          <p:stCondLst>
                                            <p:cond delay="2999"/>
                                          </p:stCondLst>
                                        </p:cTn>
                                        <p:tgtEl>
                                          <p:spTgt spid="20"/>
                                        </p:tgtEl>
                                        <p:attrNameLst>
                                          <p:attrName>style.visibility</p:attrName>
                                        </p:attrNameLst>
                                      </p:cBhvr>
                                      <p:to>
                                        <p:strVal val="hidden"/>
                                      </p:to>
                                    </p:set>
                                  </p:childTnLst>
                                </p:cTn>
                              </p:par>
                              <p:par>
                                <p:cTn id="604" presetID="3" presetClass="exit" presetSubtype="10" fill="hold" grpId="4" nodeType="withEffect">
                                  <p:stCondLst>
                                    <p:cond delay="0"/>
                                  </p:stCondLst>
                                  <p:childTnLst>
                                    <p:animEffect transition="out" filter="blinds(horizontal)">
                                      <p:cBhvr>
                                        <p:cTn id="605" dur="3000"/>
                                        <p:tgtEl>
                                          <p:spTgt spid="21"/>
                                        </p:tgtEl>
                                      </p:cBhvr>
                                    </p:animEffect>
                                    <p:set>
                                      <p:cBhvr>
                                        <p:cTn id="606" dur="1" fill="hold">
                                          <p:stCondLst>
                                            <p:cond delay="2999"/>
                                          </p:stCondLst>
                                        </p:cTn>
                                        <p:tgtEl>
                                          <p:spTgt spid="21"/>
                                        </p:tgtEl>
                                        <p:attrNameLst>
                                          <p:attrName>style.visibility</p:attrName>
                                        </p:attrNameLst>
                                      </p:cBhvr>
                                      <p:to>
                                        <p:strVal val="hidden"/>
                                      </p:to>
                                    </p:set>
                                  </p:childTnLst>
                                </p:cTn>
                              </p:par>
                              <p:par>
                                <p:cTn id="607" presetID="3" presetClass="exit" presetSubtype="10" fill="hold" grpId="4" nodeType="withEffect">
                                  <p:stCondLst>
                                    <p:cond delay="0"/>
                                  </p:stCondLst>
                                  <p:childTnLst>
                                    <p:animEffect transition="out" filter="blinds(horizontal)">
                                      <p:cBhvr>
                                        <p:cTn id="608" dur="3000"/>
                                        <p:tgtEl>
                                          <p:spTgt spid="22"/>
                                        </p:tgtEl>
                                      </p:cBhvr>
                                    </p:animEffect>
                                    <p:set>
                                      <p:cBhvr>
                                        <p:cTn id="609" dur="1" fill="hold">
                                          <p:stCondLst>
                                            <p:cond delay="2999"/>
                                          </p:stCondLst>
                                        </p:cTn>
                                        <p:tgtEl>
                                          <p:spTgt spid="22"/>
                                        </p:tgtEl>
                                        <p:attrNameLst>
                                          <p:attrName>style.visibility</p:attrName>
                                        </p:attrNameLst>
                                      </p:cBhvr>
                                      <p:to>
                                        <p:strVal val="hidden"/>
                                      </p:to>
                                    </p:set>
                                  </p:childTnLst>
                                </p:cTn>
                              </p:par>
                              <p:par>
                                <p:cTn id="610" presetID="3" presetClass="exit" presetSubtype="10" fill="hold" grpId="4" nodeType="withEffect">
                                  <p:stCondLst>
                                    <p:cond delay="0"/>
                                  </p:stCondLst>
                                  <p:childTnLst>
                                    <p:animEffect transition="out" filter="blinds(horizontal)">
                                      <p:cBhvr>
                                        <p:cTn id="611" dur="3000"/>
                                        <p:tgtEl>
                                          <p:spTgt spid="23"/>
                                        </p:tgtEl>
                                      </p:cBhvr>
                                    </p:animEffect>
                                    <p:set>
                                      <p:cBhvr>
                                        <p:cTn id="612" dur="1" fill="hold">
                                          <p:stCondLst>
                                            <p:cond delay="2999"/>
                                          </p:stCondLst>
                                        </p:cTn>
                                        <p:tgtEl>
                                          <p:spTgt spid="23"/>
                                        </p:tgtEl>
                                        <p:attrNameLst>
                                          <p:attrName>style.visibility</p:attrName>
                                        </p:attrNameLst>
                                      </p:cBhvr>
                                      <p:to>
                                        <p:strVal val="hidden"/>
                                      </p:to>
                                    </p:set>
                                  </p:childTnLst>
                                </p:cTn>
                              </p:par>
                              <p:par>
                                <p:cTn id="613" presetID="3" presetClass="exit" presetSubtype="10" fill="hold" grpId="4" nodeType="withEffect">
                                  <p:stCondLst>
                                    <p:cond delay="0"/>
                                  </p:stCondLst>
                                  <p:childTnLst>
                                    <p:animEffect transition="out" filter="blinds(horizontal)">
                                      <p:cBhvr>
                                        <p:cTn id="614" dur="3000"/>
                                        <p:tgtEl>
                                          <p:spTgt spid="24"/>
                                        </p:tgtEl>
                                      </p:cBhvr>
                                    </p:animEffect>
                                    <p:set>
                                      <p:cBhvr>
                                        <p:cTn id="615" dur="1" fill="hold">
                                          <p:stCondLst>
                                            <p:cond delay="2999"/>
                                          </p:stCondLst>
                                        </p:cTn>
                                        <p:tgtEl>
                                          <p:spTgt spid="24"/>
                                        </p:tgtEl>
                                        <p:attrNameLst>
                                          <p:attrName>style.visibility</p:attrName>
                                        </p:attrNameLst>
                                      </p:cBhvr>
                                      <p:to>
                                        <p:strVal val="hidden"/>
                                      </p:to>
                                    </p:set>
                                  </p:childTnLst>
                                </p:cTn>
                              </p:par>
                              <p:par>
                                <p:cTn id="616" presetID="3" presetClass="exit" presetSubtype="10" fill="hold" grpId="4" nodeType="withEffect">
                                  <p:stCondLst>
                                    <p:cond delay="0"/>
                                  </p:stCondLst>
                                  <p:childTnLst>
                                    <p:animEffect transition="out" filter="blinds(horizontal)">
                                      <p:cBhvr>
                                        <p:cTn id="617" dur="3000"/>
                                        <p:tgtEl>
                                          <p:spTgt spid="25"/>
                                        </p:tgtEl>
                                      </p:cBhvr>
                                    </p:animEffect>
                                    <p:set>
                                      <p:cBhvr>
                                        <p:cTn id="618" dur="1" fill="hold">
                                          <p:stCondLst>
                                            <p:cond delay="2999"/>
                                          </p:stCondLst>
                                        </p:cTn>
                                        <p:tgtEl>
                                          <p:spTgt spid="25"/>
                                        </p:tgtEl>
                                        <p:attrNameLst>
                                          <p:attrName>style.visibility</p:attrName>
                                        </p:attrNameLst>
                                      </p:cBhvr>
                                      <p:to>
                                        <p:strVal val="hidden"/>
                                      </p:to>
                                    </p:set>
                                  </p:childTnLst>
                                </p:cTn>
                              </p:par>
                              <p:par>
                                <p:cTn id="619" presetID="3" presetClass="exit" presetSubtype="10" fill="hold" grpId="4" nodeType="withEffect">
                                  <p:stCondLst>
                                    <p:cond delay="0"/>
                                  </p:stCondLst>
                                  <p:childTnLst>
                                    <p:animEffect transition="out" filter="blinds(horizontal)">
                                      <p:cBhvr>
                                        <p:cTn id="620" dur="3000"/>
                                        <p:tgtEl>
                                          <p:spTgt spid="26"/>
                                        </p:tgtEl>
                                      </p:cBhvr>
                                    </p:animEffect>
                                    <p:set>
                                      <p:cBhvr>
                                        <p:cTn id="621" dur="1" fill="hold">
                                          <p:stCondLst>
                                            <p:cond delay="2999"/>
                                          </p:stCondLst>
                                        </p:cTn>
                                        <p:tgtEl>
                                          <p:spTgt spid="26"/>
                                        </p:tgtEl>
                                        <p:attrNameLst>
                                          <p:attrName>style.visibility</p:attrName>
                                        </p:attrNameLst>
                                      </p:cBhvr>
                                      <p:to>
                                        <p:strVal val="hidden"/>
                                      </p:to>
                                    </p:set>
                                  </p:childTnLst>
                                </p:cTn>
                              </p:par>
                              <p:par>
                                <p:cTn id="622" presetID="3" presetClass="exit" presetSubtype="10" fill="hold" grpId="4" nodeType="withEffect">
                                  <p:stCondLst>
                                    <p:cond delay="0"/>
                                  </p:stCondLst>
                                  <p:childTnLst>
                                    <p:animEffect transition="out" filter="blinds(horizontal)">
                                      <p:cBhvr>
                                        <p:cTn id="623" dur="3000"/>
                                        <p:tgtEl>
                                          <p:spTgt spid="27"/>
                                        </p:tgtEl>
                                      </p:cBhvr>
                                    </p:animEffect>
                                    <p:set>
                                      <p:cBhvr>
                                        <p:cTn id="624" dur="1" fill="hold">
                                          <p:stCondLst>
                                            <p:cond delay="2999"/>
                                          </p:stCondLst>
                                        </p:cTn>
                                        <p:tgtEl>
                                          <p:spTgt spid="27"/>
                                        </p:tgtEl>
                                        <p:attrNameLst>
                                          <p:attrName>style.visibility</p:attrName>
                                        </p:attrNameLst>
                                      </p:cBhvr>
                                      <p:to>
                                        <p:strVal val="hidden"/>
                                      </p:to>
                                    </p:set>
                                  </p:childTnLst>
                                </p:cTn>
                              </p:par>
                              <p:par>
                                <p:cTn id="625" presetID="3" presetClass="exit" presetSubtype="10" fill="hold" grpId="4" nodeType="withEffect">
                                  <p:stCondLst>
                                    <p:cond delay="0"/>
                                  </p:stCondLst>
                                  <p:childTnLst>
                                    <p:animEffect transition="out" filter="blinds(horizontal)">
                                      <p:cBhvr>
                                        <p:cTn id="626" dur="3000"/>
                                        <p:tgtEl>
                                          <p:spTgt spid="28"/>
                                        </p:tgtEl>
                                      </p:cBhvr>
                                    </p:animEffect>
                                    <p:set>
                                      <p:cBhvr>
                                        <p:cTn id="627" dur="1" fill="hold">
                                          <p:stCondLst>
                                            <p:cond delay="2999"/>
                                          </p:stCondLst>
                                        </p:cTn>
                                        <p:tgtEl>
                                          <p:spTgt spid="28"/>
                                        </p:tgtEl>
                                        <p:attrNameLst>
                                          <p:attrName>style.visibility</p:attrName>
                                        </p:attrNameLst>
                                      </p:cBhvr>
                                      <p:to>
                                        <p:strVal val="hidden"/>
                                      </p:to>
                                    </p:set>
                                  </p:childTnLst>
                                </p:cTn>
                              </p:par>
                              <p:par>
                                <p:cTn id="628" presetID="3" presetClass="exit" presetSubtype="10" fill="hold" grpId="4" nodeType="withEffect">
                                  <p:stCondLst>
                                    <p:cond delay="0"/>
                                  </p:stCondLst>
                                  <p:childTnLst>
                                    <p:animEffect transition="out" filter="blinds(horizontal)">
                                      <p:cBhvr>
                                        <p:cTn id="629" dur="3000"/>
                                        <p:tgtEl>
                                          <p:spTgt spid="29"/>
                                        </p:tgtEl>
                                      </p:cBhvr>
                                    </p:animEffect>
                                    <p:set>
                                      <p:cBhvr>
                                        <p:cTn id="630" dur="1" fill="hold">
                                          <p:stCondLst>
                                            <p:cond delay="2999"/>
                                          </p:stCondLst>
                                        </p:cTn>
                                        <p:tgtEl>
                                          <p:spTgt spid="29"/>
                                        </p:tgtEl>
                                        <p:attrNameLst>
                                          <p:attrName>style.visibility</p:attrName>
                                        </p:attrNameLst>
                                      </p:cBhvr>
                                      <p:to>
                                        <p:strVal val="hidden"/>
                                      </p:to>
                                    </p:set>
                                  </p:childTnLst>
                                </p:cTn>
                              </p:par>
                              <p:par>
                                <p:cTn id="631" presetID="3" presetClass="exit" presetSubtype="10" fill="hold" grpId="4" nodeType="withEffect">
                                  <p:stCondLst>
                                    <p:cond delay="0"/>
                                  </p:stCondLst>
                                  <p:childTnLst>
                                    <p:animEffect transition="out" filter="blinds(horizontal)">
                                      <p:cBhvr>
                                        <p:cTn id="632" dur="3000"/>
                                        <p:tgtEl>
                                          <p:spTgt spid="30"/>
                                        </p:tgtEl>
                                      </p:cBhvr>
                                    </p:animEffect>
                                    <p:set>
                                      <p:cBhvr>
                                        <p:cTn id="633" dur="1" fill="hold">
                                          <p:stCondLst>
                                            <p:cond delay="2999"/>
                                          </p:stCondLst>
                                        </p:cTn>
                                        <p:tgtEl>
                                          <p:spTgt spid="30"/>
                                        </p:tgtEl>
                                        <p:attrNameLst>
                                          <p:attrName>style.visibility</p:attrName>
                                        </p:attrNameLst>
                                      </p:cBhvr>
                                      <p:to>
                                        <p:strVal val="hidden"/>
                                      </p:to>
                                    </p:set>
                                  </p:childTnLst>
                                </p:cTn>
                              </p:par>
                              <p:par>
                                <p:cTn id="634" presetID="3" presetClass="exit" presetSubtype="10" fill="hold" grpId="4" nodeType="withEffect">
                                  <p:stCondLst>
                                    <p:cond delay="0"/>
                                  </p:stCondLst>
                                  <p:childTnLst>
                                    <p:animEffect transition="out" filter="blinds(horizontal)">
                                      <p:cBhvr>
                                        <p:cTn id="635" dur="3000"/>
                                        <p:tgtEl>
                                          <p:spTgt spid="31"/>
                                        </p:tgtEl>
                                      </p:cBhvr>
                                    </p:animEffect>
                                    <p:set>
                                      <p:cBhvr>
                                        <p:cTn id="636" dur="1" fill="hold">
                                          <p:stCondLst>
                                            <p:cond delay="2999"/>
                                          </p:stCondLst>
                                        </p:cTn>
                                        <p:tgtEl>
                                          <p:spTgt spid="31"/>
                                        </p:tgtEl>
                                        <p:attrNameLst>
                                          <p:attrName>style.visibility</p:attrName>
                                        </p:attrNameLst>
                                      </p:cBhvr>
                                      <p:to>
                                        <p:strVal val="hidden"/>
                                      </p:to>
                                    </p:set>
                                  </p:childTnLst>
                                </p:cTn>
                              </p:par>
                              <p:par>
                                <p:cTn id="637" presetID="3" presetClass="exit" presetSubtype="10" fill="hold" grpId="4" nodeType="withEffect">
                                  <p:stCondLst>
                                    <p:cond delay="0"/>
                                  </p:stCondLst>
                                  <p:childTnLst>
                                    <p:animEffect transition="out" filter="blinds(horizontal)">
                                      <p:cBhvr>
                                        <p:cTn id="638" dur="3000"/>
                                        <p:tgtEl>
                                          <p:spTgt spid="32"/>
                                        </p:tgtEl>
                                      </p:cBhvr>
                                    </p:animEffect>
                                    <p:set>
                                      <p:cBhvr>
                                        <p:cTn id="639" dur="1" fill="hold">
                                          <p:stCondLst>
                                            <p:cond delay="2999"/>
                                          </p:stCondLst>
                                        </p:cTn>
                                        <p:tgtEl>
                                          <p:spTgt spid="32"/>
                                        </p:tgtEl>
                                        <p:attrNameLst>
                                          <p:attrName>style.visibility</p:attrName>
                                        </p:attrNameLst>
                                      </p:cBhvr>
                                      <p:to>
                                        <p:strVal val="hidden"/>
                                      </p:to>
                                    </p:set>
                                  </p:childTnLst>
                                </p:cTn>
                              </p:par>
                              <p:par>
                                <p:cTn id="640" presetID="3" presetClass="exit" presetSubtype="10" fill="hold" grpId="4" nodeType="withEffect">
                                  <p:stCondLst>
                                    <p:cond delay="0"/>
                                  </p:stCondLst>
                                  <p:childTnLst>
                                    <p:animEffect transition="out" filter="blinds(horizontal)">
                                      <p:cBhvr>
                                        <p:cTn id="641" dur="3000"/>
                                        <p:tgtEl>
                                          <p:spTgt spid="33"/>
                                        </p:tgtEl>
                                      </p:cBhvr>
                                    </p:animEffect>
                                    <p:set>
                                      <p:cBhvr>
                                        <p:cTn id="642" dur="1" fill="hold">
                                          <p:stCondLst>
                                            <p:cond delay="2999"/>
                                          </p:stCondLst>
                                        </p:cTn>
                                        <p:tgtEl>
                                          <p:spTgt spid="33"/>
                                        </p:tgtEl>
                                        <p:attrNameLst>
                                          <p:attrName>style.visibility</p:attrName>
                                        </p:attrNameLst>
                                      </p:cBhvr>
                                      <p:to>
                                        <p:strVal val="hidden"/>
                                      </p:to>
                                    </p:set>
                                  </p:childTnLst>
                                </p:cTn>
                              </p:par>
                              <p:par>
                                <p:cTn id="643" presetID="3" presetClass="exit" presetSubtype="10" fill="hold" grpId="4" nodeType="withEffect">
                                  <p:stCondLst>
                                    <p:cond delay="0"/>
                                  </p:stCondLst>
                                  <p:childTnLst>
                                    <p:animEffect transition="out" filter="blinds(horizontal)">
                                      <p:cBhvr>
                                        <p:cTn id="644" dur="3000"/>
                                        <p:tgtEl>
                                          <p:spTgt spid="34"/>
                                        </p:tgtEl>
                                      </p:cBhvr>
                                    </p:animEffect>
                                    <p:set>
                                      <p:cBhvr>
                                        <p:cTn id="645" dur="1" fill="hold">
                                          <p:stCondLst>
                                            <p:cond delay="2999"/>
                                          </p:stCondLst>
                                        </p:cTn>
                                        <p:tgtEl>
                                          <p:spTgt spid="34"/>
                                        </p:tgtEl>
                                        <p:attrNameLst>
                                          <p:attrName>style.visibility</p:attrName>
                                        </p:attrNameLst>
                                      </p:cBhvr>
                                      <p:to>
                                        <p:strVal val="hidden"/>
                                      </p:to>
                                    </p:set>
                                  </p:childTnLst>
                                </p:cTn>
                              </p:par>
                              <p:par>
                                <p:cTn id="646" presetID="3" presetClass="exit" presetSubtype="10" fill="hold" grpId="4" nodeType="withEffect">
                                  <p:stCondLst>
                                    <p:cond delay="0"/>
                                  </p:stCondLst>
                                  <p:childTnLst>
                                    <p:animEffect transition="out" filter="blinds(horizontal)">
                                      <p:cBhvr>
                                        <p:cTn id="647" dur="3000"/>
                                        <p:tgtEl>
                                          <p:spTgt spid="35"/>
                                        </p:tgtEl>
                                      </p:cBhvr>
                                    </p:animEffect>
                                    <p:set>
                                      <p:cBhvr>
                                        <p:cTn id="648" dur="1" fill="hold">
                                          <p:stCondLst>
                                            <p:cond delay="2999"/>
                                          </p:stCondLst>
                                        </p:cTn>
                                        <p:tgtEl>
                                          <p:spTgt spid="35"/>
                                        </p:tgtEl>
                                        <p:attrNameLst>
                                          <p:attrName>style.visibility</p:attrName>
                                        </p:attrNameLst>
                                      </p:cBhvr>
                                      <p:to>
                                        <p:strVal val="hidden"/>
                                      </p:to>
                                    </p:set>
                                  </p:childTnLst>
                                </p:cTn>
                              </p:par>
                              <p:par>
                                <p:cTn id="649" presetID="3" presetClass="exit" presetSubtype="10" fill="hold" grpId="4" nodeType="withEffect">
                                  <p:stCondLst>
                                    <p:cond delay="0"/>
                                  </p:stCondLst>
                                  <p:childTnLst>
                                    <p:animEffect transition="out" filter="blinds(horizontal)">
                                      <p:cBhvr>
                                        <p:cTn id="650" dur="3000"/>
                                        <p:tgtEl>
                                          <p:spTgt spid="36"/>
                                        </p:tgtEl>
                                      </p:cBhvr>
                                    </p:animEffect>
                                    <p:set>
                                      <p:cBhvr>
                                        <p:cTn id="651" dur="1" fill="hold">
                                          <p:stCondLst>
                                            <p:cond delay="2999"/>
                                          </p:stCondLst>
                                        </p:cTn>
                                        <p:tgtEl>
                                          <p:spTgt spid="36"/>
                                        </p:tgtEl>
                                        <p:attrNameLst>
                                          <p:attrName>style.visibility</p:attrName>
                                        </p:attrNameLst>
                                      </p:cBhvr>
                                      <p:to>
                                        <p:strVal val="hidden"/>
                                      </p:to>
                                    </p:set>
                                  </p:childTnLst>
                                </p:cTn>
                              </p:par>
                              <p:par>
                                <p:cTn id="652" presetID="3" presetClass="exit" presetSubtype="10" fill="hold" grpId="4" nodeType="withEffect">
                                  <p:stCondLst>
                                    <p:cond delay="0"/>
                                  </p:stCondLst>
                                  <p:childTnLst>
                                    <p:animEffect transition="out" filter="blinds(horizontal)">
                                      <p:cBhvr>
                                        <p:cTn id="653" dur="3000"/>
                                        <p:tgtEl>
                                          <p:spTgt spid="37"/>
                                        </p:tgtEl>
                                      </p:cBhvr>
                                    </p:animEffect>
                                    <p:set>
                                      <p:cBhvr>
                                        <p:cTn id="654" dur="1" fill="hold">
                                          <p:stCondLst>
                                            <p:cond delay="2999"/>
                                          </p:stCondLst>
                                        </p:cTn>
                                        <p:tgtEl>
                                          <p:spTgt spid="37"/>
                                        </p:tgtEl>
                                        <p:attrNameLst>
                                          <p:attrName>style.visibility</p:attrName>
                                        </p:attrNameLst>
                                      </p:cBhvr>
                                      <p:to>
                                        <p:strVal val="hidden"/>
                                      </p:to>
                                    </p:set>
                                  </p:childTnLst>
                                </p:cTn>
                              </p:par>
                              <p:par>
                                <p:cTn id="655" presetID="3" presetClass="exit" presetSubtype="10" fill="hold" grpId="4" nodeType="withEffect">
                                  <p:stCondLst>
                                    <p:cond delay="0"/>
                                  </p:stCondLst>
                                  <p:childTnLst>
                                    <p:animEffect transition="out" filter="blinds(horizontal)">
                                      <p:cBhvr>
                                        <p:cTn id="656" dur="3000"/>
                                        <p:tgtEl>
                                          <p:spTgt spid="38"/>
                                        </p:tgtEl>
                                      </p:cBhvr>
                                    </p:animEffect>
                                    <p:set>
                                      <p:cBhvr>
                                        <p:cTn id="657" dur="1" fill="hold">
                                          <p:stCondLst>
                                            <p:cond delay="2999"/>
                                          </p:stCondLst>
                                        </p:cTn>
                                        <p:tgtEl>
                                          <p:spTgt spid="38"/>
                                        </p:tgtEl>
                                        <p:attrNameLst>
                                          <p:attrName>style.visibility</p:attrName>
                                        </p:attrNameLst>
                                      </p:cBhvr>
                                      <p:to>
                                        <p:strVal val="hidden"/>
                                      </p:to>
                                    </p:set>
                                  </p:childTnLst>
                                </p:cTn>
                              </p:par>
                              <p:par>
                                <p:cTn id="658" presetID="3" presetClass="exit" presetSubtype="10" fill="hold" grpId="4" nodeType="withEffect">
                                  <p:stCondLst>
                                    <p:cond delay="0"/>
                                  </p:stCondLst>
                                  <p:childTnLst>
                                    <p:animEffect transition="out" filter="blinds(horizontal)">
                                      <p:cBhvr>
                                        <p:cTn id="659" dur="3000"/>
                                        <p:tgtEl>
                                          <p:spTgt spid="39"/>
                                        </p:tgtEl>
                                      </p:cBhvr>
                                    </p:animEffect>
                                    <p:set>
                                      <p:cBhvr>
                                        <p:cTn id="660" dur="1" fill="hold">
                                          <p:stCondLst>
                                            <p:cond delay="2999"/>
                                          </p:stCondLst>
                                        </p:cTn>
                                        <p:tgtEl>
                                          <p:spTgt spid="39"/>
                                        </p:tgtEl>
                                        <p:attrNameLst>
                                          <p:attrName>style.visibility</p:attrName>
                                        </p:attrNameLst>
                                      </p:cBhvr>
                                      <p:to>
                                        <p:strVal val="hidden"/>
                                      </p:to>
                                    </p:set>
                                  </p:childTnLst>
                                </p:cTn>
                              </p:par>
                              <p:par>
                                <p:cTn id="661" presetID="3" presetClass="exit" presetSubtype="10" fill="hold" grpId="4" nodeType="withEffect">
                                  <p:stCondLst>
                                    <p:cond delay="0"/>
                                  </p:stCondLst>
                                  <p:childTnLst>
                                    <p:animEffect transition="out" filter="blinds(horizontal)">
                                      <p:cBhvr>
                                        <p:cTn id="662" dur="3000"/>
                                        <p:tgtEl>
                                          <p:spTgt spid="40"/>
                                        </p:tgtEl>
                                      </p:cBhvr>
                                    </p:animEffect>
                                    <p:set>
                                      <p:cBhvr>
                                        <p:cTn id="663" dur="1" fill="hold">
                                          <p:stCondLst>
                                            <p:cond delay="2999"/>
                                          </p:stCondLst>
                                        </p:cTn>
                                        <p:tgtEl>
                                          <p:spTgt spid="40"/>
                                        </p:tgtEl>
                                        <p:attrNameLst>
                                          <p:attrName>style.visibility</p:attrName>
                                        </p:attrNameLst>
                                      </p:cBhvr>
                                      <p:to>
                                        <p:strVal val="hidden"/>
                                      </p:to>
                                    </p:set>
                                  </p:childTnLst>
                                </p:cTn>
                              </p:par>
                              <p:par>
                                <p:cTn id="664" presetID="3" presetClass="exit" presetSubtype="10" fill="hold" grpId="4" nodeType="withEffect">
                                  <p:stCondLst>
                                    <p:cond delay="0"/>
                                  </p:stCondLst>
                                  <p:childTnLst>
                                    <p:animEffect transition="out" filter="blinds(horizontal)">
                                      <p:cBhvr>
                                        <p:cTn id="665" dur="3000"/>
                                        <p:tgtEl>
                                          <p:spTgt spid="41"/>
                                        </p:tgtEl>
                                      </p:cBhvr>
                                    </p:animEffect>
                                    <p:set>
                                      <p:cBhvr>
                                        <p:cTn id="666" dur="1" fill="hold">
                                          <p:stCondLst>
                                            <p:cond delay="2999"/>
                                          </p:stCondLst>
                                        </p:cTn>
                                        <p:tgtEl>
                                          <p:spTgt spid="41"/>
                                        </p:tgtEl>
                                        <p:attrNameLst>
                                          <p:attrName>style.visibility</p:attrName>
                                        </p:attrNameLst>
                                      </p:cBhvr>
                                      <p:to>
                                        <p:strVal val="hidden"/>
                                      </p:to>
                                    </p:set>
                                  </p:childTnLst>
                                </p:cTn>
                              </p:par>
                              <p:par>
                                <p:cTn id="667" presetID="3" presetClass="exit" presetSubtype="10" fill="hold" grpId="4" nodeType="withEffect">
                                  <p:stCondLst>
                                    <p:cond delay="0"/>
                                  </p:stCondLst>
                                  <p:childTnLst>
                                    <p:animEffect transition="out" filter="blinds(horizontal)">
                                      <p:cBhvr>
                                        <p:cTn id="668" dur="3000"/>
                                        <p:tgtEl>
                                          <p:spTgt spid="42"/>
                                        </p:tgtEl>
                                      </p:cBhvr>
                                    </p:animEffect>
                                    <p:set>
                                      <p:cBhvr>
                                        <p:cTn id="669" dur="1" fill="hold">
                                          <p:stCondLst>
                                            <p:cond delay="2999"/>
                                          </p:stCondLst>
                                        </p:cTn>
                                        <p:tgtEl>
                                          <p:spTgt spid="42"/>
                                        </p:tgtEl>
                                        <p:attrNameLst>
                                          <p:attrName>style.visibility</p:attrName>
                                        </p:attrNameLst>
                                      </p:cBhvr>
                                      <p:to>
                                        <p:strVal val="hidden"/>
                                      </p:to>
                                    </p:set>
                                  </p:childTnLst>
                                </p:cTn>
                              </p:par>
                              <p:par>
                                <p:cTn id="670" presetID="3" presetClass="exit" presetSubtype="10" fill="hold" grpId="4" nodeType="withEffect">
                                  <p:stCondLst>
                                    <p:cond delay="0"/>
                                  </p:stCondLst>
                                  <p:childTnLst>
                                    <p:animEffect transition="out" filter="blinds(horizontal)">
                                      <p:cBhvr>
                                        <p:cTn id="671" dur="3000"/>
                                        <p:tgtEl>
                                          <p:spTgt spid="43"/>
                                        </p:tgtEl>
                                      </p:cBhvr>
                                    </p:animEffect>
                                    <p:set>
                                      <p:cBhvr>
                                        <p:cTn id="672" dur="1" fill="hold">
                                          <p:stCondLst>
                                            <p:cond delay="2999"/>
                                          </p:stCondLst>
                                        </p:cTn>
                                        <p:tgtEl>
                                          <p:spTgt spid="43"/>
                                        </p:tgtEl>
                                        <p:attrNameLst>
                                          <p:attrName>style.visibility</p:attrName>
                                        </p:attrNameLst>
                                      </p:cBhvr>
                                      <p:to>
                                        <p:strVal val="hidden"/>
                                      </p:to>
                                    </p:set>
                                  </p:childTnLst>
                                </p:cTn>
                              </p:par>
                              <p:par>
                                <p:cTn id="673" presetID="3" presetClass="exit" presetSubtype="10" fill="hold" grpId="4" nodeType="withEffect">
                                  <p:stCondLst>
                                    <p:cond delay="0"/>
                                  </p:stCondLst>
                                  <p:childTnLst>
                                    <p:animEffect transition="out" filter="blinds(horizontal)">
                                      <p:cBhvr>
                                        <p:cTn id="674" dur="3000"/>
                                        <p:tgtEl>
                                          <p:spTgt spid="44"/>
                                        </p:tgtEl>
                                      </p:cBhvr>
                                    </p:animEffect>
                                    <p:set>
                                      <p:cBhvr>
                                        <p:cTn id="675" dur="1" fill="hold">
                                          <p:stCondLst>
                                            <p:cond delay="2999"/>
                                          </p:stCondLst>
                                        </p:cTn>
                                        <p:tgtEl>
                                          <p:spTgt spid="44"/>
                                        </p:tgtEl>
                                        <p:attrNameLst>
                                          <p:attrName>style.visibility</p:attrName>
                                        </p:attrNameLst>
                                      </p:cBhvr>
                                      <p:to>
                                        <p:strVal val="hidden"/>
                                      </p:to>
                                    </p:set>
                                  </p:childTnLst>
                                </p:cTn>
                              </p:par>
                              <p:par>
                                <p:cTn id="676" presetID="3" presetClass="exit" presetSubtype="10" fill="hold" grpId="4" nodeType="withEffect">
                                  <p:stCondLst>
                                    <p:cond delay="0"/>
                                  </p:stCondLst>
                                  <p:childTnLst>
                                    <p:animEffect transition="out" filter="blinds(horizontal)">
                                      <p:cBhvr>
                                        <p:cTn id="677" dur="3000"/>
                                        <p:tgtEl>
                                          <p:spTgt spid="45"/>
                                        </p:tgtEl>
                                      </p:cBhvr>
                                    </p:animEffect>
                                    <p:set>
                                      <p:cBhvr>
                                        <p:cTn id="678" dur="1" fill="hold">
                                          <p:stCondLst>
                                            <p:cond delay="2999"/>
                                          </p:stCondLst>
                                        </p:cTn>
                                        <p:tgtEl>
                                          <p:spTgt spid="45"/>
                                        </p:tgtEl>
                                        <p:attrNameLst>
                                          <p:attrName>style.visibility</p:attrName>
                                        </p:attrNameLst>
                                      </p:cBhvr>
                                      <p:to>
                                        <p:strVal val="hidden"/>
                                      </p:to>
                                    </p:set>
                                  </p:childTnLst>
                                </p:cTn>
                              </p:par>
                              <p:par>
                                <p:cTn id="679" presetID="17" presetClass="entr" presetSubtype="1" fill="hold" nodeType="withEffect">
                                  <p:stCondLst>
                                    <p:cond delay="0"/>
                                  </p:stCondLst>
                                  <p:childTnLst>
                                    <p:set>
                                      <p:cBhvr>
                                        <p:cTn id="680" dur="1" fill="hold">
                                          <p:stCondLst>
                                            <p:cond delay="0"/>
                                          </p:stCondLst>
                                        </p:cTn>
                                        <p:tgtEl>
                                          <p:spTgt spid="2"/>
                                        </p:tgtEl>
                                        <p:attrNameLst>
                                          <p:attrName>style.visibility</p:attrName>
                                        </p:attrNameLst>
                                      </p:cBhvr>
                                      <p:to>
                                        <p:strVal val="visible"/>
                                      </p:to>
                                    </p:set>
                                    <p:anim calcmode="lin" valueType="num">
                                      <p:cBhvr>
                                        <p:cTn id="681" dur="3000" fill="hold"/>
                                        <p:tgtEl>
                                          <p:spTgt spid="2"/>
                                        </p:tgtEl>
                                        <p:attrNameLst>
                                          <p:attrName>ppt_x</p:attrName>
                                        </p:attrNameLst>
                                      </p:cBhvr>
                                      <p:tavLst>
                                        <p:tav tm="0">
                                          <p:val>
                                            <p:strVal val="#ppt_x"/>
                                          </p:val>
                                        </p:tav>
                                        <p:tav tm="100000">
                                          <p:val>
                                            <p:strVal val="#ppt_x"/>
                                          </p:val>
                                        </p:tav>
                                      </p:tavLst>
                                    </p:anim>
                                    <p:anim calcmode="lin" valueType="num">
                                      <p:cBhvr>
                                        <p:cTn id="682" dur="3000" fill="hold"/>
                                        <p:tgtEl>
                                          <p:spTgt spid="2"/>
                                        </p:tgtEl>
                                        <p:attrNameLst>
                                          <p:attrName>ppt_y</p:attrName>
                                        </p:attrNameLst>
                                      </p:cBhvr>
                                      <p:tavLst>
                                        <p:tav tm="0">
                                          <p:val>
                                            <p:strVal val="#ppt_y-#ppt_h/2"/>
                                          </p:val>
                                        </p:tav>
                                        <p:tav tm="100000">
                                          <p:val>
                                            <p:strVal val="#ppt_y"/>
                                          </p:val>
                                        </p:tav>
                                      </p:tavLst>
                                    </p:anim>
                                    <p:anim calcmode="lin" valueType="num">
                                      <p:cBhvr>
                                        <p:cTn id="683" dur="3000" fill="hold"/>
                                        <p:tgtEl>
                                          <p:spTgt spid="2"/>
                                        </p:tgtEl>
                                        <p:attrNameLst>
                                          <p:attrName>ppt_w</p:attrName>
                                        </p:attrNameLst>
                                      </p:cBhvr>
                                      <p:tavLst>
                                        <p:tav tm="0">
                                          <p:val>
                                            <p:strVal val="#ppt_w"/>
                                          </p:val>
                                        </p:tav>
                                        <p:tav tm="100000">
                                          <p:val>
                                            <p:strVal val="#ppt_w"/>
                                          </p:val>
                                        </p:tav>
                                      </p:tavLst>
                                    </p:anim>
                                    <p:anim calcmode="lin" valueType="num">
                                      <p:cBhvr>
                                        <p:cTn id="68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212F13"/>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5" name="4 Imagen" descr="Imagen1.png"/>
          <p:cNvPicPr>
            <a:picLocks noChangeAspect="1"/>
          </p:cNvPicPr>
          <p:nvPr/>
        </p:nvPicPr>
        <p:blipFill>
          <a:blip r:embed="rId2"/>
          <a:stretch>
            <a:fillRect/>
          </a:stretch>
        </p:blipFill>
        <p:spPr>
          <a:xfrm>
            <a:off x="357158" y="0"/>
            <a:ext cx="8429684" cy="5143500"/>
          </a:xfrm>
          <a:prstGeom prst="rect">
            <a:avLst/>
          </a:prstGeom>
        </p:spPr>
      </p:pic>
      <p:sp>
        <p:nvSpPr>
          <p:cNvPr id="7" name="6 Rectángulo"/>
          <p:cNvSpPr/>
          <p:nvPr/>
        </p:nvSpPr>
        <p:spPr>
          <a:xfrm>
            <a:off x="0" y="0"/>
            <a:ext cx="35715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786842" y="0"/>
            <a:ext cx="35715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3500430" y="1785932"/>
            <a:ext cx="2500330" cy="1015663"/>
          </a:xfrm>
          <a:prstGeom prst="rect">
            <a:avLst/>
          </a:prstGeom>
          <a:noFill/>
        </p:spPr>
        <p:txBody>
          <a:bodyPr wrap="square" rtlCol="0">
            <a:spAutoFit/>
          </a:bodyPr>
          <a:lstStyle/>
          <a:p>
            <a:pPr algn="ctr"/>
            <a:r>
              <a:rPr lang="es-PE" sz="1000" dirty="0" smtClean="0"/>
              <a:t>Ahora hasta nos sentimos extraños cuando suena el teléfono y nos llaman. Ha sido un salto temporal demasiado trepidante y escurridizo y a veces eso se nota en nuestra forma de vivir, de amar y de añorar.</a:t>
            </a:r>
          </a:p>
          <a:p>
            <a:pPr algn="ctr"/>
            <a:endParaRPr lang="es-PE" sz="1000" dirty="0"/>
          </a:p>
        </p:txBody>
      </p:sp>
      <p:sp>
        <p:nvSpPr>
          <p:cNvPr id="9" name="8 Rectángulo"/>
          <p:cNvSpPr/>
          <p:nvPr/>
        </p:nvSpPr>
        <p:spPr>
          <a:xfrm>
            <a:off x="0" y="-142894"/>
            <a:ext cx="9429784"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575783">
                <a:shade val="67500"/>
                <a:satMod val="115000"/>
              </a:srgbClr>
            </a:gs>
            <a:gs pos="100000">
              <a:srgbClr val="575783">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1(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rectángulo"/>
          <p:cNvSpPr/>
          <p:nvPr/>
        </p:nvSpPr>
        <p:spPr>
          <a:xfrm>
            <a:off x="4500562" y="-107169"/>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3143240" y="-107169"/>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4500562" y="178559"/>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3143240" y="178559"/>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500562" y="464335"/>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3143240" y="464335"/>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4500562" y="750063"/>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3143240" y="750063"/>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4500562" y="1035839"/>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3143240" y="1035839"/>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4500562" y="1321567"/>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3143240" y="1321567"/>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4500562" y="1607343"/>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3143240" y="1607343"/>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a:off x="4500562" y="1893071"/>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3143240" y="1893071"/>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a:off x="4500562" y="2178847"/>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H="1">
            <a:off x="3143240" y="2178847"/>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a:off x="4500562" y="2464575"/>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flipH="1">
            <a:off x="3143240" y="2464575"/>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a:off x="4500562" y="2750351"/>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flipH="1">
            <a:off x="3143240" y="2750351"/>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a:off x="4500562" y="3036079"/>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flipH="1">
            <a:off x="3143240" y="3036079"/>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a:off x="4500562" y="3321855"/>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flipH="1">
            <a:off x="3143240" y="3321855"/>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a:off x="4500562" y="3607583"/>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flipH="1">
            <a:off x="3143240" y="3607583"/>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rectángulo"/>
          <p:cNvSpPr/>
          <p:nvPr/>
        </p:nvSpPr>
        <p:spPr>
          <a:xfrm>
            <a:off x="4500562" y="3893359"/>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rectángulo"/>
          <p:cNvSpPr/>
          <p:nvPr/>
        </p:nvSpPr>
        <p:spPr>
          <a:xfrm flipH="1">
            <a:off x="3143240" y="3893359"/>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rectángulo"/>
          <p:cNvSpPr/>
          <p:nvPr/>
        </p:nvSpPr>
        <p:spPr>
          <a:xfrm>
            <a:off x="4500562" y="4179087"/>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rectángulo"/>
          <p:cNvSpPr/>
          <p:nvPr/>
        </p:nvSpPr>
        <p:spPr>
          <a:xfrm flipH="1">
            <a:off x="3143240" y="4179087"/>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rectángulo"/>
          <p:cNvSpPr/>
          <p:nvPr/>
        </p:nvSpPr>
        <p:spPr>
          <a:xfrm>
            <a:off x="4500562" y="4357694"/>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rectángulo"/>
          <p:cNvSpPr/>
          <p:nvPr/>
        </p:nvSpPr>
        <p:spPr>
          <a:xfrm flipH="1">
            <a:off x="3143240" y="4357694"/>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rectángulo"/>
          <p:cNvSpPr/>
          <p:nvPr/>
        </p:nvSpPr>
        <p:spPr>
          <a:xfrm>
            <a:off x="4500562" y="4643422"/>
            <a:ext cx="1643074"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rectángulo"/>
          <p:cNvSpPr/>
          <p:nvPr/>
        </p:nvSpPr>
        <p:spPr>
          <a:xfrm flipH="1">
            <a:off x="3143240" y="4643422"/>
            <a:ext cx="1652598" cy="785794"/>
          </a:xfrm>
          <a:prstGeom prst="rtTriangle">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0" y="-142894"/>
            <a:ext cx="9429784" cy="642942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0"/>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0-#ppt_w/2"/>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0-#ppt_w/2"/>
                                          </p:val>
                                        </p:tav>
                                        <p:tav tm="100000">
                                          <p:val>
                                            <p:strVal val="#ppt_x"/>
                                          </p:val>
                                        </p:tav>
                                      </p:tavLst>
                                    </p:anim>
                                    <p:anim calcmode="lin" valueType="num">
                                      <p:cBhvr additive="base">
                                        <p:cTn id="42" dur="2000" fill="hold"/>
                                        <p:tgtEl>
                                          <p:spTgt spid="21"/>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0-#ppt_w/2"/>
                                          </p:val>
                                        </p:tav>
                                        <p:tav tm="100000">
                                          <p:val>
                                            <p:strVal val="#ppt_x"/>
                                          </p:val>
                                        </p:tav>
                                      </p:tavLst>
                                    </p:anim>
                                    <p:anim calcmode="lin" valueType="num">
                                      <p:cBhvr additive="base">
                                        <p:cTn id="46" dur="2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0-#ppt_w/2"/>
                                          </p:val>
                                        </p:tav>
                                        <p:tav tm="100000">
                                          <p:val>
                                            <p:strVal val="#ppt_x"/>
                                          </p:val>
                                        </p:tav>
                                      </p:tavLst>
                                    </p:anim>
                                    <p:anim calcmode="lin" valueType="num">
                                      <p:cBhvr additive="base">
                                        <p:cTn id="50" dur="20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2000" fill="hold"/>
                                        <p:tgtEl>
                                          <p:spTgt spid="27"/>
                                        </p:tgtEl>
                                        <p:attrNameLst>
                                          <p:attrName>ppt_x</p:attrName>
                                        </p:attrNameLst>
                                      </p:cBhvr>
                                      <p:tavLst>
                                        <p:tav tm="0">
                                          <p:val>
                                            <p:strVal val="0-#ppt_w/2"/>
                                          </p:val>
                                        </p:tav>
                                        <p:tav tm="100000">
                                          <p:val>
                                            <p:strVal val="#ppt_x"/>
                                          </p:val>
                                        </p:tav>
                                      </p:tavLst>
                                    </p:anim>
                                    <p:anim calcmode="lin" valueType="num">
                                      <p:cBhvr additive="base">
                                        <p:cTn id="54" dur="2000" fill="hold"/>
                                        <p:tgtEl>
                                          <p:spTgt spid="27"/>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2000" fill="hold"/>
                                        <p:tgtEl>
                                          <p:spTgt spid="29"/>
                                        </p:tgtEl>
                                        <p:attrNameLst>
                                          <p:attrName>ppt_x</p:attrName>
                                        </p:attrNameLst>
                                      </p:cBhvr>
                                      <p:tavLst>
                                        <p:tav tm="0">
                                          <p:val>
                                            <p:strVal val="0-#ppt_w/2"/>
                                          </p:val>
                                        </p:tav>
                                        <p:tav tm="100000">
                                          <p:val>
                                            <p:strVal val="#ppt_x"/>
                                          </p:val>
                                        </p:tav>
                                      </p:tavLst>
                                    </p:anim>
                                    <p:anim calcmode="lin" valueType="num">
                                      <p:cBhvr additive="base">
                                        <p:cTn id="58" dur="2000" fill="hold"/>
                                        <p:tgtEl>
                                          <p:spTgt spid="29"/>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 calcmode="lin" valueType="num">
                                      <p:cBhvr additive="base">
                                        <p:cTn id="61" dur="2000" fill="hold"/>
                                        <p:tgtEl>
                                          <p:spTgt spid="31"/>
                                        </p:tgtEl>
                                        <p:attrNameLst>
                                          <p:attrName>ppt_x</p:attrName>
                                        </p:attrNameLst>
                                      </p:cBhvr>
                                      <p:tavLst>
                                        <p:tav tm="0">
                                          <p:val>
                                            <p:strVal val="0-#ppt_w/2"/>
                                          </p:val>
                                        </p:tav>
                                        <p:tav tm="100000">
                                          <p:val>
                                            <p:strVal val="#ppt_x"/>
                                          </p:val>
                                        </p:tav>
                                      </p:tavLst>
                                    </p:anim>
                                    <p:anim calcmode="lin" valueType="num">
                                      <p:cBhvr additive="base">
                                        <p:cTn id="62" dur="2000" fill="hold"/>
                                        <p:tgtEl>
                                          <p:spTgt spid="31"/>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2000" fill="hold"/>
                                        <p:tgtEl>
                                          <p:spTgt spid="33"/>
                                        </p:tgtEl>
                                        <p:attrNameLst>
                                          <p:attrName>ppt_x</p:attrName>
                                        </p:attrNameLst>
                                      </p:cBhvr>
                                      <p:tavLst>
                                        <p:tav tm="0">
                                          <p:val>
                                            <p:strVal val="0-#ppt_w/2"/>
                                          </p:val>
                                        </p:tav>
                                        <p:tav tm="100000">
                                          <p:val>
                                            <p:strVal val="#ppt_x"/>
                                          </p:val>
                                        </p:tav>
                                      </p:tavLst>
                                    </p:anim>
                                    <p:anim calcmode="lin" valueType="num">
                                      <p:cBhvr additive="base">
                                        <p:cTn id="66" dur="2000" fill="hold"/>
                                        <p:tgtEl>
                                          <p:spTgt spid="33"/>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35"/>
                                        </p:tgtEl>
                                        <p:attrNameLst>
                                          <p:attrName>style.visibility</p:attrName>
                                        </p:attrNameLst>
                                      </p:cBhvr>
                                      <p:to>
                                        <p:strVal val="visible"/>
                                      </p:to>
                                    </p:set>
                                    <p:anim calcmode="lin" valueType="num">
                                      <p:cBhvr additive="base">
                                        <p:cTn id="69" dur="2000" fill="hold"/>
                                        <p:tgtEl>
                                          <p:spTgt spid="35"/>
                                        </p:tgtEl>
                                        <p:attrNameLst>
                                          <p:attrName>ppt_x</p:attrName>
                                        </p:attrNameLst>
                                      </p:cBhvr>
                                      <p:tavLst>
                                        <p:tav tm="0">
                                          <p:val>
                                            <p:strVal val="0-#ppt_w/2"/>
                                          </p:val>
                                        </p:tav>
                                        <p:tav tm="100000">
                                          <p:val>
                                            <p:strVal val="#ppt_x"/>
                                          </p:val>
                                        </p:tav>
                                      </p:tavLst>
                                    </p:anim>
                                    <p:anim calcmode="lin" valueType="num">
                                      <p:cBhvr additive="base">
                                        <p:cTn id="70" dur="2000" fill="hold"/>
                                        <p:tgtEl>
                                          <p:spTgt spid="35"/>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37"/>
                                        </p:tgtEl>
                                        <p:attrNameLst>
                                          <p:attrName>style.visibility</p:attrName>
                                        </p:attrNameLst>
                                      </p:cBhvr>
                                      <p:to>
                                        <p:strVal val="visible"/>
                                      </p:to>
                                    </p:set>
                                    <p:anim calcmode="lin" valueType="num">
                                      <p:cBhvr additive="base">
                                        <p:cTn id="73" dur="2000" fill="hold"/>
                                        <p:tgtEl>
                                          <p:spTgt spid="37"/>
                                        </p:tgtEl>
                                        <p:attrNameLst>
                                          <p:attrName>ppt_x</p:attrName>
                                        </p:attrNameLst>
                                      </p:cBhvr>
                                      <p:tavLst>
                                        <p:tav tm="0">
                                          <p:val>
                                            <p:strVal val="0-#ppt_w/2"/>
                                          </p:val>
                                        </p:tav>
                                        <p:tav tm="100000">
                                          <p:val>
                                            <p:strVal val="#ppt_x"/>
                                          </p:val>
                                        </p:tav>
                                      </p:tavLst>
                                    </p:anim>
                                    <p:anim calcmode="lin" valueType="num">
                                      <p:cBhvr additive="base">
                                        <p:cTn id="74" dur="2000" fill="hold"/>
                                        <p:tgtEl>
                                          <p:spTgt spid="37"/>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39"/>
                                        </p:tgtEl>
                                        <p:attrNameLst>
                                          <p:attrName>style.visibility</p:attrName>
                                        </p:attrNameLst>
                                      </p:cBhvr>
                                      <p:to>
                                        <p:strVal val="visible"/>
                                      </p:to>
                                    </p:set>
                                    <p:anim calcmode="lin" valueType="num">
                                      <p:cBhvr additive="base">
                                        <p:cTn id="77" dur="2000" fill="hold"/>
                                        <p:tgtEl>
                                          <p:spTgt spid="39"/>
                                        </p:tgtEl>
                                        <p:attrNameLst>
                                          <p:attrName>ppt_x</p:attrName>
                                        </p:attrNameLst>
                                      </p:cBhvr>
                                      <p:tavLst>
                                        <p:tav tm="0">
                                          <p:val>
                                            <p:strVal val="0-#ppt_w/2"/>
                                          </p:val>
                                        </p:tav>
                                        <p:tav tm="100000">
                                          <p:val>
                                            <p:strVal val="#ppt_x"/>
                                          </p:val>
                                        </p:tav>
                                      </p:tavLst>
                                    </p:anim>
                                    <p:anim calcmode="lin" valueType="num">
                                      <p:cBhvr additive="base">
                                        <p:cTn id="78" dur="2000" fill="hold"/>
                                        <p:tgtEl>
                                          <p:spTgt spid="39"/>
                                        </p:tgtEl>
                                        <p:attrNameLst>
                                          <p:attrName>ppt_y</p:attrName>
                                        </p:attrNameLst>
                                      </p:cBhvr>
                                      <p:tavLst>
                                        <p:tav tm="0">
                                          <p:val>
                                            <p:strVal val="1+#ppt_h/2"/>
                                          </p:val>
                                        </p:tav>
                                        <p:tav tm="100000">
                                          <p:val>
                                            <p:strVal val="#ppt_y"/>
                                          </p:val>
                                        </p:tav>
                                      </p:tavLst>
                                    </p:anim>
                                  </p:childTnLst>
                                </p:cTn>
                              </p:par>
                              <p:par>
                                <p:cTn id="79" presetID="2" presetClass="entr" presetSubtype="6" fill="hold" grpId="0"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2000" fill="hold"/>
                                        <p:tgtEl>
                                          <p:spTgt spid="4"/>
                                        </p:tgtEl>
                                        <p:attrNameLst>
                                          <p:attrName>ppt_x</p:attrName>
                                        </p:attrNameLst>
                                      </p:cBhvr>
                                      <p:tavLst>
                                        <p:tav tm="0">
                                          <p:val>
                                            <p:strVal val="1+#ppt_w/2"/>
                                          </p:val>
                                        </p:tav>
                                        <p:tav tm="100000">
                                          <p:val>
                                            <p:strVal val="#ppt_x"/>
                                          </p:val>
                                        </p:tav>
                                      </p:tavLst>
                                    </p:anim>
                                    <p:anim calcmode="lin" valueType="num">
                                      <p:cBhvr additive="base">
                                        <p:cTn id="82" dur="2000" fill="hold"/>
                                        <p:tgtEl>
                                          <p:spTgt spid="4"/>
                                        </p:tgtEl>
                                        <p:attrNameLst>
                                          <p:attrName>ppt_y</p:attrName>
                                        </p:attrNameLst>
                                      </p:cBhvr>
                                      <p:tavLst>
                                        <p:tav tm="0">
                                          <p:val>
                                            <p:strVal val="1+#ppt_h/2"/>
                                          </p:val>
                                        </p:tav>
                                        <p:tav tm="100000">
                                          <p:val>
                                            <p:strVal val="#ppt_y"/>
                                          </p:val>
                                        </p:tav>
                                      </p:tavLst>
                                    </p:anim>
                                  </p:childTnLst>
                                </p:cTn>
                              </p:par>
                              <p:par>
                                <p:cTn id="83" presetID="2" presetClass="entr" presetSubtype="6" fill="hold" grpId="0" nodeType="with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additive="base">
                                        <p:cTn id="85" dur="2000" fill="hold"/>
                                        <p:tgtEl>
                                          <p:spTgt spid="6"/>
                                        </p:tgtEl>
                                        <p:attrNameLst>
                                          <p:attrName>ppt_x</p:attrName>
                                        </p:attrNameLst>
                                      </p:cBhvr>
                                      <p:tavLst>
                                        <p:tav tm="0">
                                          <p:val>
                                            <p:strVal val="1+#ppt_w/2"/>
                                          </p:val>
                                        </p:tav>
                                        <p:tav tm="100000">
                                          <p:val>
                                            <p:strVal val="#ppt_x"/>
                                          </p:val>
                                        </p:tav>
                                      </p:tavLst>
                                    </p:anim>
                                    <p:anim calcmode="lin" valueType="num">
                                      <p:cBhvr additive="base">
                                        <p:cTn id="86" dur="2000" fill="hold"/>
                                        <p:tgtEl>
                                          <p:spTgt spid="6"/>
                                        </p:tgtEl>
                                        <p:attrNameLst>
                                          <p:attrName>ppt_y</p:attrName>
                                        </p:attrNameLst>
                                      </p:cBhvr>
                                      <p:tavLst>
                                        <p:tav tm="0">
                                          <p:val>
                                            <p:strVal val="1+#ppt_h/2"/>
                                          </p:val>
                                        </p:tav>
                                        <p:tav tm="100000">
                                          <p:val>
                                            <p:strVal val="#ppt_y"/>
                                          </p:val>
                                        </p:tav>
                                      </p:tavLst>
                                    </p:anim>
                                  </p:childTnLst>
                                </p:cTn>
                              </p:par>
                              <p:par>
                                <p:cTn id="87" presetID="2" presetClass="entr" presetSubtype="6" fill="hold" grpId="0" nodeType="with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additive="base">
                                        <p:cTn id="89" dur="2000" fill="hold"/>
                                        <p:tgtEl>
                                          <p:spTgt spid="8"/>
                                        </p:tgtEl>
                                        <p:attrNameLst>
                                          <p:attrName>ppt_x</p:attrName>
                                        </p:attrNameLst>
                                      </p:cBhvr>
                                      <p:tavLst>
                                        <p:tav tm="0">
                                          <p:val>
                                            <p:strVal val="1+#ppt_w/2"/>
                                          </p:val>
                                        </p:tav>
                                        <p:tav tm="100000">
                                          <p:val>
                                            <p:strVal val="#ppt_x"/>
                                          </p:val>
                                        </p:tav>
                                      </p:tavLst>
                                    </p:anim>
                                    <p:anim calcmode="lin" valueType="num">
                                      <p:cBhvr additive="base">
                                        <p:cTn id="90" dur="2000" fill="hold"/>
                                        <p:tgtEl>
                                          <p:spTgt spid="8"/>
                                        </p:tgtEl>
                                        <p:attrNameLst>
                                          <p:attrName>ppt_y</p:attrName>
                                        </p:attrNameLst>
                                      </p:cBhvr>
                                      <p:tavLst>
                                        <p:tav tm="0">
                                          <p:val>
                                            <p:strVal val="1+#ppt_h/2"/>
                                          </p:val>
                                        </p:tav>
                                        <p:tav tm="100000">
                                          <p:val>
                                            <p:strVal val="#ppt_y"/>
                                          </p:val>
                                        </p:tav>
                                      </p:tavLst>
                                    </p:anim>
                                  </p:childTnLst>
                                </p:cTn>
                              </p:par>
                              <p:par>
                                <p:cTn id="91" presetID="2" presetClass="entr" presetSubtype="6" fill="hold" grpId="0"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additive="base">
                                        <p:cTn id="93" dur="2000" fill="hold"/>
                                        <p:tgtEl>
                                          <p:spTgt spid="10"/>
                                        </p:tgtEl>
                                        <p:attrNameLst>
                                          <p:attrName>ppt_x</p:attrName>
                                        </p:attrNameLst>
                                      </p:cBhvr>
                                      <p:tavLst>
                                        <p:tav tm="0">
                                          <p:val>
                                            <p:strVal val="1+#ppt_w/2"/>
                                          </p:val>
                                        </p:tav>
                                        <p:tav tm="100000">
                                          <p:val>
                                            <p:strVal val="#ppt_x"/>
                                          </p:val>
                                        </p:tav>
                                      </p:tavLst>
                                    </p:anim>
                                    <p:anim calcmode="lin" valueType="num">
                                      <p:cBhvr additive="base">
                                        <p:cTn id="94" dur="2000" fill="hold"/>
                                        <p:tgtEl>
                                          <p:spTgt spid="10"/>
                                        </p:tgtEl>
                                        <p:attrNameLst>
                                          <p:attrName>ppt_y</p:attrName>
                                        </p:attrNameLst>
                                      </p:cBhvr>
                                      <p:tavLst>
                                        <p:tav tm="0">
                                          <p:val>
                                            <p:strVal val="1+#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additive="base">
                                        <p:cTn id="97" dur="2000" fill="hold"/>
                                        <p:tgtEl>
                                          <p:spTgt spid="12"/>
                                        </p:tgtEl>
                                        <p:attrNameLst>
                                          <p:attrName>ppt_x</p:attrName>
                                        </p:attrNameLst>
                                      </p:cBhvr>
                                      <p:tavLst>
                                        <p:tav tm="0">
                                          <p:val>
                                            <p:strVal val="1+#ppt_w/2"/>
                                          </p:val>
                                        </p:tav>
                                        <p:tav tm="100000">
                                          <p:val>
                                            <p:strVal val="#ppt_x"/>
                                          </p:val>
                                        </p:tav>
                                      </p:tavLst>
                                    </p:anim>
                                    <p:anim calcmode="lin" valueType="num">
                                      <p:cBhvr additive="base">
                                        <p:cTn id="98" dur="2000" fill="hold"/>
                                        <p:tgtEl>
                                          <p:spTgt spid="12"/>
                                        </p:tgtEl>
                                        <p:attrNameLst>
                                          <p:attrName>ppt_y</p:attrName>
                                        </p:attrNameLst>
                                      </p:cBhvr>
                                      <p:tavLst>
                                        <p:tav tm="0">
                                          <p:val>
                                            <p:strVal val="1+#ppt_h/2"/>
                                          </p:val>
                                        </p:tav>
                                        <p:tav tm="100000">
                                          <p:val>
                                            <p:strVal val="#ppt_y"/>
                                          </p:val>
                                        </p:tav>
                                      </p:tavLst>
                                    </p:anim>
                                  </p:childTnLst>
                                </p:cTn>
                              </p:par>
                              <p:par>
                                <p:cTn id="99" presetID="2" presetClass="entr" presetSubtype="6" fill="hold" grpId="0" nodeType="withEffect">
                                  <p:stCondLst>
                                    <p:cond delay="0"/>
                                  </p:stCondLst>
                                  <p:childTnLst>
                                    <p:set>
                                      <p:cBhvr>
                                        <p:cTn id="100" dur="1" fill="hold">
                                          <p:stCondLst>
                                            <p:cond delay="0"/>
                                          </p:stCondLst>
                                        </p:cTn>
                                        <p:tgtEl>
                                          <p:spTgt spid="14"/>
                                        </p:tgtEl>
                                        <p:attrNameLst>
                                          <p:attrName>style.visibility</p:attrName>
                                        </p:attrNameLst>
                                      </p:cBhvr>
                                      <p:to>
                                        <p:strVal val="visible"/>
                                      </p:to>
                                    </p:set>
                                    <p:anim calcmode="lin" valueType="num">
                                      <p:cBhvr additive="base">
                                        <p:cTn id="101" dur="2000" fill="hold"/>
                                        <p:tgtEl>
                                          <p:spTgt spid="14"/>
                                        </p:tgtEl>
                                        <p:attrNameLst>
                                          <p:attrName>ppt_x</p:attrName>
                                        </p:attrNameLst>
                                      </p:cBhvr>
                                      <p:tavLst>
                                        <p:tav tm="0">
                                          <p:val>
                                            <p:strVal val="1+#ppt_w/2"/>
                                          </p:val>
                                        </p:tav>
                                        <p:tav tm="100000">
                                          <p:val>
                                            <p:strVal val="#ppt_x"/>
                                          </p:val>
                                        </p:tav>
                                      </p:tavLst>
                                    </p:anim>
                                    <p:anim calcmode="lin" valueType="num">
                                      <p:cBhvr additive="base">
                                        <p:cTn id="102" dur="2000" fill="hold"/>
                                        <p:tgtEl>
                                          <p:spTgt spid="14"/>
                                        </p:tgtEl>
                                        <p:attrNameLst>
                                          <p:attrName>ppt_y</p:attrName>
                                        </p:attrNameLst>
                                      </p:cBhvr>
                                      <p:tavLst>
                                        <p:tav tm="0">
                                          <p:val>
                                            <p:strVal val="1+#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16"/>
                                        </p:tgtEl>
                                        <p:attrNameLst>
                                          <p:attrName>style.visibility</p:attrName>
                                        </p:attrNameLst>
                                      </p:cBhvr>
                                      <p:to>
                                        <p:strVal val="visible"/>
                                      </p:to>
                                    </p:set>
                                    <p:anim calcmode="lin" valueType="num">
                                      <p:cBhvr additive="base">
                                        <p:cTn id="105" dur="2000" fill="hold"/>
                                        <p:tgtEl>
                                          <p:spTgt spid="16"/>
                                        </p:tgtEl>
                                        <p:attrNameLst>
                                          <p:attrName>ppt_x</p:attrName>
                                        </p:attrNameLst>
                                      </p:cBhvr>
                                      <p:tavLst>
                                        <p:tav tm="0">
                                          <p:val>
                                            <p:strVal val="1+#ppt_w/2"/>
                                          </p:val>
                                        </p:tav>
                                        <p:tav tm="100000">
                                          <p:val>
                                            <p:strVal val="#ppt_x"/>
                                          </p:val>
                                        </p:tav>
                                      </p:tavLst>
                                    </p:anim>
                                    <p:anim calcmode="lin" valueType="num">
                                      <p:cBhvr additive="base">
                                        <p:cTn id="106" dur="2000" fill="hold"/>
                                        <p:tgtEl>
                                          <p:spTgt spid="16"/>
                                        </p:tgtEl>
                                        <p:attrNameLst>
                                          <p:attrName>ppt_y</p:attrName>
                                        </p:attrNameLst>
                                      </p:cBhvr>
                                      <p:tavLst>
                                        <p:tav tm="0">
                                          <p:val>
                                            <p:strVal val="1+#ppt_h/2"/>
                                          </p:val>
                                        </p:tav>
                                        <p:tav tm="100000">
                                          <p:val>
                                            <p:strVal val="#ppt_y"/>
                                          </p:val>
                                        </p:tav>
                                      </p:tavLst>
                                    </p:anim>
                                  </p:childTnLst>
                                </p:cTn>
                              </p:par>
                              <p:par>
                                <p:cTn id="107" presetID="2" presetClass="entr" presetSubtype="6" fill="hold" grpId="0" nodeType="withEffect">
                                  <p:stCondLst>
                                    <p:cond delay="0"/>
                                  </p:stCondLst>
                                  <p:childTnLst>
                                    <p:set>
                                      <p:cBhvr>
                                        <p:cTn id="108" dur="1" fill="hold">
                                          <p:stCondLst>
                                            <p:cond delay="0"/>
                                          </p:stCondLst>
                                        </p:cTn>
                                        <p:tgtEl>
                                          <p:spTgt spid="18"/>
                                        </p:tgtEl>
                                        <p:attrNameLst>
                                          <p:attrName>style.visibility</p:attrName>
                                        </p:attrNameLst>
                                      </p:cBhvr>
                                      <p:to>
                                        <p:strVal val="visible"/>
                                      </p:to>
                                    </p:set>
                                    <p:anim calcmode="lin" valueType="num">
                                      <p:cBhvr additive="base">
                                        <p:cTn id="109" dur="2000" fill="hold"/>
                                        <p:tgtEl>
                                          <p:spTgt spid="18"/>
                                        </p:tgtEl>
                                        <p:attrNameLst>
                                          <p:attrName>ppt_x</p:attrName>
                                        </p:attrNameLst>
                                      </p:cBhvr>
                                      <p:tavLst>
                                        <p:tav tm="0">
                                          <p:val>
                                            <p:strVal val="1+#ppt_w/2"/>
                                          </p:val>
                                        </p:tav>
                                        <p:tav tm="100000">
                                          <p:val>
                                            <p:strVal val="#ppt_x"/>
                                          </p:val>
                                        </p:tav>
                                      </p:tavLst>
                                    </p:anim>
                                    <p:anim calcmode="lin" valueType="num">
                                      <p:cBhvr additive="base">
                                        <p:cTn id="110" dur="2000" fill="hold"/>
                                        <p:tgtEl>
                                          <p:spTgt spid="18"/>
                                        </p:tgtEl>
                                        <p:attrNameLst>
                                          <p:attrName>ppt_y</p:attrName>
                                        </p:attrNameLst>
                                      </p:cBhvr>
                                      <p:tavLst>
                                        <p:tav tm="0">
                                          <p:val>
                                            <p:strVal val="1+#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20"/>
                                        </p:tgtEl>
                                        <p:attrNameLst>
                                          <p:attrName>style.visibility</p:attrName>
                                        </p:attrNameLst>
                                      </p:cBhvr>
                                      <p:to>
                                        <p:strVal val="visible"/>
                                      </p:to>
                                    </p:set>
                                    <p:anim calcmode="lin" valueType="num">
                                      <p:cBhvr additive="base">
                                        <p:cTn id="113" dur="2000" fill="hold"/>
                                        <p:tgtEl>
                                          <p:spTgt spid="20"/>
                                        </p:tgtEl>
                                        <p:attrNameLst>
                                          <p:attrName>ppt_x</p:attrName>
                                        </p:attrNameLst>
                                      </p:cBhvr>
                                      <p:tavLst>
                                        <p:tav tm="0">
                                          <p:val>
                                            <p:strVal val="1+#ppt_w/2"/>
                                          </p:val>
                                        </p:tav>
                                        <p:tav tm="100000">
                                          <p:val>
                                            <p:strVal val="#ppt_x"/>
                                          </p:val>
                                        </p:tav>
                                      </p:tavLst>
                                    </p:anim>
                                    <p:anim calcmode="lin" valueType="num">
                                      <p:cBhvr additive="base">
                                        <p:cTn id="114" dur="2000" fill="hold"/>
                                        <p:tgtEl>
                                          <p:spTgt spid="20"/>
                                        </p:tgtEl>
                                        <p:attrNameLst>
                                          <p:attrName>ppt_y</p:attrName>
                                        </p:attrNameLst>
                                      </p:cBhvr>
                                      <p:tavLst>
                                        <p:tav tm="0">
                                          <p:val>
                                            <p:strVal val="1+#ppt_h/2"/>
                                          </p:val>
                                        </p:tav>
                                        <p:tav tm="100000">
                                          <p:val>
                                            <p:strVal val="#ppt_y"/>
                                          </p:val>
                                        </p:tav>
                                      </p:tavLst>
                                    </p:anim>
                                  </p:childTnLst>
                                </p:cTn>
                              </p:par>
                              <p:par>
                                <p:cTn id="115" presetID="2" presetClass="entr" presetSubtype="6"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additive="base">
                                        <p:cTn id="117" dur="2000" fill="hold"/>
                                        <p:tgtEl>
                                          <p:spTgt spid="22"/>
                                        </p:tgtEl>
                                        <p:attrNameLst>
                                          <p:attrName>ppt_x</p:attrName>
                                        </p:attrNameLst>
                                      </p:cBhvr>
                                      <p:tavLst>
                                        <p:tav tm="0">
                                          <p:val>
                                            <p:strVal val="1+#ppt_w/2"/>
                                          </p:val>
                                        </p:tav>
                                        <p:tav tm="100000">
                                          <p:val>
                                            <p:strVal val="#ppt_x"/>
                                          </p:val>
                                        </p:tav>
                                      </p:tavLst>
                                    </p:anim>
                                    <p:anim calcmode="lin" valueType="num">
                                      <p:cBhvr additive="base">
                                        <p:cTn id="118" dur="2000" fill="hold"/>
                                        <p:tgtEl>
                                          <p:spTgt spid="22"/>
                                        </p:tgtEl>
                                        <p:attrNameLst>
                                          <p:attrName>ppt_y</p:attrName>
                                        </p:attrNameLst>
                                      </p:cBhvr>
                                      <p:tavLst>
                                        <p:tav tm="0">
                                          <p:val>
                                            <p:strVal val="1+#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2000" fill="hold"/>
                                        <p:tgtEl>
                                          <p:spTgt spid="24"/>
                                        </p:tgtEl>
                                        <p:attrNameLst>
                                          <p:attrName>ppt_x</p:attrName>
                                        </p:attrNameLst>
                                      </p:cBhvr>
                                      <p:tavLst>
                                        <p:tav tm="0">
                                          <p:val>
                                            <p:strVal val="1+#ppt_w/2"/>
                                          </p:val>
                                        </p:tav>
                                        <p:tav tm="100000">
                                          <p:val>
                                            <p:strVal val="#ppt_x"/>
                                          </p:val>
                                        </p:tav>
                                      </p:tavLst>
                                    </p:anim>
                                    <p:anim calcmode="lin" valueType="num">
                                      <p:cBhvr additive="base">
                                        <p:cTn id="122" dur="2000" fill="hold"/>
                                        <p:tgtEl>
                                          <p:spTgt spid="24"/>
                                        </p:tgtEl>
                                        <p:attrNameLst>
                                          <p:attrName>ppt_y</p:attrName>
                                        </p:attrNameLst>
                                      </p:cBhvr>
                                      <p:tavLst>
                                        <p:tav tm="0">
                                          <p:val>
                                            <p:strVal val="1+#ppt_h/2"/>
                                          </p:val>
                                        </p:tav>
                                        <p:tav tm="100000">
                                          <p:val>
                                            <p:strVal val="#ppt_y"/>
                                          </p:val>
                                        </p:tav>
                                      </p:tavLst>
                                    </p:anim>
                                  </p:childTnLst>
                                </p:cTn>
                              </p:par>
                              <p:par>
                                <p:cTn id="123" presetID="2" presetClass="entr" presetSubtype="6" fill="hold" grpId="0" nodeType="withEffect">
                                  <p:stCondLst>
                                    <p:cond delay="0"/>
                                  </p:stCondLst>
                                  <p:childTnLst>
                                    <p:set>
                                      <p:cBhvr>
                                        <p:cTn id="124" dur="1" fill="hold">
                                          <p:stCondLst>
                                            <p:cond delay="0"/>
                                          </p:stCondLst>
                                        </p:cTn>
                                        <p:tgtEl>
                                          <p:spTgt spid="26"/>
                                        </p:tgtEl>
                                        <p:attrNameLst>
                                          <p:attrName>style.visibility</p:attrName>
                                        </p:attrNameLst>
                                      </p:cBhvr>
                                      <p:to>
                                        <p:strVal val="visible"/>
                                      </p:to>
                                    </p:set>
                                    <p:anim calcmode="lin" valueType="num">
                                      <p:cBhvr additive="base">
                                        <p:cTn id="125" dur="2000" fill="hold"/>
                                        <p:tgtEl>
                                          <p:spTgt spid="26"/>
                                        </p:tgtEl>
                                        <p:attrNameLst>
                                          <p:attrName>ppt_x</p:attrName>
                                        </p:attrNameLst>
                                      </p:cBhvr>
                                      <p:tavLst>
                                        <p:tav tm="0">
                                          <p:val>
                                            <p:strVal val="1+#ppt_w/2"/>
                                          </p:val>
                                        </p:tav>
                                        <p:tav tm="100000">
                                          <p:val>
                                            <p:strVal val="#ppt_x"/>
                                          </p:val>
                                        </p:tav>
                                      </p:tavLst>
                                    </p:anim>
                                    <p:anim calcmode="lin" valueType="num">
                                      <p:cBhvr additive="base">
                                        <p:cTn id="126" dur="2000" fill="hold"/>
                                        <p:tgtEl>
                                          <p:spTgt spid="26"/>
                                        </p:tgtEl>
                                        <p:attrNameLst>
                                          <p:attrName>ppt_y</p:attrName>
                                        </p:attrNameLst>
                                      </p:cBhvr>
                                      <p:tavLst>
                                        <p:tav tm="0">
                                          <p:val>
                                            <p:strVal val="1+#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8"/>
                                        </p:tgtEl>
                                        <p:attrNameLst>
                                          <p:attrName>style.visibility</p:attrName>
                                        </p:attrNameLst>
                                      </p:cBhvr>
                                      <p:to>
                                        <p:strVal val="visible"/>
                                      </p:to>
                                    </p:set>
                                    <p:anim calcmode="lin" valueType="num">
                                      <p:cBhvr additive="base">
                                        <p:cTn id="129" dur="2000" fill="hold"/>
                                        <p:tgtEl>
                                          <p:spTgt spid="28"/>
                                        </p:tgtEl>
                                        <p:attrNameLst>
                                          <p:attrName>ppt_x</p:attrName>
                                        </p:attrNameLst>
                                      </p:cBhvr>
                                      <p:tavLst>
                                        <p:tav tm="0">
                                          <p:val>
                                            <p:strVal val="1+#ppt_w/2"/>
                                          </p:val>
                                        </p:tav>
                                        <p:tav tm="100000">
                                          <p:val>
                                            <p:strVal val="#ppt_x"/>
                                          </p:val>
                                        </p:tav>
                                      </p:tavLst>
                                    </p:anim>
                                    <p:anim calcmode="lin" valueType="num">
                                      <p:cBhvr additive="base">
                                        <p:cTn id="130" dur="2000" fill="hold"/>
                                        <p:tgtEl>
                                          <p:spTgt spid="28"/>
                                        </p:tgtEl>
                                        <p:attrNameLst>
                                          <p:attrName>ppt_y</p:attrName>
                                        </p:attrNameLst>
                                      </p:cBhvr>
                                      <p:tavLst>
                                        <p:tav tm="0">
                                          <p:val>
                                            <p:strVal val="1+#ppt_h/2"/>
                                          </p:val>
                                        </p:tav>
                                        <p:tav tm="100000">
                                          <p:val>
                                            <p:strVal val="#ppt_y"/>
                                          </p:val>
                                        </p:tav>
                                      </p:tavLst>
                                    </p:anim>
                                  </p:childTnLst>
                                </p:cTn>
                              </p:par>
                              <p:par>
                                <p:cTn id="131" presetID="2" presetClass="entr" presetSubtype="6" fill="hold" grpId="0" nodeType="withEffect">
                                  <p:stCondLst>
                                    <p:cond delay="0"/>
                                  </p:stCondLst>
                                  <p:childTnLst>
                                    <p:set>
                                      <p:cBhvr>
                                        <p:cTn id="132" dur="1" fill="hold">
                                          <p:stCondLst>
                                            <p:cond delay="0"/>
                                          </p:stCondLst>
                                        </p:cTn>
                                        <p:tgtEl>
                                          <p:spTgt spid="30"/>
                                        </p:tgtEl>
                                        <p:attrNameLst>
                                          <p:attrName>style.visibility</p:attrName>
                                        </p:attrNameLst>
                                      </p:cBhvr>
                                      <p:to>
                                        <p:strVal val="visible"/>
                                      </p:to>
                                    </p:set>
                                    <p:anim calcmode="lin" valueType="num">
                                      <p:cBhvr additive="base">
                                        <p:cTn id="133" dur="2000" fill="hold"/>
                                        <p:tgtEl>
                                          <p:spTgt spid="30"/>
                                        </p:tgtEl>
                                        <p:attrNameLst>
                                          <p:attrName>ppt_x</p:attrName>
                                        </p:attrNameLst>
                                      </p:cBhvr>
                                      <p:tavLst>
                                        <p:tav tm="0">
                                          <p:val>
                                            <p:strVal val="1+#ppt_w/2"/>
                                          </p:val>
                                        </p:tav>
                                        <p:tav tm="100000">
                                          <p:val>
                                            <p:strVal val="#ppt_x"/>
                                          </p:val>
                                        </p:tav>
                                      </p:tavLst>
                                    </p:anim>
                                    <p:anim calcmode="lin" valueType="num">
                                      <p:cBhvr additive="base">
                                        <p:cTn id="134" dur="2000" fill="hold"/>
                                        <p:tgtEl>
                                          <p:spTgt spid="30"/>
                                        </p:tgtEl>
                                        <p:attrNameLst>
                                          <p:attrName>ppt_y</p:attrName>
                                        </p:attrNameLst>
                                      </p:cBhvr>
                                      <p:tavLst>
                                        <p:tav tm="0">
                                          <p:val>
                                            <p:strVal val="1+#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32"/>
                                        </p:tgtEl>
                                        <p:attrNameLst>
                                          <p:attrName>style.visibility</p:attrName>
                                        </p:attrNameLst>
                                      </p:cBhvr>
                                      <p:to>
                                        <p:strVal val="visible"/>
                                      </p:to>
                                    </p:set>
                                    <p:anim calcmode="lin" valueType="num">
                                      <p:cBhvr additive="base">
                                        <p:cTn id="137" dur="2000" fill="hold"/>
                                        <p:tgtEl>
                                          <p:spTgt spid="32"/>
                                        </p:tgtEl>
                                        <p:attrNameLst>
                                          <p:attrName>ppt_x</p:attrName>
                                        </p:attrNameLst>
                                      </p:cBhvr>
                                      <p:tavLst>
                                        <p:tav tm="0">
                                          <p:val>
                                            <p:strVal val="1+#ppt_w/2"/>
                                          </p:val>
                                        </p:tav>
                                        <p:tav tm="100000">
                                          <p:val>
                                            <p:strVal val="#ppt_x"/>
                                          </p:val>
                                        </p:tav>
                                      </p:tavLst>
                                    </p:anim>
                                    <p:anim calcmode="lin" valueType="num">
                                      <p:cBhvr additive="base">
                                        <p:cTn id="138" dur="2000" fill="hold"/>
                                        <p:tgtEl>
                                          <p:spTgt spid="32"/>
                                        </p:tgtEl>
                                        <p:attrNameLst>
                                          <p:attrName>ppt_y</p:attrName>
                                        </p:attrNameLst>
                                      </p:cBhvr>
                                      <p:tavLst>
                                        <p:tav tm="0">
                                          <p:val>
                                            <p:strVal val="1+#ppt_h/2"/>
                                          </p:val>
                                        </p:tav>
                                        <p:tav tm="100000">
                                          <p:val>
                                            <p:strVal val="#ppt_y"/>
                                          </p:val>
                                        </p:tav>
                                      </p:tavLst>
                                    </p:anim>
                                  </p:childTnLst>
                                </p:cTn>
                              </p:par>
                              <p:par>
                                <p:cTn id="139" presetID="2" presetClass="entr" presetSubtype="6" fill="hold" grpId="0" nodeType="withEffect">
                                  <p:stCondLst>
                                    <p:cond delay="0"/>
                                  </p:stCondLst>
                                  <p:childTnLst>
                                    <p:set>
                                      <p:cBhvr>
                                        <p:cTn id="140" dur="1" fill="hold">
                                          <p:stCondLst>
                                            <p:cond delay="0"/>
                                          </p:stCondLst>
                                        </p:cTn>
                                        <p:tgtEl>
                                          <p:spTgt spid="34"/>
                                        </p:tgtEl>
                                        <p:attrNameLst>
                                          <p:attrName>style.visibility</p:attrName>
                                        </p:attrNameLst>
                                      </p:cBhvr>
                                      <p:to>
                                        <p:strVal val="visible"/>
                                      </p:to>
                                    </p:set>
                                    <p:anim calcmode="lin" valueType="num">
                                      <p:cBhvr additive="base">
                                        <p:cTn id="141" dur="2000" fill="hold"/>
                                        <p:tgtEl>
                                          <p:spTgt spid="34"/>
                                        </p:tgtEl>
                                        <p:attrNameLst>
                                          <p:attrName>ppt_x</p:attrName>
                                        </p:attrNameLst>
                                      </p:cBhvr>
                                      <p:tavLst>
                                        <p:tav tm="0">
                                          <p:val>
                                            <p:strVal val="1+#ppt_w/2"/>
                                          </p:val>
                                        </p:tav>
                                        <p:tav tm="100000">
                                          <p:val>
                                            <p:strVal val="#ppt_x"/>
                                          </p:val>
                                        </p:tav>
                                      </p:tavLst>
                                    </p:anim>
                                    <p:anim calcmode="lin" valueType="num">
                                      <p:cBhvr additive="base">
                                        <p:cTn id="142" dur="2000" fill="hold"/>
                                        <p:tgtEl>
                                          <p:spTgt spid="34"/>
                                        </p:tgtEl>
                                        <p:attrNameLst>
                                          <p:attrName>ppt_y</p:attrName>
                                        </p:attrNameLst>
                                      </p:cBhvr>
                                      <p:tavLst>
                                        <p:tav tm="0">
                                          <p:val>
                                            <p:strVal val="1+#ppt_h/2"/>
                                          </p:val>
                                        </p:tav>
                                        <p:tav tm="100000">
                                          <p:val>
                                            <p:strVal val="#ppt_y"/>
                                          </p:val>
                                        </p:tav>
                                      </p:tavLst>
                                    </p:anim>
                                  </p:childTnLst>
                                </p:cTn>
                              </p:par>
                              <p:par>
                                <p:cTn id="143" presetID="2" presetClass="entr" presetSubtype="6" fill="hold" grpId="0" nodeType="withEffect">
                                  <p:stCondLst>
                                    <p:cond delay="0"/>
                                  </p:stCondLst>
                                  <p:childTnLst>
                                    <p:set>
                                      <p:cBhvr>
                                        <p:cTn id="144" dur="1" fill="hold">
                                          <p:stCondLst>
                                            <p:cond delay="0"/>
                                          </p:stCondLst>
                                        </p:cTn>
                                        <p:tgtEl>
                                          <p:spTgt spid="36"/>
                                        </p:tgtEl>
                                        <p:attrNameLst>
                                          <p:attrName>style.visibility</p:attrName>
                                        </p:attrNameLst>
                                      </p:cBhvr>
                                      <p:to>
                                        <p:strVal val="visible"/>
                                      </p:to>
                                    </p:set>
                                    <p:anim calcmode="lin" valueType="num">
                                      <p:cBhvr additive="base">
                                        <p:cTn id="145" dur="2000" fill="hold"/>
                                        <p:tgtEl>
                                          <p:spTgt spid="36"/>
                                        </p:tgtEl>
                                        <p:attrNameLst>
                                          <p:attrName>ppt_x</p:attrName>
                                        </p:attrNameLst>
                                      </p:cBhvr>
                                      <p:tavLst>
                                        <p:tav tm="0">
                                          <p:val>
                                            <p:strVal val="1+#ppt_w/2"/>
                                          </p:val>
                                        </p:tav>
                                        <p:tav tm="100000">
                                          <p:val>
                                            <p:strVal val="#ppt_x"/>
                                          </p:val>
                                        </p:tav>
                                      </p:tavLst>
                                    </p:anim>
                                    <p:anim calcmode="lin" valueType="num">
                                      <p:cBhvr additive="base">
                                        <p:cTn id="146" dur="2000" fill="hold"/>
                                        <p:tgtEl>
                                          <p:spTgt spid="36"/>
                                        </p:tgtEl>
                                        <p:attrNameLst>
                                          <p:attrName>ppt_y</p:attrName>
                                        </p:attrNameLst>
                                      </p:cBhvr>
                                      <p:tavLst>
                                        <p:tav tm="0">
                                          <p:val>
                                            <p:strVal val="1+#ppt_h/2"/>
                                          </p:val>
                                        </p:tav>
                                        <p:tav tm="100000">
                                          <p:val>
                                            <p:strVal val="#ppt_y"/>
                                          </p:val>
                                        </p:tav>
                                      </p:tavLst>
                                    </p:anim>
                                  </p:childTnLst>
                                </p:cTn>
                              </p:par>
                              <p:par>
                                <p:cTn id="147" presetID="2" presetClass="entr" presetSubtype="6"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1+#ppt_w/2"/>
                                          </p:val>
                                        </p:tav>
                                        <p:tav tm="100000">
                                          <p:val>
                                            <p:strVal val="#ppt_x"/>
                                          </p:val>
                                        </p:tav>
                                      </p:tavLst>
                                    </p:anim>
                                    <p:anim calcmode="lin" valueType="num">
                                      <p:cBhvr additive="base">
                                        <p:cTn id="150" dur="2000" fill="hold"/>
                                        <p:tgtEl>
                                          <p:spTgt spid="38"/>
                                        </p:tgtEl>
                                        <p:attrNameLst>
                                          <p:attrName>ppt_y</p:attrName>
                                        </p:attrNameLst>
                                      </p:cBhvr>
                                      <p:tavLst>
                                        <p:tav tm="0">
                                          <p:val>
                                            <p:strVal val="1+#ppt_h/2"/>
                                          </p:val>
                                        </p:tav>
                                        <p:tav tm="100000">
                                          <p:val>
                                            <p:strVal val="#ppt_y"/>
                                          </p:val>
                                        </p:tav>
                                      </p:tavLst>
                                    </p:anim>
                                  </p:childTnLst>
                                </p:cTn>
                              </p:par>
                              <p:par>
                                <p:cTn id="151" presetID="3" presetClass="entr" presetSubtype="5" fill="hold" grpId="1" nodeType="withEffect">
                                  <p:stCondLst>
                                    <p:cond delay="0"/>
                                  </p:stCondLst>
                                  <p:childTnLst>
                                    <p:set>
                                      <p:cBhvr>
                                        <p:cTn id="152" dur="1" fill="hold">
                                          <p:stCondLst>
                                            <p:cond delay="0"/>
                                          </p:stCondLst>
                                        </p:cTn>
                                        <p:tgtEl>
                                          <p:spTgt spid="5"/>
                                        </p:tgtEl>
                                        <p:attrNameLst>
                                          <p:attrName>style.visibility</p:attrName>
                                        </p:attrNameLst>
                                      </p:cBhvr>
                                      <p:to>
                                        <p:strVal val="visible"/>
                                      </p:to>
                                    </p:set>
                                    <p:animEffect transition="in" filter="blinds(vertical)">
                                      <p:cBhvr>
                                        <p:cTn id="153" dur="2000"/>
                                        <p:tgtEl>
                                          <p:spTgt spid="5"/>
                                        </p:tgtEl>
                                      </p:cBhvr>
                                    </p:animEffect>
                                  </p:childTnLst>
                                </p:cTn>
                              </p:par>
                              <p:par>
                                <p:cTn id="154" presetID="3" presetClass="entr" presetSubtype="5" fill="hold" grpId="1" nodeType="withEffect">
                                  <p:stCondLst>
                                    <p:cond delay="0"/>
                                  </p:stCondLst>
                                  <p:childTnLst>
                                    <p:set>
                                      <p:cBhvr>
                                        <p:cTn id="155" dur="1" fill="hold">
                                          <p:stCondLst>
                                            <p:cond delay="0"/>
                                          </p:stCondLst>
                                        </p:cTn>
                                        <p:tgtEl>
                                          <p:spTgt spid="7"/>
                                        </p:tgtEl>
                                        <p:attrNameLst>
                                          <p:attrName>style.visibility</p:attrName>
                                        </p:attrNameLst>
                                      </p:cBhvr>
                                      <p:to>
                                        <p:strVal val="visible"/>
                                      </p:to>
                                    </p:set>
                                    <p:animEffect transition="in" filter="blinds(vertical)">
                                      <p:cBhvr>
                                        <p:cTn id="156" dur="2000"/>
                                        <p:tgtEl>
                                          <p:spTgt spid="7"/>
                                        </p:tgtEl>
                                      </p:cBhvr>
                                    </p:animEffect>
                                  </p:childTnLst>
                                </p:cTn>
                              </p:par>
                              <p:par>
                                <p:cTn id="157" presetID="3" presetClass="entr" presetSubtype="5" fill="hold" grpId="1" nodeType="withEffect">
                                  <p:stCondLst>
                                    <p:cond delay="0"/>
                                  </p:stCondLst>
                                  <p:childTnLst>
                                    <p:set>
                                      <p:cBhvr>
                                        <p:cTn id="158" dur="1" fill="hold">
                                          <p:stCondLst>
                                            <p:cond delay="0"/>
                                          </p:stCondLst>
                                        </p:cTn>
                                        <p:tgtEl>
                                          <p:spTgt spid="9"/>
                                        </p:tgtEl>
                                        <p:attrNameLst>
                                          <p:attrName>style.visibility</p:attrName>
                                        </p:attrNameLst>
                                      </p:cBhvr>
                                      <p:to>
                                        <p:strVal val="visible"/>
                                      </p:to>
                                    </p:set>
                                    <p:animEffect transition="in" filter="blinds(vertical)">
                                      <p:cBhvr>
                                        <p:cTn id="159" dur="2000"/>
                                        <p:tgtEl>
                                          <p:spTgt spid="9"/>
                                        </p:tgtEl>
                                      </p:cBhvr>
                                    </p:animEffect>
                                  </p:childTnLst>
                                </p:cTn>
                              </p:par>
                              <p:par>
                                <p:cTn id="160" presetID="3" presetClass="entr" presetSubtype="5" fill="hold" grpId="1" nodeType="withEffect">
                                  <p:stCondLst>
                                    <p:cond delay="0"/>
                                  </p:stCondLst>
                                  <p:childTnLst>
                                    <p:set>
                                      <p:cBhvr>
                                        <p:cTn id="161" dur="1" fill="hold">
                                          <p:stCondLst>
                                            <p:cond delay="0"/>
                                          </p:stCondLst>
                                        </p:cTn>
                                        <p:tgtEl>
                                          <p:spTgt spid="11"/>
                                        </p:tgtEl>
                                        <p:attrNameLst>
                                          <p:attrName>style.visibility</p:attrName>
                                        </p:attrNameLst>
                                      </p:cBhvr>
                                      <p:to>
                                        <p:strVal val="visible"/>
                                      </p:to>
                                    </p:set>
                                    <p:animEffect transition="in" filter="blinds(vertical)">
                                      <p:cBhvr>
                                        <p:cTn id="162" dur="2000"/>
                                        <p:tgtEl>
                                          <p:spTgt spid="11"/>
                                        </p:tgtEl>
                                      </p:cBhvr>
                                    </p:animEffect>
                                  </p:childTnLst>
                                </p:cTn>
                              </p:par>
                              <p:par>
                                <p:cTn id="163" presetID="3" presetClass="entr" presetSubtype="5" fill="hold" grpId="1" nodeType="withEffect">
                                  <p:stCondLst>
                                    <p:cond delay="0"/>
                                  </p:stCondLst>
                                  <p:childTnLst>
                                    <p:set>
                                      <p:cBhvr>
                                        <p:cTn id="164" dur="1" fill="hold">
                                          <p:stCondLst>
                                            <p:cond delay="0"/>
                                          </p:stCondLst>
                                        </p:cTn>
                                        <p:tgtEl>
                                          <p:spTgt spid="13"/>
                                        </p:tgtEl>
                                        <p:attrNameLst>
                                          <p:attrName>style.visibility</p:attrName>
                                        </p:attrNameLst>
                                      </p:cBhvr>
                                      <p:to>
                                        <p:strVal val="visible"/>
                                      </p:to>
                                    </p:set>
                                    <p:animEffect transition="in" filter="blinds(vertical)">
                                      <p:cBhvr>
                                        <p:cTn id="165" dur="2000"/>
                                        <p:tgtEl>
                                          <p:spTgt spid="13"/>
                                        </p:tgtEl>
                                      </p:cBhvr>
                                    </p:animEffect>
                                  </p:childTnLst>
                                </p:cTn>
                              </p:par>
                              <p:par>
                                <p:cTn id="166" presetID="3" presetClass="entr" presetSubtype="5" fill="hold" grpId="1" nodeType="withEffect">
                                  <p:stCondLst>
                                    <p:cond delay="0"/>
                                  </p:stCondLst>
                                  <p:childTnLst>
                                    <p:set>
                                      <p:cBhvr>
                                        <p:cTn id="167" dur="1" fill="hold">
                                          <p:stCondLst>
                                            <p:cond delay="0"/>
                                          </p:stCondLst>
                                        </p:cTn>
                                        <p:tgtEl>
                                          <p:spTgt spid="15"/>
                                        </p:tgtEl>
                                        <p:attrNameLst>
                                          <p:attrName>style.visibility</p:attrName>
                                        </p:attrNameLst>
                                      </p:cBhvr>
                                      <p:to>
                                        <p:strVal val="visible"/>
                                      </p:to>
                                    </p:set>
                                    <p:animEffect transition="in" filter="blinds(vertical)">
                                      <p:cBhvr>
                                        <p:cTn id="168" dur="2000"/>
                                        <p:tgtEl>
                                          <p:spTgt spid="15"/>
                                        </p:tgtEl>
                                      </p:cBhvr>
                                    </p:animEffect>
                                  </p:childTnLst>
                                </p:cTn>
                              </p:par>
                              <p:par>
                                <p:cTn id="169" presetID="3" presetClass="entr" presetSubtype="5" fill="hold" grpId="1" nodeType="withEffect">
                                  <p:stCondLst>
                                    <p:cond delay="0"/>
                                  </p:stCondLst>
                                  <p:childTnLst>
                                    <p:set>
                                      <p:cBhvr>
                                        <p:cTn id="170" dur="1" fill="hold">
                                          <p:stCondLst>
                                            <p:cond delay="0"/>
                                          </p:stCondLst>
                                        </p:cTn>
                                        <p:tgtEl>
                                          <p:spTgt spid="17"/>
                                        </p:tgtEl>
                                        <p:attrNameLst>
                                          <p:attrName>style.visibility</p:attrName>
                                        </p:attrNameLst>
                                      </p:cBhvr>
                                      <p:to>
                                        <p:strVal val="visible"/>
                                      </p:to>
                                    </p:set>
                                    <p:animEffect transition="in" filter="blinds(vertical)">
                                      <p:cBhvr>
                                        <p:cTn id="171" dur="2000"/>
                                        <p:tgtEl>
                                          <p:spTgt spid="17"/>
                                        </p:tgtEl>
                                      </p:cBhvr>
                                    </p:animEffect>
                                  </p:childTnLst>
                                </p:cTn>
                              </p:par>
                              <p:par>
                                <p:cTn id="172" presetID="3" presetClass="entr" presetSubtype="5" fill="hold" grpId="1" nodeType="withEffect">
                                  <p:stCondLst>
                                    <p:cond delay="0"/>
                                  </p:stCondLst>
                                  <p:childTnLst>
                                    <p:set>
                                      <p:cBhvr>
                                        <p:cTn id="173" dur="1" fill="hold">
                                          <p:stCondLst>
                                            <p:cond delay="0"/>
                                          </p:stCondLst>
                                        </p:cTn>
                                        <p:tgtEl>
                                          <p:spTgt spid="19"/>
                                        </p:tgtEl>
                                        <p:attrNameLst>
                                          <p:attrName>style.visibility</p:attrName>
                                        </p:attrNameLst>
                                      </p:cBhvr>
                                      <p:to>
                                        <p:strVal val="visible"/>
                                      </p:to>
                                    </p:set>
                                    <p:animEffect transition="in" filter="blinds(vertical)">
                                      <p:cBhvr>
                                        <p:cTn id="174" dur="2000"/>
                                        <p:tgtEl>
                                          <p:spTgt spid="19"/>
                                        </p:tgtEl>
                                      </p:cBhvr>
                                    </p:animEffect>
                                  </p:childTnLst>
                                </p:cTn>
                              </p:par>
                              <p:par>
                                <p:cTn id="175" presetID="3" presetClass="entr" presetSubtype="5" fill="hold" grpId="1" nodeType="withEffect">
                                  <p:stCondLst>
                                    <p:cond delay="0"/>
                                  </p:stCondLst>
                                  <p:childTnLst>
                                    <p:set>
                                      <p:cBhvr>
                                        <p:cTn id="176" dur="1" fill="hold">
                                          <p:stCondLst>
                                            <p:cond delay="0"/>
                                          </p:stCondLst>
                                        </p:cTn>
                                        <p:tgtEl>
                                          <p:spTgt spid="21"/>
                                        </p:tgtEl>
                                        <p:attrNameLst>
                                          <p:attrName>style.visibility</p:attrName>
                                        </p:attrNameLst>
                                      </p:cBhvr>
                                      <p:to>
                                        <p:strVal val="visible"/>
                                      </p:to>
                                    </p:set>
                                    <p:animEffect transition="in" filter="blinds(vertical)">
                                      <p:cBhvr>
                                        <p:cTn id="177" dur="2000"/>
                                        <p:tgtEl>
                                          <p:spTgt spid="21"/>
                                        </p:tgtEl>
                                      </p:cBhvr>
                                    </p:animEffect>
                                  </p:childTnLst>
                                </p:cTn>
                              </p:par>
                              <p:par>
                                <p:cTn id="178" presetID="3" presetClass="entr" presetSubtype="5" fill="hold" grpId="1" nodeType="withEffect">
                                  <p:stCondLst>
                                    <p:cond delay="0"/>
                                  </p:stCondLst>
                                  <p:childTnLst>
                                    <p:set>
                                      <p:cBhvr>
                                        <p:cTn id="179" dur="1" fill="hold">
                                          <p:stCondLst>
                                            <p:cond delay="0"/>
                                          </p:stCondLst>
                                        </p:cTn>
                                        <p:tgtEl>
                                          <p:spTgt spid="23"/>
                                        </p:tgtEl>
                                        <p:attrNameLst>
                                          <p:attrName>style.visibility</p:attrName>
                                        </p:attrNameLst>
                                      </p:cBhvr>
                                      <p:to>
                                        <p:strVal val="visible"/>
                                      </p:to>
                                    </p:set>
                                    <p:animEffect transition="in" filter="blinds(vertical)">
                                      <p:cBhvr>
                                        <p:cTn id="180" dur="2000"/>
                                        <p:tgtEl>
                                          <p:spTgt spid="23"/>
                                        </p:tgtEl>
                                      </p:cBhvr>
                                    </p:animEffect>
                                  </p:childTnLst>
                                </p:cTn>
                              </p:par>
                              <p:par>
                                <p:cTn id="181" presetID="3" presetClass="entr" presetSubtype="5" fill="hold" grpId="1" nodeType="withEffect">
                                  <p:stCondLst>
                                    <p:cond delay="0"/>
                                  </p:stCondLst>
                                  <p:childTnLst>
                                    <p:set>
                                      <p:cBhvr>
                                        <p:cTn id="182" dur="1" fill="hold">
                                          <p:stCondLst>
                                            <p:cond delay="0"/>
                                          </p:stCondLst>
                                        </p:cTn>
                                        <p:tgtEl>
                                          <p:spTgt spid="25"/>
                                        </p:tgtEl>
                                        <p:attrNameLst>
                                          <p:attrName>style.visibility</p:attrName>
                                        </p:attrNameLst>
                                      </p:cBhvr>
                                      <p:to>
                                        <p:strVal val="visible"/>
                                      </p:to>
                                    </p:set>
                                    <p:animEffect transition="in" filter="blinds(vertical)">
                                      <p:cBhvr>
                                        <p:cTn id="183" dur="2000"/>
                                        <p:tgtEl>
                                          <p:spTgt spid="25"/>
                                        </p:tgtEl>
                                      </p:cBhvr>
                                    </p:animEffect>
                                  </p:childTnLst>
                                </p:cTn>
                              </p:par>
                              <p:par>
                                <p:cTn id="184" presetID="3" presetClass="entr" presetSubtype="5" fill="hold" grpId="1" nodeType="withEffect">
                                  <p:stCondLst>
                                    <p:cond delay="0"/>
                                  </p:stCondLst>
                                  <p:childTnLst>
                                    <p:set>
                                      <p:cBhvr>
                                        <p:cTn id="185" dur="1" fill="hold">
                                          <p:stCondLst>
                                            <p:cond delay="0"/>
                                          </p:stCondLst>
                                        </p:cTn>
                                        <p:tgtEl>
                                          <p:spTgt spid="27"/>
                                        </p:tgtEl>
                                        <p:attrNameLst>
                                          <p:attrName>style.visibility</p:attrName>
                                        </p:attrNameLst>
                                      </p:cBhvr>
                                      <p:to>
                                        <p:strVal val="visible"/>
                                      </p:to>
                                    </p:set>
                                    <p:animEffect transition="in" filter="blinds(vertical)">
                                      <p:cBhvr>
                                        <p:cTn id="186" dur="2000"/>
                                        <p:tgtEl>
                                          <p:spTgt spid="27"/>
                                        </p:tgtEl>
                                      </p:cBhvr>
                                    </p:animEffect>
                                  </p:childTnLst>
                                </p:cTn>
                              </p:par>
                              <p:par>
                                <p:cTn id="187" presetID="3" presetClass="entr" presetSubtype="5" fill="hold" grpId="1" nodeType="withEffect">
                                  <p:stCondLst>
                                    <p:cond delay="0"/>
                                  </p:stCondLst>
                                  <p:childTnLst>
                                    <p:set>
                                      <p:cBhvr>
                                        <p:cTn id="188" dur="1" fill="hold">
                                          <p:stCondLst>
                                            <p:cond delay="0"/>
                                          </p:stCondLst>
                                        </p:cTn>
                                        <p:tgtEl>
                                          <p:spTgt spid="29"/>
                                        </p:tgtEl>
                                        <p:attrNameLst>
                                          <p:attrName>style.visibility</p:attrName>
                                        </p:attrNameLst>
                                      </p:cBhvr>
                                      <p:to>
                                        <p:strVal val="visible"/>
                                      </p:to>
                                    </p:set>
                                    <p:animEffect transition="in" filter="blinds(vertical)">
                                      <p:cBhvr>
                                        <p:cTn id="189" dur="2000"/>
                                        <p:tgtEl>
                                          <p:spTgt spid="29"/>
                                        </p:tgtEl>
                                      </p:cBhvr>
                                    </p:animEffect>
                                  </p:childTnLst>
                                </p:cTn>
                              </p:par>
                              <p:par>
                                <p:cTn id="190" presetID="3" presetClass="entr" presetSubtype="5" fill="hold" grpId="1" nodeType="withEffect">
                                  <p:stCondLst>
                                    <p:cond delay="0"/>
                                  </p:stCondLst>
                                  <p:childTnLst>
                                    <p:set>
                                      <p:cBhvr>
                                        <p:cTn id="191" dur="1" fill="hold">
                                          <p:stCondLst>
                                            <p:cond delay="0"/>
                                          </p:stCondLst>
                                        </p:cTn>
                                        <p:tgtEl>
                                          <p:spTgt spid="31"/>
                                        </p:tgtEl>
                                        <p:attrNameLst>
                                          <p:attrName>style.visibility</p:attrName>
                                        </p:attrNameLst>
                                      </p:cBhvr>
                                      <p:to>
                                        <p:strVal val="visible"/>
                                      </p:to>
                                    </p:set>
                                    <p:animEffect transition="in" filter="blinds(vertical)">
                                      <p:cBhvr>
                                        <p:cTn id="192" dur="2000"/>
                                        <p:tgtEl>
                                          <p:spTgt spid="31"/>
                                        </p:tgtEl>
                                      </p:cBhvr>
                                    </p:animEffect>
                                  </p:childTnLst>
                                </p:cTn>
                              </p:par>
                              <p:par>
                                <p:cTn id="193" presetID="3" presetClass="entr" presetSubtype="5" fill="hold" grpId="1" nodeType="withEffect">
                                  <p:stCondLst>
                                    <p:cond delay="0"/>
                                  </p:stCondLst>
                                  <p:childTnLst>
                                    <p:set>
                                      <p:cBhvr>
                                        <p:cTn id="194" dur="1" fill="hold">
                                          <p:stCondLst>
                                            <p:cond delay="0"/>
                                          </p:stCondLst>
                                        </p:cTn>
                                        <p:tgtEl>
                                          <p:spTgt spid="33"/>
                                        </p:tgtEl>
                                        <p:attrNameLst>
                                          <p:attrName>style.visibility</p:attrName>
                                        </p:attrNameLst>
                                      </p:cBhvr>
                                      <p:to>
                                        <p:strVal val="visible"/>
                                      </p:to>
                                    </p:set>
                                    <p:animEffect transition="in" filter="blinds(vertical)">
                                      <p:cBhvr>
                                        <p:cTn id="195" dur="2000"/>
                                        <p:tgtEl>
                                          <p:spTgt spid="33"/>
                                        </p:tgtEl>
                                      </p:cBhvr>
                                    </p:animEffect>
                                  </p:childTnLst>
                                </p:cTn>
                              </p:par>
                              <p:par>
                                <p:cTn id="196" presetID="3" presetClass="entr" presetSubtype="5" fill="hold" grpId="1" nodeType="withEffect">
                                  <p:stCondLst>
                                    <p:cond delay="0"/>
                                  </p:stCondLst>
                                  <p:childTnLst>
                                    <p:set>
                                      <p:cBhvr>
                                        <p:cTn id="197" dur="1" fill="hold">
                                          <p:stCondLst>
                                            <p:cond delay="0"/>
                                          </p:stCondLst>
                                        </p:cTn>
                                        <p:tgtEl>
                                          <p:spTgt spid="35"/>
                                        </p:tgtEl>
                                        <p:attrNameLst>
                                          <p:attrName>style.visibility</p:attrName>
                                        </p:attrNameLst>
                                      </p:cBhvr>
                                      <p:to>
                                        <p:strVal val="visible"/>
                                      </p:to>
                                    </p:set>
                                    <p:animEffect transition="in" filter="blinds(vertical)">
                                      <p:cBhvr>
                                        <p:cTn id="198" dur="2000"/>
                                        <p:tgtEl>
                                          <p:spTgt spid="35"/>
                                        </p:tgtEl>
                                      </p:cBhvr>
                                    </p:animEffect>
                                  </p:childTnLst>
                                </p:cTn>
                              </p:par>
                              <p:par>
                                <p:cTn id="199" presetID="3" presetClass="entr" presetSubtype="5" fill="hold" grpId="1" nodeType="withEffect">
                                  <p:stCondLst>
                                    <p:cond delay="0"/>
                                  </p:stCondLst>
                                  <p:childTnLst>
                                    <p:set>
                                      <p:cBhvr>
                                        <p:cTn id="200" dur="1" fill="hold">
                                          <p:stCondLst>
                                            <p:cond delay="0"/>
                                          </p:stCondLst>
                                        </p:cTn>
                                        <p:tgtEl>
                                          <p:spTgt spid="37"/>
                                        </p:tgtEl>
                                        <p:attrNameLst>
                                          <p:attrName>style.visibility</p:attrName>
                                        </p:attrNameLst>
                                      </p:cBhvr>
                                      <p:to>
                                        <p:strVal val="visible"/>
                                      </p:to>
                                    </p:set>
                                    <p:animEffect transition="in" filter="blinds(vertical)">
                                      <p:cBhvr>
                                        <p:cTn id="201" dur="2000"/>
                                        <p:tgtEl>
                                          <p:spTgt spid="37"/>
                                        </p:tgtEl>
                                      </p:cBhvr>
                                    </p:animEffect>
                                  </p:childTnLst>
                                </p:cTn>
                              </p:par>
                              <p:par>
                                <p:cTn id="202" presetID="3" presetClass="entr" presetSubtype="5" fill="hold" grpId="1" nodeType="withEffect">
                                  <p:stCondLst>
                                    <p:cond delay="0"/>
                                  </p:stCondLst>
                                  <p:childTnLst>
                                    <p:set>
                                      <p:cBhvr>
                                        <p:cTn id="203" dur="1" fill="hold">
                                          <p:stCondLst>
                                            <p:cond delay="0"/>
                                          </p:stCondLst>
                                        </p:cTn>
                                        <p:tgtEl>
                                          <p:spTgt spid="39"/>
                                        </p:tgtEl>
                                        <p:attrNameLst>
                                          <p:attrName>style.visibility</p:attrName>
                                        </p:attrNameLst>
                                      </p:cBhvr>
                                      <p:to>
                                        <p:strVal val="visible"/>
                                      </p:to>
                                    </p:set>
                                    <p:animEffect transition="in" filter="blinds(vertical)">
                                      <p:cBhvr>
                                        <p:cTn id="204" dur="2000"/>
                                        <p:tgtEl>
                                          <p:spTgt spid="39"/>
                                        </p:tgtEl>
                                      </p:cBhvr>
                                    </p:animEffect>
                                  </p:childTnLst>
                                </p:cTn>
                              </p:par>
                              <p:par>
                                <p:cTn id="205" presetID="3" presetClass="entr" presetSubtype="5" fill="hold" grpId="1"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linds(vertical)">
                                      <p:cBhvr>
                                        <p:cTn id="207" dur="2000"/>
                                        <p:tgtEl>
                                          <p:spTgt spid="4"/>
                                        </p:tgtEl>
                                      </p:cBhvr>
                                    </p:animEffect>
                                  </p:childTnLst>
                                </p:cTn>
                              </p:par>
                              <p:par>
                                <p:cTn id="208" presetID="3" presetClass="entr" presetSubtype="5" fill="hold" grpId="1" nodeType="withEffect">
                                  <p:stCondLst>
                                    <p:cond delay="0"/>
                                  </p:stCondLst>
                                  <p:childTnLst>
                                    <p:set>
                                      <p:cBhvr>
                                        <p:cTn id="209" dur="1" fill="hold">
                                          <p:stCondLst>
                                            <p:cond delay="0"/>
                                          </p:stCondLst>
                                        </p:cTn>
                                        <p:tgtEl>
                                          <p:spTgt spid="6"/>
                                        </p:tgtEl>
                                        <p:attrNameLst>
                                          <p:attrName>style.visibility</p:attrName>
                                        </p:attrNameLst>
                                      </p:cBhvr>
                                      <p:to>
                                        <p:strVal val="visible"/>
                                      </p:to>
                                    </p:set>
                                    <p:animEffect transition="in" filter="blinds(vertical)">
                                      <p:cBhvr>
                                        <p:cTn id="210" dur="2000"/>
                                        <p:tgtEl>
                                          <p:spTgt spid="6"/>
                                        </p:tgtEl>
                                      </p:cBhvr>
                                    </p:animEffect>
                                  </p:childTnLst>
                                </p:cTn>
                              </p:par>
                              <p:par>
                                <p:cTn id="211" presetID="3" presetClass="entr" presetSubtype="5" fill="hold" grpId="1" nodeType="withEffect">
                                  <p:stCondLst>
                                    <p:cond delay="0"/>
                                  </p:stCondLst>
                                  <p:childTnLst>
                                    <p:set>
                                      <p:cBhvr>
                                        <p:cTn id="212" dur="1" fill="hold">
                                          <p:stCondLst>
                                            <p:cond delay="0"/>
                                          </p:stCondLst>
                                        </p:cTn>
                                        <p:tgtEl>
                                          <p:spTgt spid="8"/>
                                        </p:tgtEl>
                                        <p:attrNameLst>
                                          <p:attrName>style.visibility</p:attrName>
                                        </p:attrNameLst>
                                      </p:cBhvr>
                                      <p:to>
                                        <p:strVal val="visible"/>
                                      </p:to>
                                    </p:set>
                                    <p:animEffect transition="in" filter="blinds(vertical)">
                                      <p:cBhvr>
                                        <p:cTn id="213" dur="2000"/>
                                        <p:tgtEl>
                                          <p:spTgt spid="8"/>
                                        </p:tgtEl>
                                      </p:cBhvr>
                                    </p:animEffect>
                                  </p:childTnLst>
                                </p:cTn>
                              </p:par>
                              <p:par>
                                <p:cTn id="214" presetID="3" presetClass="entr" presetSubtype="5" fill="hold" grpId="1" nodeType="withEffect">
                                  <p:stCondLst>
                                    <p:cond delay="0"/>
                                  </p:stCondLst>
                                  <p:childTnLst>
                                    <p:set>
                                      <p:cBhvr>
                                        <p:cTn id="215" dur="1" fill="hold">
                                          <p:stCondLst>
                                            <p:cond delay="0"/>
                                          </p:stCondLst>
                                        </p:cTn>
                                        <p:tgtEl>
                                          <p:spTgt spid="10"/>
                                        </p:tgtEl>
                                        <p:attrNameLst>
                                          <p:attrName>style.visibility</p:attrName>
                                        </p:attrNameLst>
                                      </p:cBhvr>
                                      <p:to>
                                        <p:strVal val="visible"/>
                                      </p:to>
                                    </p:set>
                                    <p:animEffect transition="in" filter="blinds(vertical)">
                                      <p:cBhvr>
                                        <p:cTn id="216" dur="2000"/>
                                        <p:tgtEl>
                                          <p:spTgt spid="10"/>
                                        </p:tgtEl>
                                      </p:cBhvr>
                                    </p:animEffect>
                                  </p:childTnLst>
                                </p:cTn>
                              </p:par>
                              <p:par>
                                <p:cTn id="217" presetID="3" presetClass="entr" presetSubtype="5" fill="hold" grpId="1" nodeType="withEffect">
                                  <p:stCondLst>
                                    <p:cond delay="0"/>
                                  </p:stCondLst>
                                  <p:childTnLst>
                                    <p:set>
                                      <p:cBhvr>
                                        <p:cTn id="218" dur="1" fill="hold">
                                          <p:stCondLst>
                                            <p:cond delay="0"/>
                                          </p:stCondLst>
                                        </p:cTn>
                                        <p:tgtEl>
                                          <p:spTgt spid="12"/>
                                        </p:tgtEl>
                                        <p:attrNameLst>
                                          <p:attrName>style.visibility</p:attrName>
                                        </p:attrNameLst>
                                      </p:cBhvr>
                                      <p:to>
                                        <p:strVal val="visible"/>
                                      </p:to>
                                    </p:set>
                                    <p:animEffect transition="in" filter="blinds(vertical)">
                                      <p:cBhvr>
                                        <p:cTn id="219" dur="2000"/>
                                        <p:tgtEl>
                                          <p:spTgt spid="12"/>
                                        </p:tgtEl>
                                      </p:cBhvr>
                                    </p:animEffect>
                                  </p:childTnLst>
                                </p:cTn>
                              </p:par>
                              <p:par>
                                <p:cTn id="220" presetID="3" presetClass="entr" presetSubtype="5" fill="hold" grpId="1" nodeType="withEffect">
                                  <p:stCondLst>
                                    <p:cond delay="0"/>
                                  </p:stCondLst>
                                  <p:childTnLst>
                                    <p:set>
                                      <p:cBhvr>
                                        <p:cTn id="221" dur="1" fill="hold">
                                          <p:stCondLst>
                                            <p:cond delay="0"/>
                                          </p:stCondLst>
                                        </p:cTn>
                                        <p:tgtEl>
                                          <p:spTgt spid="14"/>
                                        </p:tgtEl>
                                        <p:attrNameLst>
                                          <p:attrName>style.visibility</p:attrName>
                                        </p:attrNameLst>
                                      </p:cBhvr>
                                      <p:to>
                                        <p:strVal val="visible"/>
                                      </p:to>
                                    </p:set>
                                    <p:animEffect transition="in" filter="blinds(vertical)">
                                      <p:cBhvr>
                                        <p:cTn id="222" dur="2000"/>
                                        <p:tgtEl>
                                          <p:spTgt spid="14"/>
                                        </p:tgtEl>
                                      </p:cBhvr>
                                    </p:animEffect>
                                  </p:childTnLst>
                                </p:cTn>
                              </p:par>
                              <p:par>
                                <p:cTn id="223" presetID="3" presetClass="entr" presetSubtype="5" fill="hold" grpId="1" nodeType="withEffect">
                                  <p:stCondLst>
                                    <p:cond delay="0"/>
                                  </p:stCondLst>
                                  <p:childTnLst>
                                    <p:set>
                                      <p:cBhvr>
                                        <p:cTn id="224" dur="1" fill="hold">
                                          <p:stCondLst>
                                            <p:cond delay="0"/>
                                          </p:stCondLst>
                                        </p:cTn>
                                        <p:tgtEl>
                                          <p:spTgt spid="16"/>
                                        </p:tgtEl>
                                        <p:attrNameLst>
                                          <p:attrName>style.visibility</p:attrName>
                                        </p:attrNameLst>
                                      </p:cBhvr>
                                      <p:to>
                                        <p:strVal val="visible"/>
                                      </p:to>
                                    </p:set>
                                    <p:animEffect transition="in" filter="blinds(vertical)">
                                      <p:cBhvr>
                                        <p:cTn id="225" dur="2000"/>
                                        <p:tgtEl>
                                          <p:spTgt spid="16"/>
                                        </p:tgtEl>
                                      </p:cBhvr>
                                    </p:animEffect>
                                  </p:childTnLst>
                                </p:cTn>
                              </p:par>
                              <p:par>
                                <p:cTn id="226" presetID="3" presetClass="entr" presetSubtype="5" fill="hold" grpId="1" nodeType="withEffect">
                                  <p:stCondLst>
                                    <p:cond delay="0"/>
                                  </p:stCondLst>
                                  <p:childTnLst>
                                    <p:set>
                                      <p:cBhvr>
                                        <p:cTn id="227" dur="1" fill="hold">
                                          <p:stCondLst>
                                            <p:cond delay="0"/>
                                          </p:stCondLst>
                                        </p:cTn>
                                        <p:tgtEl>
                                          <p:spTgt spid="18"/>
                                        </p:tgtEl>
                                        <p:attrNameLst>
                                          <p:attrName>style.visibility</p:attrName>
                                        </p:attrNameLst>
                                      </p:cBhvr>
                                      <p:to>
                                        <p:strVal val="visible"/>
                                      </p:to>
                                    </p:set>
                                    <p:animEffect transition="in" filter="blinds(vertical)">
                                      <p:cBhvr>
                                        <p:cTn id="228" dur="2000"/>
                                        <p:tgtEl>
                                          <p:spTgt spid="18"/>
                                        </p:tgtEl>
                                      </p:cBhvr>
                                    </p:animEffect>
                                  </p:childTnLst>
                                </p:cTn>
                              </p:par>
                              <p:par>
                                <p:cTn id="229" presetID="3" presetClass="entr" presetSubtype="5" fill="hold" grpId="1" nodeType="withEffect">
                                  <p:stCondLst>
                                    <p:cond delay="0"/>
                                  </p:stCondLst>
                                  <p:childTnLst>
                                    <p:set>
                                      <p:cBhvr>
                                        <p:cTn id="230" dur="1" fill="hold">
                                          <p:stCondLst>
                                            <p:cond delay="0"/>
                                          </p:stCondLst>
                                        </p:cTn>
                                        <p:tgtEl>
                                          <p:spTgt spid="20"/>
                                        </p:tgtEl>
                                        <p:attrNameLst>
                                          <p:attrName>style.visibility</p:attrName>
                                        </p:attrNameLst>
                                      </p:cBhvr>
                                      <p:to>
                                        <p:strVal val="visible"/>
                                      </p:to>
                                    </p:set>
                                    <p:animEffect transition="in" filter="blinds(vertical)">
                                      <p:cBhvr>
                                        <p:cTn id="231" dur="2000"/>
                                        <p:tgtEl>
                                          <p:spTgt spid="20"/>
                                        </p:tgtEl>
                                      </p:cBhvr>
                                    </p:animEffect>
                                  </p:childTnLst>
                                </p:cTn>
                              </p:par>
                              <p:par>
                                <p:cTn id="232" presetID="3" presetClass="entr" presetSubtype="5" fill="hold" grpId="1" nodeType="withEffect">
                                  <p:stCondLst>
                                    <p:cond delay="0"/>
                                  </p:stCondLst>
                                  <p:childTnLst>
                                    <p:set>
                                      <p:cBhvr>
                                        <p:cTn id="233" dur="1" fill="hold">
                                          <p:stCondLst>
                                            <p:cond delay="0"/>
                                          </p:stCondLst>
                                        </p:cTn>
                                        <p:tgtEl>
                                          <p:spTgt spid="22"/>
                                        </p:tgtEl>
                                        <p:attrNameLst>
                                          <p:attrName>style.visibility</p:attrName>
                                        </p:attrNameLst>
                                      </p:cBhvr>
                                      <p:to>
                                        <p:strVal val="visible"/>
                                      </p:to>
                                    </p:set>
                                    <p:animEffect transition="in" filter="blinds(vertical)">
                                      <p:cBhvr>
                                        <p:cTn id="234" dur="2000"/>
                                        <p:tgtEl>
                                          <p:spTgt spid="22"/>
                                        </p:tgtEl>
                                      </p:cBhvr>
                                    </p:animEffect>
                                  </p:childTnLst>
                                </p:cTn>
                              </p:par>
                              <p:par>
                                <p:cTn id="235" presetID="3" presetClass="entr" presetSubtype="5" fill="hold" grpId="1" nodeType="withEffect">
                                  <p:stCondLst>
                                    <p:cond delay="0"/>
                                  </p:stCondLst>
                                  <p:childTnLst>
                                    <p:set>
                                      <p:cBhvr>
                                        <p:cTn id="236" dur="1" fill="hold">
                                          <p:stCondLst>
                                            <p:cond delay="0"/>
                                          </p:stCondLst>
                                        </p:cTn>
                                        <p:tgtEl>
                                          <p:spTgt spid="24"/>
                                        </p:tgtEl>
                                        <p:attrNameLst>
                                          <p:attrName>style.visibility</p:attrName>
                                        </p:attrNameLst>
                                      </p:cBhvr>
                                      <p:to>
                                        <p:strVal val="visible"/>
                                      </p:to>
                                    </p:set>
                                    <p:animEffect transition="in" filter="blinds(vertical)">
                                      <p:cBhvr>
                                        <p:cTn id="237" dur="2000"/>
                                        <p:tgtEl>
                                          <p:spTgt spid="24"/>
                                        </p:tgtEl>
                                      </p:cBhvr>
                                    </p:animEffect>
                                  </p:childTnLst>
                                </p:cTn>
                              </p:par>
                              <p:par>
                                <p:cTn id="238" presetID="3" presetClass="entr" presetSubtype="5" fill="hold" grpId="1" nodeType="withEffect">
                                  <p:stCondLst>
                                    <p:cond delay="0"/>
                                  </p:stCondLst>
                                  <p:childTnLst>
                                    <p:set>
                                      <p:cBhvr>
                                        <p:cTn id="239" dur="1" fill="hold">
                                          <p:stCondLst>
                                            <p:cond delay="0"/>
                                          </p:stCondLst>
                                        </p:cTn>
                                        <p:tgtEl>
                                          <p:spTgt spid="26"/>
                                        </p:tgtEl>
                                        <p:attrNameLst>
                                          <p:attrName>style.visibility</p:attrName>
                                        </p:attrNameLst>
                                      </p:cBhvr>
                                      <p:to>
                                        <p:strVal val="visible"/>
                                      </p:to>
                                    </p:set>
                                    <p:animEffect transition="in" filter="blinds(vertical)">
                                      <p:cBhvr>
                                        <p:cTn id="240" dur="2000"/>
                                        <p:tgtEl>
                                          <p:spTgt spid="26"/>
                                        </p:tgtEl>
                                      </p:cBhvr>
                                    </p:animEffect>
                                  </p:childTnLst>
                                </p:cTn>
                              </p:par>
                              <p:par>
                                <p:cTn id="241" presetID="3" presetClass="entr" presetSubtype="5" fill="hold" grpId="1" nodeType="withEffect">
                                  <p:stCondLst>
                                    <p:cond delay="0"/>
                                  </p:stCondLst>
                                  <p:childTnLst>
                                    <p:set>
                                      <p:cBhvr>
                                        <p:cTn id="242" dur="1" fill="hold">
                                          <p:stCondLst>
                                            <p:cond delay="0"/>
                                          </p:stCondLst>
                                        </p:cTn>
                                        <p:tgtEl>
                                          <p:spTgt spid="28"/>
                                        </p:tgtEl>
                                        <p:attrNameLst>
                                          <p:attrName>style.visibility</p:attrName>
                                        </p:attrNameLst>
                                      </p:cBhvr>
                                      <p:to>
                                        <p:strVal val="visible"/>
                                      </p:to>
                                    </p:set>
                                    <p:animEffect transition="in" filter="blinds(vertical)">
                                      <p:cBhvr>
                                        <p:cTn id="243" dur="2000"/>
                                        <p:tgtEl>
                                          <p:spTgt spid="28"/>
                                        </p:tgtEl>
                                      </p:cBhvr>
                                    </p:animEffect>
                                  </p:childTnLst>
                                </p:cTn>
                              </p:par>
                              <p:par>
                                <p:cTn id="244" presetID="3" presetClass="entr" presetSubtype="5" fill="hold" grpId="1" nodeType="withEffect">
                                  <p:stCondLst>
                                    <p:cond delay="0"/>
                                  </p:stCondLst>
                                  <p:childTnLst>
                                    <p:set>
                                      <p:cBhvr>
                                        <p:cTn id="245" dur="1" fill="hold">
                                          <p:stCondLst>
                                            <p:cond delay="0"/>
                                          </p:stCondLst>
                                        </p:cTn>
                                        <p:tgtEl>
                                          <p:spTgt spid="30"/>
                                        </p:tgtEl>
                                        <p:attrNameLst>
                                          <p:attrName>style.visibility</p:attrName>
                                        </p:attrNameLst>
                                      </p:cBhvr>
                                      <p:to>
                                        <p:strVal val="visible"/>
                                      </p:to>
                                    </p:set>
                                    <p:animEffect transition="in" filter="blinds(vertical)">
                                      <p:cBhvr>
                                        <p:cTn id="246" dur="2000"/>
                                        <p:tgtEl>
                                          <p:spTgt spid="30"/>
                                        </p:tgtEl>
                                      </p:cBhvr>
                                    </p:animEffect>
                                  </p:childTnLst>
                                </p:cTn>
                              </p:par>
                              <p:par>
                                <p:cTn id="247" presetID="3" presetClass="entr" presetSubtype="5" fill="hold" grpId="1" nodeType="withEffect">
                                  <p:stCondLst>
                                    <p:cond delay="0"/>
                                  </p:stCondLst>
                                  <p:childTnLst>
                                    <p:set>
                                      <p:cBhvr>
                                        <p:cTn id="248" dur="1" fill="hold">
                                          <p:stCondLst>
                                            <p:cond delay="0"/>
                                          </p:stCondLst>
                                        </p:cTn>
                                        <p:tgtEl>
                                          <p:spTgt spid="32"/>
                                        </p:tgtEl>
                                        <p:attrNameLst>
                                          <p:attrName>style.visibility</p:attrName>
                                        </p:attrNameLst>
                                      </p:cBhvr>
                                      <p:to>
                                        <p:strVal val="visible"/>
                                      </p:to>
                                    </p:set>
                                    <p:animEffect transition="in" filter="blinds(vertical)">
                                      <p:cBhvr>
                                        <p:cTn id="249" dur="2000"/>
                                        <p:tgtEl>
                                          <p:spTgt spid="32"/>
                                        </p:tgtEl>
                                      </p:cBhvr>
                                    </p:animEffect>
                                  </p:childTnLst>
                                </p:cTn>
                              </p:par>
                              <p:par>
                                <p:cTn id="250" presetID="3" presetClass="entr" presetSubtype="5" fill="hold" grpId="1" nodeType="withEffect">
                                  <p:stCondLst>
                                    <p:cond delay="0"/>
                                  </p:stCondLst>
                                  <p:childTnLst>
                                    <p:set>
                                      <p:cBhvr>
                                        <p:cTn id="251" dur="1" fill="hold">
                                          <p:stCondLst>
                                            <p:cond delay="0"/>
                                          </p:stCondLst>
                                        </p:cTn>
                                        <p:tgtEl>
                                          <p:spTgt spid="34"/>
                                        </p:tgtEl>
                                        <p:attrNameLst>
                                          <p:attrName>style.visibility</p:attrName>
                                        </p:attrNameLst>
                                      </p:cBhvr>
                                      <p:to>
                                        <p:strVal val="visible"/>
                                      </p:to>
                                    </p:set>
                                    <p:animEffect transition="in" filter="blinds(vertical)">
                                      <p:cBhvr>
                                        <p:cTn id="252" dur="2000"/>
                                        <p:tgtEl>
                                          <p:spTgt spid="34"/>
                                        </p:tgtEl>
                                      </p:cBhvr>
                                    </p:animEffect>
                                  </p:childTnLst>
                                </p:cTn>
                              </p:par>
                              <p:par>
                                <p:cTn id="253" presetID="3" presetClass="entr" presetSubtype="5" fill="hold" grpId="1" nodeType="withEffect">
                                  <p:stCondLst>
                                    <p:cond delay="0"/>
                                  </p:stCondLst>
                                  <p:childTnLst>
                                    <p:set>
                                      <p:cBhvr>
                                        <p:cTn id="254" dur="1" fill="hold">
                                          <p:stCondLst>
                                            <p:cond delay="0"/>
                                          </p:stCondLst>
                                        </p:cTn>
                                        <p:tgtEl>
                                          <p:spTgt spid="36"/>
                                        </p:tgtEl>
                                        <p:attrNameLst>
                                          <p:attrName>style.visibility</p:attrName>
                                        </p:attrNameLst>
                                      </p:cBhvr>
                                      <p:to>
                                        <p:strVal val="visible"/>
                                      </p:to>
                                    </p:set>
                                    <p:animEffect transition="in" filter="blinds(vertical)">
                                      <p:cBhvr>
                                        <p:cTn id="255" dur="2000"/>
                                        <p:tgtEl>
                                          <p:spTgt spid="36"/>
                                        </p:tgtEl>
                                      </p:cBhvr>
                                    </p:animEffect>
                                  </p:childTnLst>
                                </p:cTn>
                              </p:par>
                              <p:par>
                                <p:cTn id="256" presetID="3" presetClass="entr" presetSubtype="5" fill="hold" grpId="1" nodeType="withEffect">
                                  <p:stCondLst>
                                    <p:cond delay="0"/>
                                  </p:stCondLst>
                                  <p:childTnLst>
                                    <p:set>
                                      <p:cBhvr>
                                        <p:cTn id="257" dur="1" fill="hold">
                                          <p:stCondLst>
                                            <p:cond delay="0"/>
                                          </p:stCondLst>
                                        </p:cTn>
                                        <p:tgtEl>
                                          <p:spTgt spid="38"/>
                                        </p:tgtEl>
                                        <p:attrNameLst>
                                          <p:attrName>style.visibility</p:attrName>
                                        </p:attrNameLst>
                                      </p:cBhvr>
                                      <p:to>
                                        <p:strVal val="visible"/>
                                      </p:to>
                                    </p:set>
                                    <p:animEffect transition="in" filter="blinds(vertical)">
                                      <p:cBhvr>
                                        <p:cTn id="258" dur="2000"/>
                                        <p:tgtEl>
                                          <p:spTgt spid="38"/>
                                        </p:tgtEl>
                                      </p:cBhvr>
                                    </p:animEffect>
                                  </p:childTnLst>
                                </p:cTn>
                              </p:par>
                              <p:par>
                                <p:cTn id="259" presetID="8" presetClass="emph" presetSubtype="0" fill="hold" grpId="2" nodeType="withEffect">
                                  <p:stCondLst>
                                    <p:cond delay="0"/>
                                  </p:stCondLst>
                                  <p:childTnLst>
                                    <p:animRot by="21600000">
                                      <p:cBhvr>
                                        <p:cTn id="260" dur="2000" fill="hold"/>
                                        <p:tgtEl>
                                          <p:spTgt spid="5"/>
                                        </p:tgtEl>
                                        <p:attrNameLst>
                                          <p:attrName>r</p:attrName>
                                        </p:attrNameLst>
                                      </p:cBhvr>
                                    </p:animRot>
                                  </p:childTnLst>
                                </p:cTn>
                              </p:par>
                              <p:par>
                                <p:cTn id="261" presetID="8" presetClass="emph" presetSubtype="0" fill="hold" grpId="2" nodeType="withEffect">
                                  <p:stCondLst>
                                    <p:cond delay="0"/>
                                  </p:stCondLst>
                                  <p:childTnLst>
                                    <p:animRot by="21600000">
                                      <p:cBhvr>
                                        <p:cTn id="262" dur="2000" fill="hold"/>
                                        <p:tgtEl>
                                          <p:spTgt spid="7"/>
                                        </p:tgtEl>
                                        <p:attrNameLst>
                                          <p:attrName>r</p:attrName>
                                        </p:attrNameLst>
                                      </p:cBhvr>
                                    </p:animRot>
                                  </p:childTnLst>
                                </p:cTn>
                              </p:par>
                              <p:par>
                                <p:cTn id="263" presetID="8" presetClass="emph" presetSubtype="0" fill="hold" grpId="2" nodeType="withEffect">
                                  <p:stCondLst>
                                    <p:cond delay="0"/>
                                  </p:stCondLst>
                                  <p:childTnLst>
                                    <p:animRot by="21600000">
                                      <p:cBhvr>
                                        <p:cTn id="264" dur="2000" fill="hold"/>
                                        <p:tgtEl>
                                          <p:spTgt spid="9"/>
                                        </p:tgtEl>
                                        <p:attrNameLst>
                                          <p:attrName>r</p:attrName>
                                        </p:attrNameLst>
                                      </p:cBhvr>
                                    </p:animRot>
                                  </p:childTnLst>
                                </p:cTn>
                              </p:par>
                              <p:par>
                                <p:cTn id="265" presetID="8" presetClass="emph" presetSubtype="0" fill="hold" grpId="2" nodeType="withEffect">
                                  <p:stCondLst>
                                    <p:cond delay="0"/>
                                  </p:stCondLst>
                                  <p:childTnLst>
                                    <p:animRot by="21600000">
                                      <p:cBhvr>
                                        <p:cTn id="266" dur="2000" fill="hold"/>
                                        <p:tgtEl>
                                          <p:spTgt spid="11"/>
                                        </p:tgtEl>
                                        <p:attrNameLst>
                                          <p:attrName>r</p:attrName>
                                        </p:attrNameLst>
                                      </p:cBhvr>
                                    </p:animRot>
                                  </p:childTnLst>
                                </p:cTn>
                              </p:par>
                              <p:par>
                                <p:cTn id="267" presetID="8" presetClass="emph" presetSubtype="0" fill="hold" grpId="2" nodeType="withEffect">
                                  <p:stCondLst>
                                    <p:cond delay="0"/>
                                  </p:stCondLst>
                                  <p:childTnLst>
                                    <p:animRot by="21600000">
                                      <p:cBhvr>
                                        <p:cTn id="268" dur="2000" fill="hold"/>
                                        <p:tgtEl>
                                          <p:spTgt spid="13"/>
                                        </p:tgtEl>
                                        <p:attrNameLst>
                                          <p:attrName>r</p:attrName>
                                        </p:attrNameLst>
                                      </p:cBhvr>
                                    </p:animRot>
                                  </p:childTnLst>
                                </p:cTn>
                              </p:par>
                              <p:par>
                                <p:cTn id="269" presetID="8" presetClass="emph" presetSubtype="0" fill="hold" grpId="2" nodeType="withEffect">
                                  <p:stCondLst>
                                    <p:cond delay="0"/>
                                  </p:stCondLst>
                                  <p:childTnLst>
                                    <p:animRot by="21600000">
                                      <p:cBhvr>
                                        <p:cTn id="270" dur="2000" fill="hold"/>
                                        <p:tgtEl>
                                          <p:spTgt spid="15"/>
                                        </p:tgtEl>
                                        <p:attrNameLst>
                                          <p:attrName>r</p:attrName>
                                        </p:attrNameLst>
                                      </p:cBhvr>
                                    </p:animRot>
                                  </p:childTnLst>
                                </p:cTn>
                              </p:par>
                              <p:par>
                                <p:cTn id="271" presetID="8" presetClass="emph" presetSubtype="0" fill="hold" grpId="2" nodeType="withEffect">
                                  <p:stCondLst>
                                    <p:cond delay="0"/>
                                  </p:stCondLst>
                                  <p:childTnLst>
                                    <p:animRot by="21600000">
                                      <p:cBhvr>
                                        <p:cTn id="272" dur="2000" fill="hold"/>
                                        <p:tgtEl>
                                          <p:spTgt spid="17"/>
                                        </p:tgtEl>
                                        <p:attrNameLst>
                                          <p:attrName>r</p:attrName>
                                        </p:attrNameLst>
                                      </p:cBhvr>
                                    </p:animRot>
                                  </p:childTnLst>
                                </p:cTn>
                              </p:par>
                              <p:par>
                                <p:cTn id="273" presetID="8" presetClass="emph" presetSubtype="0" fill="hold" grpId="2" nodeType="withEffect">
                                  <p:stCondLst>
                                    <p:cond delay="0"/>
                                  </p:stCondLst>
                                  <p:childTnLst>
                                    <p:animRot by="21600000">
                                      <p:cBhvr>
                                        <p:cTn id="274" dur="2000" fill="hold"/>
                                        <p:tgtEl>
                                          <p:spTgt spid="19"/>
                                        </p:tgtEl>
                                        <p:attrNameLst>
                                          <p:attrName>r</p:attrName>
                                        </p:attrNameLst>
                                      </p:cBhvr>
                                    </p:animRot>
                                  </p:childTnLst>
                                </p:cTn>
                              </p:par>
                              <p:par>
                                <p:cTn id="275" presetID="8" presetClass="emph" presetSubtype="0" fill="hold" grpId="2" nodeType="withEffect">
                                  <p:stCondLst>
                                    <p:cond delay="0"/>
                                  </p:stCondLst>
                                  <p:childTnLst>
                                    <p:animRot by="21600000">
                                      <p:cBhvr>
                                        <p:cTn id="276" dur="2000" fill="hold"/>
                                        <p:tgtEl>
                                          <p:spTgt spid="21"/>
                                        </p:tgtEl>
                                        <p:attrNameLst>
                                          <p:attrName>r</p:attrName>
                                        </p:attrNameLst>
                                      </p:cBhvr>
                                    </p:animRot>
                                  </p:childTnLst>
                                </p:cTn>
                              </p:par>
                              <p:par>
                                <p:cTn id="277" presetID="8" presetClass="emph" presetSubtype="0" fill="hold" grpId="2" nodeType="withEffect">
                                  <p:stCondLst>
                                    <p:cond delay="0"/>
                                  </p:stCondLst>
                                  <p:childTnLst>
                                    <p:animRot by="21600000">
                                      <p:cBhvr>
                                        <p:cTn id="278" dur="2000" fill="hold"/>
                                        <p:tgtEl>
                                          <p:spTgt spid="23"/>
                                        </p:tgtEl>
                                        <p:attrNameLst>
                                          <p:attrName>r</p:attrName>
                                        </p:attrNameLst>
                                      </p:cBhvr>
                                    </p:animRot>
                                  </p:childTnLst>
                                </p:cTn>
                              </p:par>
                              <p:par>
                                <p:cTn id="279" presetID="8" presetClass="emph" presetSubtype="0" fill="hold" grpId="2" nodeType="withEffect">
                                  <p:stCondLst>
                                    <p:cond delay="0"/>
                                  </p:stCondLst>
                                  <p:childTnLst>
                                    <p:animRot by="21600000">
                                      <p:cBhvr>
                                        <p:cTn id="280" dur="2000" fill="hold"/>
                                        <p:tgtEl>
                                          <p:spTgt spid="25"/>
                                        </p:tgtEl>
                                        <p:attrNameLst>
                                          <p:attrName>r</p:attrName>
                                        </p:attrNameLst>
                                      </p:cBhvr>
                                    </p:animRot>
                                  </p:childTnLst>
                                </p:cTn>
                              </p:par>
                              <p:par>
                                <p:cTn id="281" presetID="8" presetClass="emph" presetSubtype="0" fill="hold" grpId="2" nodeType="withEffect">
                                  <p:stCondLst>
                                    <p:cond delay="0"/>
                                  </p:stCondLst>
                                  <p:childTnLst>
                                    <p:animRot by="21600000">
                                      <p:cBhvr>
                                        <p:cTn id="282" dur="2000" fill="hold"/>
                                        <p:tgtEl>
                                          <p:spTgt spid="27"/>
                                        </p:tgtEl>
                                        <p:attrNameLst>
                                          <p:attrName>r</p:attrName>
                                        </p:attrNameLst>
                                      </p:cBhvr>
                                    </p:animRot>
                                  </p:childTnLst>
                                </p:cTn>
                              </p:par>
                              <p:par>
                                <p:cTn id="283" presetID="8" presetClass="emph" presetSubtype="0" fill="hold" grpId="2" nodeType="withEffect">
                                  <p:stCondLst>
                                    <p:cond delay="0"/>
                                  </p:stCondLst>
                                  <p:childTnLst>
                                    <p:animRot by="21600000">
                                      <p:cBhvr>
                                        <p:cTn id="284" dur="2000" fill="hold"/>
                                        <p:tgtEl>
                                          <p:spTgt spid="29"/>
                                        </p:tgtEl>
                                        <p:attrNameLst>
                                          <p:attrName>r</p:attrName>
                                        </p:attrNameLst>
                                      </p:cBhvr>
                                    </p:animRot>
                                  </p:childTnLst>
                                </p:cTn>
                              </p:par>
                              <p:par>
                                <p:cTn id="285" presetID="8" presetClass="emph" presetSubtype="0" fill="hold" grpId="2" nodeType="withEffect">
                                  <p:stCondLst>
                                    <p:cond delay="0"/>
                                  </p:stCondLst>
                                  <p:childTnLst>
                                    <p:animRot by="21600000">
                                      <p:cBhvr>
                                        <p:cTn id="286" dur="2000" fill="hold"/>
                                        <p:tgtEl>
                                          <p:spTgt spid="31"/>
                                        </p:tgtEl>
                                        <p:attrNameLst>
                                          <p:attrName>r</p:attrName>
                                        </p:attrNameLst>
                                      </p:cBhvr>
                                    </p:animRot>
                                  </p:childTnLst>
                                </p:cTn>
                              </p:par>
                              <p:par>
                                <p:cTn id="287" presetID="8" presetClass="emph" presetSubtype="0" fill="hold" grpId="2" nodeType="withEffect">
                                  <p:stCondLst>
                                    <p:cond delay="0"/>
                                  </p:stCondLst>
                                  <p:childTnLst>
                                    <p:animRot by="21600000">
                                      <p:cBhvr>
                                        <p:cTn id="288" dur="2000" fill="hold"/>
                                        <p:tgtEl>
                                          <p:spTgt spid="33"/>
                                        </p:tgtEl>
                                        <p:attrNameLst>
                                          <p:attrName>r</p:attrName>
                                        </p:attrNameLst>
                                      </p:cBhvr>
                                    </p:animRot>
                                  </p:childTnLst>
                                </p:cTn>
                              </p:par>
                              <p:par>
                                <p:cTn id="289" presetID="8" presetClass="emph" presetSubtype="0" fill="hold" grpId="2" nodeType="withEffect">
                                  <p:stCondLst>
                                    <p:cond delay="0"/>
                                  </p:stCondLst>
                                  <p:childTnLst>
                                    <p:animRot by="21600000">
                                      <p:cBhvr>
                                        <p:cTn id="290" dur="2000" fill="hold"/>
                                        <p:tgtEl>
                                          <p:spTgt spid="35"/>
                                        </p:tgtEl>
                                        <p:attrNameLst>
                                          <p:attrName>r</p:attrName>
                                        </p:attrNameLst>
                                      </p:cBhvr>
                                    </p:animRot>
                                  </p:childTnLst>
                                </p:cTn>
                              </p:par>
                              <p:par>
                                <p:cTn id="291" presetID="8" presetClass="emph" presetSubtype="0" fill="hold" grpId="2" nodeType="withEffect">
                                  <p:stCondLst>
                                    <p:cond delay="0"/>
                                  </p:stCondLst>
                                  <p:childTnLst>
                                    <p:animRot by="21600000">
                                      <p:cBhvr>
                                        <p:cTn id="292" dur="2000" fill="hold"/>
                                        <p:tgtEl>
                                          <p:spTgt spid="37"/>
                                        </p:tgtEl>
                                        <p:attrNameLst>
                                          <p:attrName>r</p:attrName>
                                        </p:attrNameLst>
                                      </p:cBhvr>
                                    </p:animRot>
                                  </p:childTnLst>
                                </p:cTn>
                              </p:par>
                              <p:par>
                                <p:cTn id="293" presetID="8" presetClass="emph" presetSubtype="0" fill="hold" grpId="2" nodeType="withEffect">
                                  <p:stCondLst>
                                    <p:cond delay="0"/>
                                  </p:stCondLst>
                                  <p:childTnLst>
                                    <p:animRot by="21600000">
                                      <p:cBhvr>
                                        <p:cTn id="294" dur="2000" fill="hold"/>
                                        <p:tgtEl>
                                          <p:spTgt spid="39"/>
                                        </p:tgtEl>
                                        <p:attrNameLst>
                                          <p:attrName>r</p:attrName>
                                        </p:attrNameLst>
                                      </p:cBhvr>
                                    </p:animRot>
                                  </p:childTnLst>
                                </p:cTn>
                              </p:par>
                              <p:par>
                                <p:cTn id="295" presetID="8" presetClass="emph" presetSubtype="0" fill="hold" grpId="2" nodeType="withEffect">
                                  <p:stCondLst>
                                    <p:cond delay="0"/>
                                  </p:stCondLst>
                                  <p:childTnLst>
                                    <p:animRot by="-21600000">
                                      <p:cBhvr>
                                        <p:cTn id="296" dur="2000" fill="hold"/>
                                        <p:tgtEl>
                                          <p:spTgt spid="4"/>
                                        </p:tgtEl>
                                        <p:attrNameLst>
                                          <p:attrName>r</p:attrName>
                                        </p:attrNameLst>
                                      </p:cBhvr>
                                    </p:animRot>
                                  </p:childTnLst>
                                </p:cTn>
                              </p:par>
                              <p:par>
                                <p:cTn id="297" presetID="8" presetClass="emph" presetSubtype="0" fill="hold" grpId="2" nodeType="withEffect">
                                  <p:stCondLst>
                                    <p:cond delay="0"/>
                                  </p:stCondLst>
                                  <p:childTnLst>
                                    <p:animRot by="-21600000">
                                      <p:cBhvr>
                                        <p:cTn id="298" dur="2000" fill="hold"/>
                                        <p:tgtEl>
                                          <p:spTgt spid="6"/>
                                        </p:tgtEl>
                                        <p:attrNameLst>
                                          <p:attrName>r</p:attrName>
                                        </p:attrNameLst>
                                      </p:cBhvr>
                                    </p:animRot>
                                  </p:childTnLst>
                                </p:cTn>
                              </p:par>
                              <p:par>
                                <p:cTn id="299" presetID="8" presetClass="emph" presetSubtype="0" fill="hold" grpId="2" nodeType="withEffect">
                                  <p:stCondLst>
                                    <p:cond delay="0"/>
                                  </p:stCondLst>
                                  <p:childTnLst>
                                    <p:animRot by="-21600000">
                                      <p:cBhvr>
                                        <p:cTn id="300" dur="2000" fill="hold"/>
                                        <p:tgtEl>
                                          <p:spTgt spid="8"/>
                                        </p:tgtEl>
                                        <p:attrNameLst>
                                          <p:attrName>r</p:attrName>
                                        </p:attrNameLst>
                                      </p:cBhvr>
                                    </p:animRot>
                                  </p:childTnLst>
                                </p:cTn>
                              </p:par>
                              <p:par>
                                <p:cTn id="301" presetID="8" presetClass="emph" presetSubtype="0" fill="hold" grpId="2" nodeType="withEffect">
                                  <p:stCondLst>
                                    <p:cond delay="0"/>
                                  </p:stCondLst>
                                  <p:childTnLst>
                                    <p:animRot by="-21600000">
                                      <p:cBhvr>
                                        <p:cTn id="302" dur="2000" fill="hold"/>
                                        <p:tgtEl>
                                          <p:spTgt spid="10"/>
                                        </p:tgtEl>
                                        <p:attrNameLst>
                                          <p:attrName>r</p:attrName>
                                        </p:attrNameLst>
                                      </p:cBhvr>
                                    </p:animRot>
                                  </p:childTnLst>
                                </p:cTn>
                              </p:par>
                              <p:par>
                                <p:cTn id="303" presetID="8" presetClass="emph" presetSubtype="0" fill="hold" grpId="2" nodeType="withEffect">
                                  <p:stCondLst>
                                    <p:cond delay="0"/>
                                  </p:stCondLst>
                                  <p:childTnLst>
                                    <p:animRot by="-21600000">
                                      <p:cBhvr>
                                        <p:cTn id="304" dur="2000" fill="hold"/>
                                        <p:tgtEl>
                                          <p:spTgt spid="12"/>
                                        </p:tgtEl>
                                        <p:attrNameLst>
                                          <p:attrName>r</p:attrName>
                                        </p:attrNameLst>
                                      </p:cBhvr>
                                    </p:animRot>
                                  </p:childTnLst>
                                </p:cTn>
                              </p:par>
                              <p:par>
                                <p:cTn id="305" presetID="8" presetClass="emph" presetSubtype="0" fill="hold" grpId="2" nodeType="withEffect">
                                  <p:stCondLst>
                                    <p:cond delay="0"/>
                                  </p:stCondLst>
                                  <p:childTnLst>
                                    <p:animRot by="-21600000">
                                      <p:cBhvr>
                                        <p:cTn id="306" dur="2000" fill="hold"/>
                                        <p:tgtEl>
                                          <p:spTgt spid="14"/>
                                        </p:tgtEl>
                                        <p:attrNameLst>
                                          <p:attrName>r</p:attrName>
                                        </p:attrNameLst>
                                      </p:cBhvr>
                                    </p:animRot>
                                  </p:childTnLst>
                                </p:cTn>
                              </p:par>
                              <p:par>
                                <p:cTn id="307" presetID="8" presetClass="emph" presetSubtype="0" fill="hold" grpId="2" nodeType="withEffect">
                                  <p:stCondLst>
                                    <p:cond delay="0"/>
                                  </p:stCondLst>
                                  <p:childTnLst>
                                    <p:animRot by="-21600000">
                                      <p:cBhvr>
                                        <p:cTn id="308" dur="2000" fill="hold"/>
                                        <p:tgtEl>
                                          <p:spTgt spid="16"/>
                                        </p:tgtEl>
                                        <p:attrNameLst>
                                          <p:attrName>r</p:attrName>
                                        </p:attrNameLst>
                                      </p:cBhvr>
                                    </p:animRot>
                                  </p:childTnLst>
                                </p:cTn>
                              </p:par>
                              <p:par>
                                <p:cTn id="309" presetID="8" presetClass="emph" presetSubtype="0" fill="hold" grpId="2" nodeType="withEffect">
                                  <p:stCondLst>
                                    <p:cond delay="0"/>
                                  </p:stCondLst>
                                  <p:childTnLst>
                                    <p:animRot by="-21600000">
                                      <p:cBhvr>
                                        <p:cTn id="310" dur="2000" fill="hold"/>
                                        <p:tgtEl>
                                          <p:spTgt spid="18"/>
                                        </p:tgtEl>
                                        <p:attrNameLst>
                                          <p:attrName>r</p:attrName>
                                        </p:attrNameLst>
                                      </p:cBhvr>
                                    </p:animRot>
                                  </p:childTnLst>
                                </p:cTn>
                              </p:par>
                              <p:par>
                                <p:cTn id="311" presetID="8" presetClass="emph" presetSubtype="0" fill="hold" grpId="2" nodeType="withEffect">
                                  <p:stCondLst>
                                    <p:cond delay="0"/>
                                  </p:stCondLst>
                                  <p:childTnLst>
                                    <p:animRot by="-21600000">
                                      <p:cBhvr>
                                        <p:cTn id="312" dur="2000" fill="hold"/>
                                        <p:tgtEl>
                                          <p:spTgt spid="20"/>
                                        </p:tgtEl>
                                        <p:attrNameLst>
                                          <p:attrName>r</p:attrName>
                                        </p:attrNameLst>
                                      </p:cBhvr>
                                    </p:animRot>
                                  </p:childTnLst>
                                </p:cTn>
                              </p:par>
                              <p:par>
                                <p:cTn id="313" presetID="8" presetClass="emph" presetSubtype="0" fill="hold" grpId="2" nodeType="withEffect">
                                  <p:stCondLst>
                                    <p:cond delay="0"/>
                                  </p:stCondLst>
                                  <p:childTnLst>
                                    <p:animRot by="-21600000">
                                      <p:cBhvr>
                                        <p:cTn id="314" dur="2000" fill="hold"/>
                                        <p:tgtEl>
                                          <p:spTgt spid="22"/>
                                        </p:tgtEl>
                                        <p:attrNameLst>
                                          <p:attrName>r</p:attrName>
                                        </p:attrNameLst>
                                      </p:cBhvr>
                                    </p:animRot>
                                  </p:childTnLst>
                                </p:cTn>
                              </p:par>
                              <p:par>
                                <p:cTn id="315" presetID="8" presetClass="emph" presetSubtype="0" fill="hold" grpId="2" nodeType="withEffect">
                                  <p:stCondLst>
                                    <p:cond delay="0"/>
                                  </p:stCondLst>
                                  <p:childTnLst>
                                    <p:animRot by="-21600000">
                                      <p:cBhvr>
                                        <p:cTn id="316" dur="2000" fill="hold"/>
                                        <p:tgtEl>
                                          <p:spTgt spid="24"/>
                                        </p:tgtEl>
                                        <p:attrNameLst>
                                          <p:attrName>r</p:attrName>
                                        </p:attrNameLst>
                                      </p:cBhvr>
                                    </p:animRot>
                                  </p:childTnLst>
                                </p:cTn>
                              </p:par>
                              <p:par>
                                <p:cTn id="317" presetID="8" presetClass="emph" presetSubtype="0" fill="hold" grpId="2" nodeType="withEffect">
                                  <p:stCondLst>
                                    <p:cond delay="0"/>
                                  </p:stCondLst>
                                  <p:childTnLst>
                                    <p:animRot by="-21600000">
                                      <p:cBhvr>
                                        <p:cTn id="318" dur="2000" fill="hold"/>
                                        <p:tgtEl>
                                          <p:spTgt spid="26"/>
                                        </p:tgtEl>
                                        <p:attrNameLst>
                                          <p:attrName>r</p:attrName>
                                        </p:attrNameLst>
                                      </p:cBhvr>
                                    </p:animRot>
                                  </p:childTnLst>
                                </p:cTn>
                              </p:par>
                              <p:par>
                                <p:cTn id="319" presetID="8" presetClass="emph" presetSubtype="0" fill="hold" grpId="2" nodeType="withEffect">
                                  <p:stCondLst>
                                    <p:cond delay="0"/>
                                  </p:stCondLst>
                                  <p:childTnLst>
                                    <p:animRot by="-21600000">
                                      <p:cBhvr>
                                        <p:cTn id="320" dur="2000" fill="hold"/>
                                        <p:tgtEl>
                                          <p:spTgt spid="28"/>
                                        </p:tgtEl>
                                        <p:attrNameLst>
                                          <p:attrName>r</p:attrName>
                                        </p:attrNameLst>
                                      </p:cBhvr>
                                    </p:animRot>
                                  </p:childTnLst>
                                </p:cTn>
                              </p:par>
                              <p:par>
                                <p:cTn id="321" presetID="8" presetClass="emph" presetSubtype="0" fill="hold" grpId="2" nodeType="withEffect">
                                  <p:stCondLst>
                                    <p:cond delay="0"/>
                                  </p:stCondLst>
                                  <p:childTnLst>
                                    <p:animRot by="-21600000">
                                      <p:cBhvr>
                                        <p:cTn id="322" dur="2000" fill="hold"/>
                                        <p:tgtEl>
                                          <p:spTgt spid="30"/>
                                        </p:tgtEl>
                                        <p:attrNameLst>
                                          <p:attrName>r</p:attrName>
                                        </p:attrNameLst>
                                      </p:cBhvr>
                                    </p:animRot>
                                  </p:childTnLst>
                                </p:cTn>
                              </p:par>
                              <p:par>
                                <p:cTn id="323" presetID="8" presetClass="emph" presetSubtype="0" fill="hold" grpId="2" nodeType="withEffect">
                                  <p:stCondLst>
                                    <p:cond delay="0"/>
                                  </p:stCondLst>
                                  <p:childTnLst>
                                    <p:animRot by="-21600000">
                                      <p:cBhvr>
                                        <p:cTn id="324" dur="2000" fill="hold"/>
                                        <p:tgtEl>
                                          <p:spTgt spid="32"/>
                                        </p:tgtEl>
                                        <p:attrNameLst>
                                          <p:attrName>r</p:attrName>
                                        </p:attrNameLst>
                                      </p:cBhvr>
                                    </p:animRot>
                                  </p:childTnLst>
                                </p:cTn>
                              </p:par>
                              <p:par>
                                <p:cTn id="325" presetID="8" presetClass="emph" presetSubtype="0" fill="hold" grpId="2" nodeType="withEffect">
                                  <p:stCondLst>
                                    <p:cond delay="0"/>
                                  </p:stCondLst>
                                  <p:childTnLst>
                                    <p:animRot by="-21600000">
                                      <p:cBhvr>
                                        <p:cTn id="326" dur="2000" fill="hold"/>
                                        <p:tgtEl>
                                          <p:spTgt spid="34"/>
                                        </p:tgtEl>
                                        <p:attrNameLst>
                                          <p:attrName>r</p:attrName>
                                        </p:attrNameLst>
                                      </p:cBhvr>
                                    </p:animRot>
                                  </p:childTnLst>
                                </p:cTn>
                              </p:par>
                              <p:par>
                                <p:cTn id="327" presetID="8" presetClass="emph" presetSubtype="0" fill="hold" grpId="2" nodeType="withEffect">
                                  <p:stCondLst>
                                    <p:cond delay="0"/>
                                  </p:stCondLst>
                                  <p:childTnLst>
                                    <p:animRot by="-21600000">
                                      <p:cBhvr>
                                        <p:cTn id="328" dur="2000" fill="hold"/>
                                        <p:tgtEl>
                                          <p:spTgt spid="36"/>
                                        </p:tgtEl>
                                        <p:attrNameLst>
                                          <p:attrName>r</p:attrName>
                                        </p:attrNameLst>
                                      </p:cBhvr>
                                    </p:animRot>
                                  </p:childTnLst>
                                </p:cTn>
                              </p:par>
                              <p:par>
                                <p:cTn id="329" presetID="8" presetClass="emph" presetSubtype="0" fill="hold" grpId="2" nodeType="withEffect">
                                  <p:stCondLst>
                                    <p:cond delay="0"/>
                                  </p:stCondLst>
                                  <p:childTnLst>
                                    <p:animRot by="-21600000">
                                      <p:cBhvr>
                                        <p:cTn id="330" dur="2000" fill="hold"/>
                                        <p:tgtEl>
                                          <p:spTgt spid="38"/>
                                        </p:tgtEl>
                                        <p:attrNameLst>
                                          <p:attrName>r</p:attrName>
                                        </p:attrNameLst>
                                      </p:cBhvr>
                                    </p:animRot>
                                  </p:childTnLst>
                                </p:cTn>
                              </p:par>
                            </p:childTnLst>
                          </p:cTn>
                        </p:par>
                        <p:par>
                          <p:cTn id="331" fill="hold">
                            <p:stCondLst>
                              <p:cond delay="2000"/>
                            </p:stCondLst>
                            <p:childTnLst>
                              <p:par>
                                <p:cTn id="332" presetID="2" presetClass="exit" presetSubtype="4" fill="hold" grpId="3" nodeType="afterEffect">
                                  <p:stCondLst>
                                    <p:cond delay="0"/>
                                  </p:stCondLst>
                                  <p:childTnLst>
                                    <p:anim calcmode="lin" valueType="num">
                                      <p:cBhvr additive="base">
                                        <p:cTn id="333" dur="2000"/>
                                        <p:tgtEl>
                                          <p:spTgt spid="5"/>
                                        </p:tgtEl>
                                        <p:attrNameLst>
                                          <p:attrName>ppt_x</p:attrName>
                                        </p:attrNameLst>
                                      </p:cBhvr>
                                      <p:tavLst>
                                        <p:tav tm="0">
                                          <p:val>
                                            <p:strVal val="ppt_x"/>
                                          </p:val>
                                        </p:tav>
                                        <p:tav tm="100000">
                                          <p:val>
                                            <p:strVal val="ppt_x"/>
                                          </p:val>
                                        </p:tav>
                                      </p:tavLst>
                                    </p:anim>
                                    <p:anim calcmode="lin" valueType="num">
                                      <p:cBhvr additive="base">
                                        <p:cTn id="334" dur="2000"/>
                                        <p:tgtEl>
                                          <p:spTgt spid="5"/>
                                        </p:tgtEl>
                                        <p:attrNameLst>
                                          <p:attrName>ppt_y</p:attrName>
                                        </p:attrNameLst>
                                      </p:cBhvr>
                                      <p:tavLst>
                                        <p:tav tm="0">
                                          <p:val>
                                            <p:strVal val="ppt_y"/>
                                          </p:val>
                                        </p:tav>
                                        <p:tav tm="100000">
                                          <p:val>
                                            <p:strVal val="1+ppt_h/2"/>
                                          </p:val>
                                        </p:tav>
                                      </p:tavLst>
                                    </p:anim>
                                    <p:set>
                                      <p:cBhvr>
                                        <p:cTn id="335" dur="1" fill="hold">
                                          <p:stCondLst>
                                            <p:cond delay="1999"/>
                                          </p:stCondLst>
                                        </p:cTn>
                                        <p:tgtEl>
                                          <p:spTgt spid="5"/>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2000"/>
                                        <p:tgtEl>
                                          <p:spTgt spid="7"/>
                                        </p:tgtEl>
                                        <p:attrNameLst>
                                          <p:attrName>ppt_x</p:attrName>
                                        </p:attrNameLst>
                                      </p:cBhvr>
                                      <p:tavLst>
                                        <p:tav tm="0">
                                          <p:val>
                                            <p:strVal val="ppt_x"/>
                                          </p:val>
                                        </p:tav>
                                        <p:tav tm="100000">
                                          <p:val>
                                            <p:strVal val="ppt_x"/>
                                          </p:val>
                                        </p:tav>
                                      </p:tavLst>
                                    </p:anim>
                                    <p:anim calcmode="lin" valueType="num">
                                      <p:cBhvr additive="base">
                                        <p:cTn id="338" dur="2000"/>
                                        <p:tgtEl>
                                          <p:spTgt spid="7"/>
                                        </p:tgtEl>
                                        <p:attrNameLst>
                                          <p:attrName>ppt_y</p:attrName>
                                        </p:attrNameLst>
                                      </p:cBhvr>
                                      <p:tavLst>
                                        <p:tav tm="0">
                                          <p:val>
                                            <p:strVal val="ppt_y"/>
                                          </p:val>
                                        </p:tav>
                                        <p:tav tm="100000">
                                          <p:val>
                                            <p:strVal val="1+ppt_h/2"/>
                                          </p:val>
                                        </p:tav>
                                      </p:tavLst>
                                    </p:anim>
                                    <p:set>
                                      <p:cBhvr>
                                        <p:cTn id="339" dur="1" fill="hold">
                                          <p:stCondLst>
                                            <p:cond delay="1999"/>
                                          </p:stCondLst>
                                        </p:cTn>
                                        <p:tgtEl>
                                          <p:spTgt spid="7"/>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2000"/>
                                        <p:tgtEl>
                                          <p:spTgt spid="9"/>
                                        </p:tgtEl>
                                        <p:attrNameLst>
                                          <p:attrName>ppt_x</p:attrName>
                                        </p:attrNameLst>
                                      </p:cBhvr>
                                      <p:tavLst>
                                        <p:tav tm="0">
                                          <p:val>
                                            <p:strVal val="ppt_x"/>
                                          </p:val>
                                        </p:tav>
                                        <p:tav tm="100000">
                                          <p:val>
                                            <p:strVal val="ppt_x"/>
                                          </p:val>
                                        </p:tav>
                                      </p:tavLst>
                                    </p:anim>
                                    <p:anim calcmode="lin" valueType="num">
                                      <p:cBhvr additive="base">
                                        <p:cTn id="342" dur="2000"/>
                                        <p:tgtEl>
                                          <p:spTgt spid="9"/>
                                        </p:tgtEl>
                                        <p:attrNameLst>
                                          <p:attrName>ppt_y</p:attrName>
                                        </p:attrNameLst>
                                      </p:cBhvr>
                                      <p:tavLst>
                                        <p:tav tm="0">
                                          <p:val>
                                            <p:strVal val="ppt_y"/>
                                          </p:val>
                                        </p:tav>
                                        <p:tav tm="100000">
                                          <p:val>
                                            <p:strVal val="1+ppt_h/2"/>
                                          </p:val>
                                        </p:tav>
                                      </p:tavLst>
                                    </p:anim>
                                    <p:set>
                                      <p:cBhvr>
                                        <p:cTn id="343" dur="1" fill="hold">
                                          <p:stCondLst>
                                            <p:cond delay="1999"/>
                                          </p:stCondLst>
                                        </p:cTn>
                                        <p:tgtEl>
                                          <p:spTgt spid="9"/>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2000"/>
                                        <p:tgtEl>
                                          <p:spTgt spid="11"/>
                                        </p:tgtEl>
                                        <p:attrNameLst>
                                          <p:attrName>ppt_x</p:attrName>
                                        </p:attrNameLst>
                                      </p:cBhvr>
                                      <p:tavLst>
                                        <p:tav tm="0">
                                          <p:val>
                                            <p:strVal val="ppt_x"/>
                                          </p:val>
                                        </p:tav>
                                        <p:tav tm="100000">
                                          <p:val>
                                            <p:strVal val="ppt_x"/>
                                          </p:val>
                                        </p:tav>
                                      </p:tavLst>
                                    </p:anim>
                                    <p:anim calcmode="lin" valueType="num">
                                      <p:cBhvr additive="base">
                                        <p:cTn id="346" dur="2000"/>
                                        <p:tgtEl>
                                          <p:spTgt spid="11"/>
                                        </p:tgtEl>
                                        <p:attrNameLst>
                                          <p:attrName>ppt_y</p:attrName>
                                        </p:attrNameLst>
                                      </p:cBhvr>
                                      <p:tavLst>
                                        <p:tav tm="0">
                                          <p:val>
                                            <p:strVal val="ppt_y"/>
                                          </p:val>
                                        </p:tav>
                                        <p:tav tm="100000">
                                          <p:val>
                                            <p:strVal val="1+ppt_h/2"/>
                                          </p:val>
                                        </p:tav>
                                      </p:tavLst>
                                    </p:anim>
                                    <p:set>
                                      <p:cBhvr>
                                        <p:cTn id="347" dur="1" fill="hold">
                                          <p:stCondLst>
                                            <p:cond delay="1999"/>
                                          </p:stCondLst>
                                        </p:cTn>
                                        <p:tgtEl>
                                          <p:spTgt spid="11"/>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2000"/>
                                        <p:tgtEl>
                                          <p:spTgt spid="13"/>
                                        </p:tgtEl>
                                        <p:attrNameLst>
                                          <p:attrName>ppt_x</p:attrName>
                                        </p:attrNameLst>
                                      </p:cBhvr>
                                      <p:tavLst>
                                        <p:tav tm="0">
                                          <p:val>
                                            <p:strVal val="ppt_x"/>
                                          </p:val>
                                        </p:tav>
                                        <p:tav tm="100000">
                                          <p:val>
                                            <p:strVal val="ppt_x"/>
                                          </p:val>
                                        </p:tav>
                                      </p:tavLst>
                                    </p:anim>
                                    <p:anim calcmode="lin" valueType="num">
                                      <p:cBhvr additive="base">
                                        <p:cTn id="350" dur="2000"/>
                                        <p:tgtEl>
                                          <p:spTgt spid="13"/>
                                        </p:tgtEl>
                                        <p:attrNameLst>
                                          <p:attrName>ppt_y</p:attrName>
                                        </p:attrNameLst>
                                      </p:cBhvr>
                                      <p:tavLst>
                                        <p:tav tm="0">
                                          <p:val>
                                            <p:strVal val="ppt_y"/>
                                          </p:val>
                                        </p:tav>
                                        <p:tav tm="100000">
                                          <p:val>
                                            <p:strVal val="1+ppt_h/2"/>
                                          </p:val>
                                        </p:tav>
                                      </p:tavLst>
                                    </p:anim>
                                    <p:set>
                                      <p:cBhvr>
                                        <p:cTn id="351" dur="1" fill="hold">
                                          <p:stCondLst>
                                            <p:cond delay="1999"/>
                                          </p:stCondLst>
                                        </p:cTn>
                                        <p:tgtEl>
                                          <p:spTgt spid="13"/>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2000"/>
                                        <p:tgtEl>
                                          <p:spTgt spid="15"/>
                                        </p:tgtEl>
                                        <p:attrNameLst>
                                          <p:attrName>ppt_x</p:attrName>
                                        </p:attrNameLst>
                                      </p:cBhvr>
                                      <p:tavLst>
                                        <p:tav tm="0">
                                          <p:val>
                                            <p:strVal val="ppt_x"/>
                                          </p:val>
                                        </p:tav>
                                        <p:tav tm="100000">
                                          <p:val>
                                            <p:strVal val="ppt_x"/>
                                          </p:val>
                                        </p:tav>
                                      </p:tavLst>
                                    </p:anim>
                                    <p:anim calcmode="lin" valueType="num">
                                      <p:cBhvr additive="base">
                                        <p:cTn id="354" dur="2000"/>
                                        <p:tgtEl>
                                          <p:spTgt spid="15"/>
                                        </p:tgtEl>
                                        <p:attrNameLst>
                                          <p:attrName>ppt_y</p:attrName>
                                        </p:attrNameLst>
                                      </p:cBhvr>
                                      <p:tavLst>
                                        <p:tav tm="0">
                                          <p:val>
                                            <p:strVal val="ppt_y"/>
                                          </p:val>
                                        </p:tav>
                                        <p:tav tm="100000">
                                          <p:val>
                                            <p:strVal val="1+ppt_h/2"/>
                                          </p:val>
                                        </p:tav>
                                      </p:tavLst>
                                    </p:anim>
                                    <p:set>
                                      <p:cBhvr>
                                        <p:cTn id="355" dur="1" fill="hold">
                                          <p:stCondLst>
                                            <p:cond delay="1999"/>
                                          </p:stCondLst>
                                        </p:cTn>
                                        <p:tgtEl>
                                          <p:spTgt spid="15"/>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2000"/>
                                        <p:tgtEl>
                                          <p:spTgt spid="17"/>
                                        </p:tgtEl>
                                        <p:attrNameLst>
                                          <p:attrName>ppt_x</p:attrName>
                                        </p:attrNameLst>
                                      </p:cBhvr>
                                      <p:tavLst>
                                        <p:tav tm="0">
                                          <p:val>
                                            <p:strVal val="ppt_x"/>
                                          </p:val>
                                        </p:tav>
                                        <p:tav tm="100000">
                                          <p:val>
                                            <p:strVal val="ppt_x"/>
                                          </p:val>
                                        </p:tav>
                                      </p:tavLst>
                                    </p:anim>
                                    <p:anim calcmode="lin" valueType="num">
                                      <p:cBhvr additive="base">
                                        <p:cTn id="358" dur="2000"/>
                                        <p:tgtEl>
                                          <p:spTgt spid="17"/>
                                        </p:tgtEl>
                                        <p:attrNameLst>
                                          <p:attrName>ppt_y</p:attrName>
                                        </p:attrNameLst>
                                      </p:cBhvr>
                                      <p:tavLst>
                                        <p:tav tm="0">
                                          <p:val>
                                            <p:strVal val="ppt_y"/>
                                          </p:val>
                                        </p:tav>
                                        <p:tav tm="100000">
                                          <p:val>
                                            <p:strVal val="1+ppt_h/2"/>
                                          </p:val>
                                        </p:tav>
                                      </p:tavLst>
                                    </p:anim>
                                    <p:set>
                                      <p:cBhvr>
                                        <p:cTn id="359" dur="1" fill="hold">
                                          <p:stCondLst>
                                            <p:cond delay="1999"/>
                                          </p:stCondLst>
                                        </p:cTn>
                                        <p:tgtEl>
                                          <p:spTgt spid="17"/>
                                        </p:tgtEl>
                                        <p:attrNameLst>
                                          <p:attrName>style.visibility</p:attrName>
                                        </p:attrNameLst>
                                      </p:cBhvr>
                                      <p:to>
                                        <p:strVal val="hidden"/>
                                      </p:to>
                                    </p:set>
                                  </p:childTnLst>
                                </p:cTn>
                              </p:par>
                              <p:par>
                                <p:cTn id="360" presetID="2" presetClass="exit" presetSubtype="4" fill="hold" grpId="3" nodeType="withEffect">
                                  <p:stCondLst>
                                    <p:cond delay="0"/>
                                  </p:stCondLst>
                                  <p:childTnLst>
                                    <p:anim calcmode="lin" valueType="num">
                                      <p:cBhvr additive="base">
                                        <p:cTn id="361" dur="2000"/>
                                        <p:tgtEl>
                                          <p:spTgt spid="19"/>
                                        </p:tgtEl>
                                        <p:attrNameLst>
                                          <p:attrName>ppt_x</p:attrName>
                                        </p:attrNameLst>
                                      </p:cBhvr>
                                      <p:tavLst>
                                        <p:tav tm="0">
                                          <p:val>
                                            <p:strVal val="ppt_x"/>
                                          </p:val>
                                        </p:tav>
                                        <p:tav tm="100000">
                                          <p:val>
                                            <p:strVal val="ppt_x"/>
                                          </p:val>
                                        </p:tav>
                                      </p:tavLst>
                                    </p:anim>
                                    <p:anim calcmode="lin" valueType="num">
                                      <p:cBhvr additive="base">
                                        <p:cTn id="362" dur="2000"/>
                                        <p:tgtEl>
                                          <p:spTgt spid="19"/>
                                        </p:tgtEl>
                                        <p:attrNameLst>
                                          <p:attrName>ppt_y</p:attrName>
                                        </p:attrNameLst>
                                      </p:cBhvr>
                                      <p:tavLst>
                                        <p:tav tm="0">
                                          <p:val>
                                            <p:strVal val="ppt_y"/>
                                          </p:val>
                                        </p:tav>
                                        <p:tav tm="100000">
                                          <p:val>
                                            <p:strVal val="1+ppt_h/2"/>
                                          </p:val>
                                        </p:tav>
                                      </p:tavLst>
                                    </p:anim>
                                    <p:set>
                                      <p:cBhvr>
                                        <p:cTn id="363" dur="1" fill="hold">
                                          <p:stCondLst>
                                            <p:cond delay="1999"/>
                                          </p:stCondLst>
                                        </p:cTn>
                                        <p:tgtEl>
                                          <p:spTgt spid="19"/>
                                        </p:tgtEl>
                                        <p:attrNameLst>
                                          <p:attrName>style.visibility</p:attrName>
                                        </p:attrNameLst>
                                      </p:cBhvr>
                                      <p:to>
                                        <p:strVal val="hidden"/>
                                      </p:to>
                                    </p:set>
                                  </p:childTnLst>
                                </p:cTn>
                              </p:par>
                              <p:par>
                                <p:cTn id="364" presetID="2" presetClass="exit" presetSubtype="4" fill="hold" grpId="3" nodeType="withEffect">
                                  <p:stCondLst>
                                    <p:cond delay="0"/>
                                  </p:stCondLst>
                                  <p:childTnLst>
                                    <p:anim calcmode="lin" valueType="num">
                                      <p:cBhvr additive="base">
                                        <p:cTn id="365" dur="2000"/>
                                        <p:tgtEl>
                                          <p:spTgt spid="21"/>
                                        </p:tgtEl>
                                        <p:attrNameLst>
                                          <p:attrName>ppt_x</p:attrName>
                                        </p:attrNameLst>
                                      </p:cBhvr>
                                      <p:tavLst>
                                        <p:tav tm="0">
                                          <p:val>
                                            <p:strVal val="ppt_x"/>
                                          </p:val>
                                        </p:tav>
                                        <p:tav tm="100000">
                                          <p:val>
                                            <p:strVal val="ppt_x"/>
                                          </p:val>
                                        </p:tav>
                                      </p:tavLst>
                                    </p:anim>
                                    <p:anim calcmode="lin" valueType="num">
                                      <p:cBhvr additive="base">
                                        <p:cTn id="366" dur="2000"/>
                                        <p:tgtEl>
                                          <p:spTgt spid="21"/>
                                        </p:tgtEl>
                                        <p:attrNameLst>
                                          <p:attrName>ppt_y</p:attrName>
                                        </p:attrNameLst>
                                      </p:cBhvr>
                                      <p:tavLst>
                                        <p:tav tm="0">
                                          <p:val>
                                            <p:strVal val="ppt_y"/>
                                          </p:val>
                                        </p:tav>
                                        <p:tav tm="100000">
                                          <p:val>
                                            <p:strVal val="1+ppt_h/2"/>
                                          </p:val>
                                        </p:tav>
                                      </p:tavLst>
                                    </p:anim>
                                    <p:set>
                                      <p:cBhvr>
                                        <p:cTn id="367" dur="1" fill="hold">
                                          <p:stCondLst>
                                            <p:cond delay="1999"/>
                                          </p:stCondLst>
                                        </p:cTn>
                                        <p:tgtEl>
                                          <p:spTgt spid="21"/>
                                        </p:tgtEl>
                                        <p:attrNameLst>
                                          <p:attrName>style.visibility</p:attrName>
                                        </p:attrNameLst>
                                      </p:cBhvr>
                                      <p:to>
                                        <p:strVal val="hidden"/>
                                      </p:to>
                                    </p:set>
                                  </p:childTnLst>
                                </p:cTn>
                              </p:par>
                              <p:par>
                                <p:cTn id="368" presetID="2" presetClass="exit" presetSubtype="4" fill="hold" grpId="3" nodeType="withEffect">
                                  <p:stCondLst>
                                    <p:cond delay="0"/>
                                  </p:stCondLst>
                                  <p:childTnLst>
                                    <p:anim calcmode="lin" valueType="num">
                                      <p:cBhvr additive="base">
                                        <p:cTn id="369" dur="2000"/>
                                        <p:tgtEl>
                                          <p:spTgt spid="23"/>
                                        </p:tgtEl>
                                        <p:attrNameLst>
                                          <p:attrName>ppt_x</p:attrName>
                                        </p:attrNameLst>
                                      </p:cBhvr>
                                      <p:tavLst>
                                        <p:tav tm="0">
                                          <p:val>
                                            <p:strVal val="ppt_x"/>
                                          </p:val>
                                        </p:tav>
                                        <p:tav tm="100000">
                                          <p:val>
                                            <p:strVal val="ppt_x"/>
                                          </p:val>
                                        </p:tav>
                                      </p:tavLst>
                                    </p:anim>
                                    <p:anim calcmode="lin" valueType="num">
                                      <p:cBhvr additive="base">
                                        <p:cTn id="370" dur="2000"/>
                                        <p:tgtEl>
                                          <p:spTgt spid="23"/>
                                        </p:tgtEl>
                                        <p:attrNameLst>
                                          <p:attrName>ppt_y</p:attrName>
                                        </p:attrNameLst>
                                      </p:cBhvr>
                                      <p:tavLst>
                                        <p:tav tm="0">
                                          <p:val>
                                            <p:strVal val="ppt_y"/>
                                          </p:val>
                                        </p:tav>
                                        <p:tav tm="100000">
                                          <p:val>
                                            <p:strVal val="1+ppt_h/2"/>
                                          </p:val>
                                        </p:tav>
                                      </p:tavLst>
                                    </p:anim>
                                    <p:set>
                                      <p:cBhvr>
                                        <p:cTn id="371" dur="1" fill="hold">
                                          <p:stCondLst>
                                            <p:cond delay="1999"/>
                                          </p:stCondLst>
                                        </p:cTn>
                                        <p:tgtEl>
                                          <p:spTgt spid="23"/>
                                        </p:tgtEl>
                                        <p:attrNameLst>
                                          <p:attrName>style.visibility</p:attrName>
                                        </p:attrNameLst>
                                      </p:cBhvr>
                                      <p:to>
                                        <p:strVal val="hidden"/>
                                      </p:to>
                                    </p:set>
                                  </p:childTnLst>
                                </p:cTn>
                              </p:par>
                              <p:par>
                                <p:cTn id="372" presetID="2" presetClass="exit" presetSubtype="4" fill="hold" grpId="3" nodeType="withEffect">
                                  <p:stCondLst>
                                    <p:cond delay="0"/>
                                  </p:stCondLst>
                                  <p:childTnLst>
                                    <p:anim calcmode="lin" valueType="num">
                                      <p:cBhvr additive="base">
                                        <p:cTn id="373" dur="2000"/>
                                        <p:tgtEl>
                                          <p:spTgt spid="25"/>
                                        </p:tgtEl>
                                        <p:attrNameLst>
                                          <p:attrName>ppt_x</p:attrName>
                                        </p:attrNameLst>
                                      </p:cBhvr>
                                      <p:tavLst>
                                        <p:tav tm="0">
                                          <p:val>
                                            <p:strVal val="ppt_x"/>
                                          </p:val>
                                        </p:tav>
                                        <p:tav tm="100000">
                                          <p:val>
                                            <p:strVal val="ppt_x"/>
                                          </p:val>
                                        </p:tav>
                                      </p:tavLst>
                                    </p:anim>
                                    <p:anim calcmode="lin" valueType="num">
                                      <p:cBhvr additive="base">
                                        <p:cTn id="374" dur="2000"/>
                                        <p:tgtEl>
                                          <p:spTgt spid="25"/>
                                        </p:tgtEl>
                                        <p:attrNameLst>
                                          <p:attrName>ppt_y</p:attrName>
                                        </p:attrNameLst>
                                      </p:cBhvr>
                                      <p:tavLst>
                                        <p:tav tm="0">
                                          <p:val>
                                            <p:strVal val="ppt_y"/>
                                          </p:val>
                                        </p:tav>
                                        <p:tav tm="100000">
                                          <p:val>
                                            <p:strVal val="1+ppt_h/2"/>
                                          </p:val>
                                        </p:tav>
                                      </p:tavLst>
                                    </p:anim>
                                    <p:set>
                                      <p:cBhvr>
                                        <p:cTn id="375" dur="1" fill="hold">
                                          <p:stCondLst>
                                            <p:cond delay="1999"/>
                                          </p:stCondLst>
                                        </p:cTn>
                                        <p:tgtEl>
                                          <p:spTgt spid="25"/>
                                        </p:tgtEl>
                                        <p:attrNameLst>
                                          <p:attrName>style.visibility</p:attrName>
                                        </p:attrNameLst>
                                      </p:cBhvr>
                                      <p:to>
                                        <p:strVal val="hidden"/>
                                      </p:to>
                                    </p:set>
                                  </p:childTnLst>
                                </p:cTn>
                              </p:par>
                              <p:par>
                                <p:cTn id="376" presetID="2" presetClass="exit" presetSubtype="4" fill="hold" grpId="3" nodeType="withEffect">
                                  <p:stCondLst>
                                    <p:cond delay="0"/>
                                  </p:stCondLst>
                                  <p:childTnLst>
                                    <p:anim calcmode="lin" valueType="num">
                                      <p:cBhvr additive="base">
                                        <p:cTn id="377" dur="2000"/>
                                        <p:tgtEl>
                                          <p:spTgt spid="27"/>
                                        </p:tgtEl>
                                        <p:attrNameLst>
                                          <p:attrName>ppt_x</p:attrName>
                                        </p:attrNameLst>
                                      </p:cBhvr>
                                      <p:tavLst>
                                        <p:tav tm="0">
                                          <p:val>
                                            <p:strVal val="ppt_x"/>
                                          </p:val>
                                        </p:tav>
                                        <p:tav tm="100000">
                                          <p:val>
                                            <p:strVal val="ppt_x"/>
                                          </p:val>
                                        </p:tav>
                                      </p:tavLst>
                                    </p:anim>
                                    <p:anim calcmode="lin" valueType="num">
                                      <p:cBhvr additive="base">
                                        <p:cTn id="378" dur="2000"/>
                                        <p:tgtEl>
                                          <p:spTgt spid="27"/>
                                        </p:tgtEl>
                                        <p:attrNameLst>
                                          <p:attrName>ppt_y</p:attrName>
                                        </p:attrNameLst>
                                      </p:cBhvr>
                                      <p:tavLst>
                                        <p:tav tm="0">
                                          <p:val>
                                            <p:strVal val="ppt_y"/>
                                          </p:val>
                                        </p:tav>
                                        <p:tav tm="100000">
                                          <p:val>
                                            <p:strVal val="1+ppt_h/2"/>
                                          </p:val>
                                        </p:tav>
                                      </p:tavLst>
                                    </p:anim>
                                    <p:set>
                                      <p:cBhvr>
                                        <p:cTn id="379" dur="1" fill="hold">
                                          <p:stCondLst>
                                            <p:cond delay="1999"/>
                                          </p:stCondLst>
                                        </p:cTn>
                                        <p:tgtEl>
                                          <p:spTgt spid="27"/>
                                        </p:tgtEl>
                                        <p:attrNameLst>
                                          <p:attrName>style.visibility</p:attrName>
                                        </p:attrNameLst>
                                      </p:cBhvr>
                                      <p:to>
                                        <p:strVal val="hidden"/>
                                      </p:to>
                                    </p:set>
                                  </p:childTnLst>
                                </p:cTn>
                              </p:par>
                              <p:par>
                                <p:cTn id="380" presetID="2" presetClass="exit" presetSubtype="4" fill="hold" grpId="3" nodeType="withEffect">
                                  <p:stCondLst>
                                    <p:cond delay="0"/>
                                  </p:stCondLst>
                                  <p:childTnLst>
                                    <p:anim calcmode="lin" valueType="num">
                                      <p:cBhvr additive="base">
                                        <p:cTn id="381" dur="2000"/>
                                        <p:tgtEl>
                                          <p:spTgt spid="29"/>
                                        </p:tgtEl>
                                        <p:attrNameLst>
                                          <p:attrName>ppt_x</p:attrName>
                                        </p:attrNameLst>
                                      </p:cBhvr>
                                      <p:tavLst>
                                        <p:tav tm="0">
                                          <p:val>
                                            <p:strVal val="ppt_x"/>
                                          </p:val>
                                        </p:tav>
                                        <p:tav tm="100000">
                                          <p:val>
                                            <p:strVal val="ppt_x"/>
                                          </p:val>
                                        </p:tav>
                                      </p:tavLst>
                                    </p:anim>
                                    <p:anim calcmode="lin" valueType="num">
                                      <p:cBhvr additive="base">
                                        <p:cTn id="382" dur="2000"/>
                                        <p:tgtEl>
                                          <p:spTgt spid="29"/>
                                        </p:tgtEl>
                                        <p:attrNameLst>
                                          <p:attrName>ppt_y</p:attrName>
                                        </p:attrNameLst>
                                      </p:cBhvr>
                                      <p:tavLst>
                                        <p:tav tm="0">
                                          <p:val>
                                            <p:strVal val="ppt_y"/>
                                          </p:val>
                                        </p:tav>
                                        <p:tav tm="100000">
                                          <p:val>
                                            <p:strVal val="1+ppt_h/2"/>
                                          </p:val>
                                        </p:tav>
                                      </p:tavLst>
                                    </p:anim>
                                    <p:set>
                                      <p:cBhvr>
                                        <p:cTn id="383" dur="1" fill="hold">
                                          <p:stCondLst>
                                            <p:cond delay="1999"/>
                                          </p:stCondLst>
                                        </p:cTn>
                                        <p:tgtEl>
                                          <p:spTgt spid="29"/>
                                        </p:tgtEl>
                                        <p:attrNameLst>
                                          <p:attrName>style.visibility</p:attrName>
                                        </p:attrNameLst>
                                      </p:cBhvr>
                                      <p:to>
                                        <p:strVal val="hidden"/>
                                      </p:to>
                                    </p:set>
                                  </p:childTnLst>
                                </p:cTn>
                              </p:par>
                              <p:par>
                                <p:cTn id="384" presetID="2" presetClass="exit" presetSubtype="4" fill="hold" grpId="3" nodeType="withEffect">
                                  <p:stCondLst>
                                    <p:cond delay="0"/>
                                  </p:stCondLst>
                                  <p:childTnLst>
                                    <p:anim calcmode="lin" valueType="num">
                                      <p:cBhvr additive="base">
                                        <p:cTn id="385" dur="2000"/>
                                        <p:tgtEl>
                                          <p:spTgt spid="31"/>
                                        </p:tgtEl>
                                        <p:attrNameLst>
                                          <p:attrName>ppt_x</p:attrName>
                                        </p:attrNameLst>
                                      </p:cBhvr>
                                      <p:tavLst>
                                        <p:tav tm="0">
                                          <p:val>
                                            <p:strVal val="ppt_x"/>
                                          </p:val>
                                        </p:tav>
                                        <p:tav tm="100000">
                                          <p:val>
                                            <p:strVal val="ppt_x"/>
                                          </p:val>
                                        </p:tav>
                                      </p:tavLst>
                                    </p:anim>
                                    <p:anim calcmode="lin" valueType="num">
                                      <p:cBhvr additive="base">
                                        <p:cTn id="386" dur="2000"/>
                                        <p:tgtEl>
                                          <p:spTgt spid="31"/>
                                        </p:tgtEl>
                                        <p:attrNameLst>
                                          <p:attrName>ppt_y</p:attrName>
                                        </p:attrNameLst>
                                      </p:cBhvr>
                                      <p:tavLst>
                                        <p:tav tm="0">
                                          <p:val>
                                            <p:strVal val="ppt_y"/>
                                          </p:val>
                                        </p:tav>
                                        <p:tav tm="100000">
                                          <p:val>
                                            <p:strVal val="1+ppt_h/2"/>
                                          </p:val>
                                        </p:tav>
                                      </p:tavLst>
                                    </p:anim>
                                    <p:set>
                                      <p:cBhvr>
                                        <p:cTn id="387" dur="1" fill="hold">
                                          <p:stCondLst>
                                            <p:cond delay="1999"/>
                                          </p:stCondLst>
                                        </p:cTn>
                                        <p:tgtEl>
                                          <p:spTgt spid="31"/>
                                        </p:tgtEl>
                                        <p:attrNameLst>
                                          <p:attrName>style.visibility</p:attrName>
                                        </p:attrNameLst>
                                      </p:cBhvr>
                                      <p:to>
                                        <p:strVal val="hidden"/>
                                      </p:to>
                                    </p:set>
                                  </p:childTnLst>
                                </p:cTn>
                              </p:par>
                              <p:par>
                                <p:cTn id="388" presetID="2" presetClass="exit" presetSubtype="4" fill="hold" grpId="3" nodeType="withEffect">
                                  <p:stCondLst>
                                    <p:cond delay="0"/>
                                  </p:stCondLst>
                                  <p:childTnLst>
                                    <p:anim calcmode="lin" valueType="num">
                                      <p:cBhvr additive="base">
                                        <p:cTn id="389" dur="2000"/>
                                        <p:tgtEl>
                                          <p:spTgt spid="33"/>
                                        </p:tgtEl>
                                        <p:attrNameLst>
                                          <p:attrName>ppt_x</p:attrName>
                                        </p:attrNameLst>
                                      </p:cBhvr>
                                      <p:tavLst>
                                        <p:tav tm="0">
                                          <p:val>
                                            <p:strVal val="ppt_x"/>
                                          </p:val>
                                        </p:tav>
                                        <p:tav tm="100000">
                                          <p:val>
                                            <p:strVal val="ppt_x"/>
                                          </p:val>
                                        </p:tav>
                                      </p:tavLst>
                                    </p:anim>
                                    <p:anim calcmode="lin" valueType="num">
                                      <p:cBhvr additive="base">
                                        <p:cTn id="390" dur="2000"/>
                                        <p:tgtEl>
                                          <p:spTgt spid="33"/>
                                        </p:tgtEl>
                                        <p:attrNameLst>
                                          <p:attrName>ppt_y</p:attrName>
                                        </p:attrNameLst>
                                      </p:cBhvr>
                                      <p:tavLst>
                                        <p:tav tm="0">
                                          <p:val>
                                            <p:strVal val="ppt_y"/>
                                          </p:val>
                                        </p:tav>
                                        <p:tav tm="100000">
                                          <p:val>
                                            <p:strVal val="1+ppt_h/2"/>
                                          </p:val>
                                        </p:tav>
                                      </p:tavLst>
                                    </p:anim>
                                    <p:set>
                                      <p:cBhvr>
                                        <p:cTn id="391" dur="1" fill="hold">
                                          <p:stCondLst>
                                            <p:cond delay="1999"/>
                                          </p:stCondLst>
                                        </p:cTn>
                                        <p:tgtEl>
                                          <p:spTgt spid="33"/>
                                        </p:tgtEl>
                                        <p:attrNameLst>
                                          <p:attrName>style.visibility</p:attrName>
                                        </p:attrNameLst>
                                      </p:cBhvr>
                                      <p:to>
                                        <p:strVal val="hidden"/>
                                      </p:to>
                                    </p:set>
                                  </p:childTnLst>
                                </p:cTn>
                              </p:par>
                              <p:par>
                                <p:cTn id="392" presetID="2" presetClass="exit" presetSubtype="4" fill="hold" grpId="3" nodeType="withEffect">
                                  <p:stCondLst>
                                    <p:cond delay="0"/>
                                  </p:stCondLst>
                                  <p:childTnLst>
                                    <p:anim calcmode="lin" valueType="num">
                                      <p:cBhvr additive="base">
                                        <p:cTn id="393" dur="2000"/>
                                        <p:tgtEl>
                                          <p:spTgt spid="35"/>
                                        </p:tgtEl>
                                        <p:attrNameLst>
                                          <p:attrName>ppt_x</p:attrName>
                                        </p:attrNameLst>
                                      </p:cBhvr>
                                      <p:tavLst>
                                        <p:tav tm="0">
                                          <p:val>
                                            <p:strVal val="ppt_x"/>
                                          </p:val>
                                        </p:tav>
                                        <p:tav tm="100000">
                                          <p:val>
                                            <p:strVal val="ppt_x"/>
                                          </p:val>
                                        </p:tav>
                                      </p:tavLst>
                                    </p:anim>
                                    <p:anim calcmode="lin" valueType="num">
                                      <p:cBhvr additive="base">
                                        <p:cTn id="394" dur="2000"/>
                                        <p:tgtEl>
                                          <p:spTgt spid="35"/>
                                        </p:tgtEl>
                                        <p:attrNameLst>
                                          <p:attrName>ppt_y</p:attrName>
                                        </p:attrNameLst>
                                      </p:cBhvr>
                                      <p:tavLst>
                                        <p:tav tm="0">
                                          <p:val>
                                            <p:strVal val="ppt_y"/>
                                          </p:val>
                                        </p:tav>
                                        <p:tav tm="100000">
                                          <p:val>
                                            <p:strVal val="1+ppt_h/2"/>
                                          </p:val>
                                        </p:tav>
                                      </p:tavLst>
                                    </p:anim>
                                    <p:set>
                                      <p:cBhvr>
                                        <p:cTn id="395" dur="1" fill="hold">
                                          <p:stCondLst>
                                            <p:cond delay="1999"/>
                                          </p:stCondLst>
                                        </p:cTn>
                                        <p:tgtEl>
                                          <p:spTgt spid="35"/>
                                        </p:tgtEl>
                                        <p:attrNameLst>
                                          <p:attrName>style.visibility</p:attrName>
                                        </p:attrNameLst>
                                      </p:cBhvr>
                                      <p:to>
                                        <p:strVal val="hidden"/>
                                      </p:to>
                                    </p:set>
                                  </p:childTnLst>
                                </p:cTn>
                              </p:par>
                              <p:par>
                                <p:cTn id="396" presetID="2" presetClass="exit" presetSubtype="4" fill="hold" grpId="3" nodeType="withEffect">
                                  <p:stCondLst>
                                    <p:cond delay="0"/>
                                  </p:stCondLst>
                                  <p:childTnLst>
                                    <p:anim calcmode="lin" valueType="num">
                                      <p:cBhvr additive="base">
                                        <p:cTn id="397" dur="2000"/>
                                        <p:tgtEl>
                                          <p:spTgt spid="37"/>
                                        </p:tgtEl>
                                        <p:attrNameLst>
                                          <p:attrName>ppt_x</p:attrName>
                                        </p:attrNameLst>
                                      </p:cBhvr>
                                      <p:tavLst>
                                        <p:tav tm="0">
                                          <p:val>
                                            <p:strVal val="ppt_x"/>
                                          </p:val>
                                        </p:tav>
                                        <p:tav tm="100000">
                                          <p:val>
                                            <p:strVal val="ppt_x"/>
                                          </p:val>
                                        </p:tav>
                                      </p:tavLst>
                                    </p:anim>
                                    <p:anim calcmode="lin" valueType="num">
                                      <p:cBhvr additive="base">
                                        <p:cTn id="398" dur="2000"/>
                                        <p:tgtEl>
                                          <p:spTgt spid="37"/>
                                        </p:tgtEl>
                                        <p:attrNameLst>
                                          <p:attrName>ppt_y</p:attrName>
                                        </p:attrNameLst>
                                      </p:cBhvr>
                                      <p:tavLst>
                                        <p:tav tm="0">
                                          <p:val>
                                            <p:strVal val="ppt_y"/>
                                          </p:val>
                                        </p:tav>
                                        <p:tav tm="100000">
                                          <p:val>
                                            <p:strVal val="1+ppt_h/2"/>
                                          </p:val>
                                        </p:tav>
                                      </p:tavLst>
                                    </p:anim>
                                    <p:set>
                                      <p:cBhvr>
                                        <p:cTn id="399" dur="1" fill="hold">
                                          <p:stCondLst>
                                            <p:cond delay="1999"/>
                                          </p:stCondLst>
                                        </p:cTn>
                                        <p:tgtEl>
                                          <p:spTgt spid="37"/>
                                        </p:tgtEl>
                                        <p:attrNameLst>
                                          <p:attrName>style.visibility</p:attrName>
                                        </p:attrNameLst>
                                      </p:cBhvr>
                                      <p:to>
                                        <p:strVal val="hidden"/>
                                      </p:to>
                                    </p:set>
                                  </p:childTnLst>
                                </p:cTn>
                              </p:par>
                              <p:par>
                                <p:cTn id="400" presetID="2" presetClass="exit" presetSubtype="4" fill="hold" grpId="3" nodeType="withEffect">
                                  <p:stCondLst>
                                    <p:cond delay="0"/>
                                  </p:stCondLst>
                                  <p:childTnLst>
                                    <p:anim calcmode="lin" valueType="num">
                                      <p:cBhvr additive="base">
                                        <p:cTn id="401" dur="2000"/>
                                        <p:tgtEl>
                                          <p:spTgt spid="39"/>
                                        </p:tgtEl>
                                        <p:attrNameLst>
                                          <p:attrName>ppt_x</p:attrName>
                                        </p:attrNameLst>
                                      </p:cBhvr>
                                      <p:tavLst>
                                        <p:tav tm="0">
                                          <p:val>
                                            <p:strVal val="ppt_x"/>
                                          </p:val>
                                        </p:tav>
                                        <p:tav tm="100000">
                                          <p:val>
                                            <p:strVal val="ppt_x"/>
                                          </p:val>
                                        </p:tav>
                                      </p:tavLst>
                                    </p:anim>
                                    <p:anim calcmode="lin" valueType="num">
                                      <p:cBhvr additive="base">
                                        <p:cTn id="402" dur="2000"/>
                                        <p:tgtEl>
                                          <p:spTgt spid="39"/>
                                        </p:tgtEl>
                                        <p:attrNameLst>
                                          <p:attrName>ppt_y</p:attrName>
                                        </p:attrNameLst>
                                      </p:cBhvr>
                                      <p:tavLst>
                                        <p:tav tm="0">
                                          <p:val>
                                            <p:strVal val="ppt_y"/>
                                          </p:val>
                                        </p:tav>
                                        <p:tav tm="100000">
                                          <p:val>
                                            <p:strVal val="1+ppt_h/2"/>
                                          </p:val>
                                        </p:tav>
                                      </p:tavLst>
                                    </p:anim>
                                    <p:set>
                                      <p:cBhvr>
                                        <p:cTn id="403" dur="1" fill="hold">
                                          <p:stCondLst>
                                            <p:cond delay="1999"/>
                                          </p:stCondLst>
                                        </p:cTn>
                                        <p:tgtEl>
                                          <p:spTgt spid="39"/>
                                        </p:tgtEl>
                                        <p:attrNameLst>
                                          <p:attrName>style.visibility</p:attrName>
                                        </p:attrNameLst>
                                      </p:cBhvr>
                                      <p:to>
                                        <p:strVal val="hidden"/>
                                      </p:to>
                                    </p:set>
                                  </p:childTnLst>
                                </p:cTn>
                              </p:par>
                              <p:par>
                                <p:cTn id="404" presetID="2" presetClass="exit" presetSubtype="1" fill="hold" grpId="3" nodeType="withEffect">
                                  <p:stCondLst>
                                    <p:cond delay="0"/>
                                  </p:stCondLst>
                                  <p:childTnLst>
                                    <p:anim calcmode="lin" valueType="num">
                                      <p:cBhvr additive="base">
                                        <p:cTn id="405" dur="2000"/>
                                        <p:tgtEl>
                                          <p:spTgt spid="4"/>
                                        </p:tgtEl>
                                        <p:attrNameLst>
                                          <p:attrName>ppt_x</p:attrName>
                                        </p:attrNameLst>
                                      </p:cBhvr>
                                      <p:tavLst>
                                        <p:tav tm="0">
                                          <p:val>
                                            <p:strVal val="ppt_x"/>
                                          </p:val>
                                        </p:tav>
                                        <p:tav tm="100000">
                                          <p:val>
                                            <p:strVal val="ppt_x"/>
                                          </p:val>
                                        </p:tav>
                                      </p:tavLst>
                                    </p:anim>
                                    <p:anim calcmode="lin" valueType="num">
                                      <p:cBhvr additive="base">
                                        <p:cTn id="406" dur="2000"/>
                                        <p:tgtEl>
                                          <p:spTgt spid="4"/>
                                        </p:tgtEl>
                                        <p:attrNameLst>
                                          <p:attrName>ppt_y</p:attrName>
                                        </p:attrNameLst>
                                      </p:cBhvr>
                                      <p:tavLst>
                                        <p:tav tm="0">
                                          <p:val>
                                            <p:strVal val="ppt_y"/>
                                          </p:val>
                                        </p:tav>
                                        <p:tav tm="100000">
                                          <p:val>
                                            <p:strVal val="0-ppt_h/2"/>
                                          </p:val>
                                        </p:tav>
                                      </p:tavLst>
                                    </p:anim>
                                    <p:set>
                                      <p:cBhvr>
                                        <p:cTn id="407" dur="1" fill="hold">
                                          <p:stCondLst>
                                            <p:cond delay="1999"/>
                                          </p:stCondLst>
                                        </p:cTn>
                                        <p:tgtEl>
                                          <p:spTgt spid="4"/>
                                        </p:tgtEl>
                                        <p:attrNameLst>
                                          <p:attrName>style.visibility</p:attrName>
                                        </p:attrNameLst>
                                      </p:cBhvr>
                                      <p:to>
                                        <p:strVal val="hidden"/>
                                      </p:to>
                                    </p:set>
                                  </p:childTnLst>
                                </p:cTn>
                              </p:par>
                              <p:par>
                                <p:cTn id="408" presetID="2" presetClass="exit" presetSubtype="1" fill="hold" grpId="3" nodeType="withEffect">
                                  <p:stCondLst>
                                    <p:cond delay="0"/>
                                  </p:stCondLst>
                                  <p:childTnLst>
                                    <p:anim calcmode="lin" valueType="num">
                                      <p:cBhvr additive="base">
                                        <p:cTn id="409" dur="2000"/>
                                        <p:tgtEl>
                                          <p:spTgt spid="6"/>
                                        </p:tgtEl>
                                        <p:attrNameLst>
                                          <p:attrName>ppt_x</p:attrName>
                                        </p:attrNameLst>
                                      </p:cBhvr>
                                      <p:tavLst>
                                        <p:tav tm="0">
                                          <p:val>
                                            <p:strVal val="ppt_x"/>
                                          </p:val>
                                        </p:tav>
                                        <p:tav tm="100000">
                                          <p:val>
                                            <p:strVal val="ppt_x"/>
                                          </p:val>
                                        </p:tav>
                                      </p:tavLst>
                                    </p:anim>
                                    <p:anim calcmode="lin" valueType="num">
                                      <p:cBhvr additive="base">
                                        <p:cTn id="410" dur="2000"/>
                                        <p:tgtEl>
                                          <p:spTgt spid="6"/>
                                        </p:tgtEl>
                                        <p:attrNameLst>
                                          <p:attrName>ppt_y</p:attrName>
                                        </p:attrNameLst>
                                      </p:cBhvr>
                                      <p:tavLst>
                                        <p:tav tm="0">
                                          <p:val>
                                            <p:strVal val="ppt_y"/>
                                          </p:val>
                                        </p:tav>
                                        <p:tav tm="100000">
                                          <p:val>
                                            <p:strVal val="0-ppt_h/2"/>
                                          </p:val>
                                        </p:tav>
                                      </p:tavLst>
                                    </p:anim>
                                    <p:set>
                                      <p:cBhvr>
                                        <p:cTn id="411" dur="1" fill="hold">
                                          <p:stCondLst>
                                            <p:cond delay="1999"/>
                                          </p:stCondLst>
                                        </p:cTn>
                                        <p:tgtEl>
                                          <p:spTgt spid="6"/>
                                        </p:tgtEl>
                                        <p:attrNameLst>
                                          <p:attrName>style.visibility</p:attrName>
                                        </p:attrNameLst>
                                      </p:cBhvr>
                                      <p:to>
                                        <p:strVal val="hidden"/>
                                      </p:to>
                                    </p:set>
                                  </p:childTnLst>
                                </p:cTn>
                              </p:par>
                              <p:par>
                                <p:cTn id="412" presetID="2" presetClass="exit" presetSubtype="1" fill="hold" grpId="3" nodeType="withEffect">
                                  <p:stCondLst>
                                    <p:cond delay="0"/>
                                  </p:stCondLst>
                                  <p:childTnLst>
                                    <p:anim calcmode="lin" valueType="num">
                                      <p:cBhvr additive="base">
                                        <p:cTn id="413" dur="2000"/>
                                        <p:tgtEl>
                                          <p:spTgt spid="8"/>
                                        </p:tgtEl>
                                        <p:attrNameLst>
                                          <p:attrName>ppt_x</p:attrName>
                                        </p:attrNameLst>
                                      </p:cBhvr>
                                      <p:tavLst>
                                        <p:tav tm="0">
                                          <p:val>
                                            <p:strVal val="ppt_x"/>
                                          </p:val>
                                        </p:tav>
                                        <p:tav tm="100000">
                                          <p:val>
                                            <p:strVal val="ppt_x"/>
                                          </p:val>
                                        </p:tav>
                                      </p:tavLst>
                                    </p:anim>
                                    <p:anim calcmode="lin" valueType="num">
                                      <p:cBhvr additive="base">
                                        <p:cTn id="414" dur="2000"/>
                                        <p:tgtEl>
                                          <p:spTgt spid="8"/>
                                        </p:tgtEl>
                                        <p:attrNameLst>
                                          <p:attrName>ppt_y</p:attrName>
                                        </p:attrNameLst>
                                      </p:cBhvr>
                                      <p:tavLst>
                                        <p:tav tm="0">
                                          <p:val>
                                            <p:strVal val="ppt_y"/>
                                          </p:val>
                                        </p:tav>
                                        <p:tav tm="100000">
                                          <p:val>
                                            <p:strVal val="0-ppt_h/2"/>
                                          </p:val>
                                        </p:tav>
                                      </p:tavLst>
                                    </p:anim>
                                    <p:set>
                                      <p:cBhvr>
                                        <p:cTn id="415" dur="1" fill="hold">
                                          <p:stCondLst>
                                            <p:cond delay="1999"/>
                                          </p:stCondLst>
                                        </p:cTn>
                                        <p:tgtEl>
                                          <p:spTgt spid="8"/>
                                        </p:tgtEl>
                                        <p:attrNameLst>
                                          <p:attrName>style.visibility</p:attrName>
                                        </p:attrNameLst>
                                      </p:cBhvr>
                                      <p:to>
                                        <p:strVal val="hidden"/>
                                      </p:to>
                                    </p:set>
                                  </p:childTnLst>
                                </p:cTn>
                              </p:par>
                              <p:par>
                                <p:cTn id="416" presetID="2" presetClass="exit" presetSubtype="1" fill="hold" grpId="3" nodeType="withEffect">
                                  <p:stCondLst>
                                    <p:cond delay="0"/>
                                  </p:stCondLst>
                                  <p:childTnLst>
                                    <p:anim calcmode="lin" valueType="num">
                                      <p:cBhvr additive="base">
                                        <p:cTn id="417" dur="2000"/>
                                        <p:tgtEl>
                                          <p:spTgt spid="10"/>
                                        </p:tgtEl>
                                        <p:attrNameLst>
                                          <p:attrName>ppt_x</p:attrName>
                                        </p:attrNameLst>
                                      </p:cBhvr>
                                      <p:tavLst>
                                        <p:tav tm="0">
                                          <p:val>
                                            <p:strVal val="ppt_x"/>
                                          </p:val>
                                        </p:tav>
                                        <p:tav tm="100000">
                                          <p:val>
                                            <p:strVal val="ppt_x"/>
                                          </p:val>
                                        </p:tav>
                                      </p:tavLst>
                                    </p:anim>
                                    <p:anim calcmode="lin" valueType="num">
                                      <p:cBhvr additive="base">
                                        <p:cTn id="418" dur="2000"/>
                                        <p:tgtEl>
                                          <p:spTgt spid="10"/>
                                        </p:tgtEl>
                                        <p:attrNameLst>
                                          <p:attrName>ppt_y</p:attrName>
                                        </p:attrNameLst>
                                      </p:cBhvr>
                                      <p:tavLst>
                                        <p:tav tm="0">
                                          <p:val>
                                            <p:strVal val="ppt_y"/>
                                          </p:val>
                                        </p:tav>
                                        <p:tav tm="100000">
                                          <p:val>
                                            <p:strVal val="0-ppt_h/2"/>
                                          </p:val>
                                        </p:tav>
                                      </p:tavLst>
                                    </p:anim>
                                    <p:set>
                                      <p:cBhvr>
                                        <p:cTn id="419" dur="1" fill="hold">
                                          <p:stCondLst>
                                            <p:cond delay="1999"/>
                                          </p:stCondLst>
                                        </p:cTn>
                                        <p:tgtEl>
                                          <p:spTgt spid="10"/>
                                        </p:tgtEl>
                                        <p:attrNameLst>
                                          <p:attrName>style.visibility</p:attrName>
                                        </p:attrNameLst>
                                      </p:cBhvr>
                                      <p:to>
                                        <p:strVal val="hidden"/>
                                      </p:to>
                                    </p:set>
                                  </p:childTnLst>
                                </p:cTn>
                              </p:par>
                              <p:par>
                                <p:cTn id="420" presetID="2" presetClass="exit" presetSubtype="1" fill="hold" grpId="3" nodeType="withEffect">
                                  <p:stCondLst>
                                    <p:cond delay="0"/>
                                  </p:stCondLst>
                                  <p:childTnLst>
                                    <p:anim calcmode="lin" valueType="num">
                                      <p:cBhvr additive="base">
                                        <p:cTn id="421" dur="2000"/>
                                        <p:tgtEl>
                                          <p:spTgt spid="12"/>
                                        </p:tgtEl>
                                        <p:attrNameLst>
                                          <p:attrName>ppt_x</p:attrName>
                                        </p:attrNameLst>
                                      </p:cBhvr>
                                      <p:tavLst>
                                        <p:tav tm="0">
                                          <p:val>
                                            <p:strVal val="ppt_x"/>
                                          </p:val>
                                        </p:tav>
                                        <p:tav tm="100000">
                                          <p:val>
                                            <p:strVal val="ppt_x"/>
                                          </p:val>
                                        </p:tav>
                                      </p:tavLst>
                                    </p:anim>
                                    <p:anim calcmode="lin" valueType="num">
                                      <p:cBhvr additive="base">
                                        <p:cTn id="422" dur="2000"/>
                                        <p:tgtEl>
                                          <p:spTgt spid="12"/>
                                        </p:tgtEl>
                                        <p:attrNameLst>
                                          <p:attrName>ppt_y</p:attrName>
                                        </p:attrNameLst>
                                      </p:cBhvr>
                                      <p:tavLst>
                                        <p:tav tm="0">
                                          <p:val>
                                            <p:strVal val="ppt_y"/>
                                          </p:val>
                                        </p:tav>
                                        <p:tav tm="100000">
                                          <p:val>
                                            <p:strVal val="0-ppt_h/2"/>
                                          </p:val>
                                        </p:tav>
                                      </p:tavLst>
                                    </p:anim>
                                    <p:set>
                                      <p:cBhvr>
                                        <p:cTn id="423" dur="1" fill="hold">
                                          <p:stCondLst>
                                            <p:cond delay="1999"/>
                                          </p:stCondLst>
                                        </p:cTn>
                                        <p:tgtEl>
                                          <p:spTgt spid="12"/>
                                        </p:tgtEl>
                                        <p:attrNameLst>
                                          <p:attrName>style.visibility</p:attrName>
                                        </p:attrNameLst>
                                      </p:cBhvr>
                                      <p:to>
                                        <p:strVal val="hidden"/>
                                      </p:to>
                                    </p:set>
                                  </p:childTnLst>
                                </p:cTn>
                              </p:par>
                              <p:par>
                                <p:cTn id="424" presetID="2" presetClass="exit" presetSubtype="1" fill="hold" grpId="3" nodeType="withEffect">
                                  <p:stCondLst>
                                    <p:cond delay="0"/>
                                  </p:stCondLst>
                                  <p:childTnLst>
                                    <p:anim calcmode="lin" valueType="num">
                                      <p:cBhvr additive="base">
                                        <p:cTn id="425" dur="2000"/>
                                        <p:tgtEl>
                                          <p:spTgt spid="14"/>
                                        </p:tgtEl>
                                        <p:attrNameLst>
                                          <p:attrName>ppt_x</p:attrName>
                                        </p:attrNameLst>
                                      </p:cBhvr>
                                      <p:tavLst>
                                        <p:tav tm="0">
                                          <p:val>
                                            <p:strVal val="ppt_x"/>
                                          </p:val>
                                        </p:tav>
                                        <p:tav tm="100000">
                                          <p:val>
                                            <p:strVal val="ppt_x"/>
                                          </p:val>
                                        </p:tav>
                                      </p:tavLst>
                                    </p:anim>
                                    <p:anim calcmode="lin" valueType="num">
                                      <p:cBhvr additive="base">
                                        <p:cTn id="426" dur="2000"/>
                                        <p:tgtEl>
                                          <p:spTgt spid="14"/>
                                        </p:tgtEl>
                                        <p:attrNameLst>
                                          <p:attrName>ppt_y</p:attrName>
                                        </p:attrNameLst>
                                      </p:cBhvr>
                                      <p:tavLst>
                                        <p:tav tm="0">
                                          <p:val>
                                            <p:strVal val="ppt_y"/>
                                          </p:val>
                                        </p:tav>
                                        <p:tav tm="100000">
                                          <p:val>
                                            <p:strVal val="0-ppt_h/2"/>
                                          </p:val>
                                        </p:tav>
                                      </p:tavLst>
                                    </p:anim>
                                    <p:set>
                                      <p:cBhvr>
                                        <p:cTn id="427" dur="1" fill="hold">
                                          <p:stCondLst>
                                            <p:cond delay="1999"/>
                                          </p:stCondLst>
                                        </p:cTn>
                                        <p:tgtEl>
                                          <p:spTgt spid="14"/>
                                        </p:tgtEl>
                                        <p:attrNameLst>
                                          <p:attrName>style.visibility</p:attrName>
                                        </p:attrNameLst>
                                      </p:cBhvr>
                                      <p:to>
                                        <p:strVal val="hidden"/>
                                      </p:to>
                                    </p:set>
                                  </p:childTnLst>
                                </p:cTn>
                              </p:par>
                              <p:par>
                                <p:cTn id="428" presetID="2" presetClass="exit" presetSubtype="1" fill="hold" grpId="3" nodeType="withEffect">
                                  <p:stCondLst>
                                    <p:cond delay="0"/>
                                  </p:stCondLst>
                                  <p:childTnLst>
                                    <p:anim calcmode="lin" valueType="num">
                                      <p:cBhvr additive="base">
                                        <p:cTn id="429" dur="2000"/>
                                        <p:tgtEl>
                                          <p:spTgt spid="16"/>
                                        </p:tgtEl>
                                        <p:attrNameLst>
                                          <p:attrName>ppt_x</p:attrName>
                                        </p:attrNameLst>
                                      </p:cBhvr>
                                      <p:tavLst>
                                        <p:tav tm="0">
                                          <p:val>
                                            <p:strVal val="ppt_x"/>
                                          </p:val>
                                        </p:tav>
                                        <p:tav tm="100000">
                                          <p:val>
                                            <p:strVal val="ppt_x"/>
                                          </p:val>
                                        </p:tav>
                                      </p:tavLst>
                                    </p:anim>
                                    <p:anim calcmode="lin" valueType="num">
                                      <p:cBhvr additive="base">
                                        <p:cTn id="430" dur="2000"/>
                                        <p:tgtEl>
                                          <p:spTgt spid="16"/>
                                        </p:tgtEl>
                                        <p:attrNameLst>
                                          <p:attrName>ppt_y</p:attrName>
                                        </p:attrNameLst>
                                      </p:cBhvr>
                                      <p:tavLst>
                                        <p:tav tm="0">
                                          <p:val>
                                            <p:strVal val="ppt_y"/>
                                          </p:val>
                                        </p:tav>
                                        <p:tav tm="100000">
                                          <p:val>
                                            <p:strVal val="0-ppt_h/2"/>
                                          </p:val>
                                        </p:tav>
                                      </p:tavLst>
                                    </p:anim>
                                    <p:set>
                                      <p:cBhvr>
                                        <p:cTn id="431" dur="1" fill="hold">
                                          <p:stCondLst>
                                            <p:cond delay="1999"/>
                                          </p:stCondLst>
                                        </p:cTn>
                                        <p:tgtEl>
                                          <p:spTgt spid="16"/>
                                        </p:tgtEl>
                                        <p:attrNameLst>
                                          <p:attrName>style.visibility</p:attrName>
                                        </p:attrNameLst>
                                      </p:cBhvr>
                                      <p:to>
                                        <p:strVal val="hidden"/>
                                      </p:to>
                                    </p:set>
                                  </p:childTnLst>
                                </p:cTn>
                              </p:par>
                              <p:par>
                                <p:cTn id="432" presetID="2" presetClass="exit" presetSubtype="1" fill="hold" grpId="3" nodeType="withEffect">
                                  <p:stCondLst>
                                    <p:cond delay="0"/>
                                  </p:stCondLst>
                                  <p:childTnLst>
                                    <p:anim calcmode="lin" valueType="num">
                                      <p:cBhvr additive="base">
                                        <p:cTn id="433" dur="2000"/>
                                        <p:tgtEl>
                                          <p:spTgt spid="18"/>
                                        </p:tgtEl>
                                        <p:attrNameLst>
                                          <p:attrName>ppt_x</p:attrName>
                                        </p:attrNameLst>
                                      </p:cBhvr>
                                      <p:tavLst>
                                        <p:tav tm="0">
                                          <p:val>
                                            <p:strVal val="ppt_x"/>
                                          </p:val>
                                        </p:tav>
                                        <p:tav tm="100000">
                                          <p:val>
                                            <p:strVal val="ppt_x"/>
                                          </p:val>
                                        </p:tav>
                                      </p:tavLst>
                                    </p:anim>
                                    <p:anim calcmode="lin" valueType="num">
                                      <p:cBhvr additive="base">
                                        <p:cTn id="434" dur="2000"/>
                                        <p:tgtEl>
                                          <p:spTgt spid="18"/>
                                        </p:tgtEl>
                                        <p:attrNameLst>
                                          <p:attrName>ppt_y</p:attrName>
                                        </p:attrNameLst>
                                      </p:cBhvr>
                                      <p:tavLst>
                                        <p:tav tm="0">
                                          <p:val>
                                            <p:strVal val="ppt_y"/>
                                          </p:val>
                                        </p:tav>
                                        <p:tav tm="100000">
                                          <p:val>
                                            <p:strVal val="0-ppt_h/2"/>
                                          </p:val>
                                        </p:tav>
                                      </p:tavLst>
                                    </p:anim>
                                    <p:set>
                                      <p:cBhvr>
                                        <p:cTn id="435" dur="1" fill="hold">
                                          <p:stCondLst>
                                            <p:cond delay="1999"/>
                                          </p:stCondLst>
                                        </p:cTn>
                                        <p:tgtEl>
                                          <p:spTgt spid="18"/>
                                        </p:tgtEl>
                                        <p:attrNameLst>
                                          <p:attrName>style.visibility</p:attrName>
                                        </p:attrNameLst>
                                      </p:cBhvr>
                                      <p:to>
                                        <p:strVal val="hidden"/>
                                      </p:to>
                                    </p:set>
                                  </p:childTnLst>
                                </p:cTn>
                              </p:par>
                              <p:par>
                                <p:cTn id="436" presetID="2" presetClass="exit" presetSubtype="1" fill="hold" grpId="3" nodeType="withEffect">
                                  <p:stCondLst>
                                    <p:cond delay="0"/>
                                  </p:stCondLst>
                                  <p:childTnLst>
                                    <p:anim calcmode="lin" valueType="num">
                                      <p:cBhvr additive="base">
                                        <p:cTn id="437" dur="2000"/>
                                        <p:tgtEl>
                                          <p:spTgt spid="20"/>
                                        </p:tgtEl>
                                        <p:attrNameLst>
                                          <p:attrName>ppt_x</p:attrName>
                                        </p:attrNameLst>
                                      </p:cBhvr>
                                      <p:tavLst>
                                        <p:tav tm="0">
                                          <p:val>
                                            <p:strVal val="ppt_x"/>
                                          </p:val>
                                        </p:tav>
                                        <p:tav tm="100000">
                                          <p:val>
                                            <p:strVal val="ppt_x"/>
                                          </p:val>
                                        </p:tav>
                                      </p:tavLst>
                                    </p:anim>
                                    <p:anim calcmode="lin" valueType="num">
                                      <p:cBhvr additive="base">
                                        <p:cTn id="438" dur="2000"/>
                                        <p:tgtEl>
                                          <p:spTgt spid="20"/>
                                        </p:tgtEl>
                                        <p:attrNameLst>
                                          <p:attrName>ppt_y</p:attrName>
                                        </p:attrNameLst>
                                      </p:cBhvr>
                                      <p:tavLst>
                                        <p:tav tm="0">
                                          <p:val>
                                            <p:strVal val="ppt_y"/>
                                          </p:val>
                                        </p:tav>
                                        <p:tav tm="100000">
                                          <p:val>
                                            <p:strVal val="0-ppt_h/2"/>
                                          </p:val>
                                        </p:tav>
                                      </p:tavLst>
                                    </p:anim>
                                    <p:set>
                                      <p:cBhvr>
                                        <p:cTn id="439" dur="1" fill="hold">
                                          <p:stCondLst>
                                            <p:cond delay="1999"/>
                                          </p:stCondLst>
                                        </p:cTn>
                                        <p:tgtEl>
                                          <p:spTgt spid="20"/>
                                        </p:tgtEl>
                                        <p:attrNameLst>
                                          <p:attrName>style.visibility</p:attrName>
                                        </p:attrNameLst>
                                      </p:cBhvr>
                                      <p:to>
                                        <p:strVal val="hidden"/>
                                      </p:to>
                                    </p:set>
                                  </p:childTnLst>
                                </p:cTn>
                              </p:par>
                              <p:par>
                                <p:cTn id="440" presetID="2" presetClass="exit" presetSubtype="1" fill="hold" grpId="3" nodeType="withEffect">
                                  <p:stCondLst>
                                    <p:cond delay="0"/>
                                  </p:stCondLst>
                                  <p:childTnLst>
                                    <p:anim calcmode="lin" valueType="num">
                                      <p:cBhvr additive="base">
                                        <p:cTn id="441" dur="2000"/>
                                        <p:tgtEl>
                                          <p:spTgt spid="22"/>
                                        </p:tgtEl>
                                        <p:attrNameLst>
                                          <p:attrName>ppt_x</p:attrName>
                                        </p:attrNameLst>
                                      </p:cBhvr>
                                      <p:tavLst>
                                        <p:tav tm="0">
                                          <p:val>
                                            <p:strVal val="ppt_x"/>
                                          </p:val>
                                        </p:tav>
                                        <p:tav tm="100000">
                                          <p:val>
                                            <p:strVal val="ppt_x"/>
                                          </p:val>
                                        </p:tav>
                                      </p:tavLst>
                                    </p:anim>
                                    <p:anim calcmode="lin" valueType="num">
                                      <p:cBhvr additive="base">
                                        <p:cTn id="442" dur="2000"/>
                                        <p:tgtEl>
                                          <p:spTgt spid="22"/>
                                        </p:tgtEl>
                                        <p:attrNameLst>
                                          <p:attrName>ppt_y</p:attrName>
                                        </p:attrNameLst>
                                      </p:cBhvr>
                                      <p:tavLst>
                                        <p:tav tm="0">
                                          <p:val>
                                            <p:strVal val="ppt_y"/>
                                          </p:val>
                                        </p:tav>
                                        <p:tav tm="100000">
                                          <p:val>
                                            <p:strVal val="0-ppt_h/2"/>
                                          </p:val>
                                        </p:tav>
                                      </p:tavLst>
                                    </p:anim>
                                    <p:set>
                                      <p:cBhvr>
                                        <p:cTn id="443" dur="1" fill="hold">
                                          <p:stCondLst>
                                            <p:cond delay="1999"/>
                                          </p:stCondLst>
                                        </p:cTn>
                                        <p:tgtEl>
                                          <p:spTgt spid="22"/>
                                        </p:tgtEl>
                                        <p:attrNameLst>
                                          <p:attrName>style.visibility</p:attrName>
                                        </p:attrNameLst>
                                      </p:cBhvr>
                                      <p:to>
                                        <p:strVal val="hidden"/>
                                      </p:to>
                                    </p:set>
                                  </p:childTnLst>
                                </p:cTn>
                              </p:par>
                              <p:par>
                                <p:cTn id="444" presetID="2" presetClass="exit" presetSubtype="1" fill="hold" grpId="3" nodeType="withEffect">
                                  <p:stCondLst>
                                    <p:cond delay="0"/>
                                  </p:stCondLst>
                                  <p:childTnLst>
                                    <p:anim calcmode="lin" valueType="num">
                                      <p:cBhvr additive="base">
                                        <p:cTn id="445" dur="2000"/>
                                        <p:tgtEl>
                                          <p:spTgt spid="24"/>
                                        </p:tgtEl>
                                        <p:attrNameLst>
                                          <p:attrName>ppt_x</p:attrName>
                                        </p:attrNameLst>
                                      </p:cBhvr>
                                      <p:tavLst>
                                        <p:tav tm="0">
                                          <p:val>
                                            <p:strVal val="ppt_x"/>
                                          </p:val>
                                        </p:tav>
                                        <p:tav tm="100000">
                                          <p:val>
                                            <p:strVal val="ppt_x"/>
                                          </p:val>
                                        </p:tav>
                                      </p:tavLst>
                                    </p:anim>
                                    <p:anim calcmode="lin" valueType="num">
                                      <p:cBhvr additive="base">
                                        <p:cTn id="446" dur="2000"/>
                                        <p:tgtEl>
                                          <p:spTgt spid="24"/>
                                        </p:tgtEl>
                                        <p:attrNameLst>
                                          <p:attrName>ppt_y</p:attrName>
                                        </p:attrNameLst>
                                      </p:cBhvr>
                                      <p:tavLst>
                                        <p:tav tm="0">
                                          <p:val>
                                            <p:strVal val="ppt_y"/>
                                          </p:val>
                                        </p:tav>
                                        <p:tav tm="100000">
                                          <p:val>
                                            <p:strVal val="0-ppt_h/2"/>
                                          </p:val>
                                        </p:tav>
                                      </p:tavLst>
                                    </p:anim>
                                    <p:set>
                                      <p:cBhvr>
                                        <p:cTn id="447" dur="1" fill="hold">
                                          <p:stCondLst>
                                            <p:cond delay="1999"/>
                                          </p:stCondLst>
                                        </p:cTn>
                                        <p:tgtEl>
                                          <p:spTgt spid="24"/>
                                        </p:tgtEl>
                                        <p:attrNameLst>
                                          <p:attrName>style.visibility</p:attrName>
                                        </p:attrNameLst>
                                      </p:cBhvr>
                                      <p:to>
                                        <p:strVal val="hidden"/>
                                      </p:to>
                                    </p:set>
                                  </p:childTnLst>
                                </p:cTn>
                              </p:par>
                              <p:par>
                                <p:cTn id="448" presetID="2" presetClass="exit" presetSubtype="1" fill="hold" grpId="3" nodeType="withEffect">
                                  <p:stCondLst>
                                    <p:cond delay="0"/>
                                  </p:stCondLst>
                                  <p:childTnLst>
                                    <p:anim calcmode="lin" valueType="num">
                                      <p:cBhvr additive="base">
                                        <p:cTn id="449" dur="2000"/>
                                        <p:tgtEl>
                                          <p:spTgt spid="26"/>
                                        </p:tgtEl>
                                        <p:attrNameLst>
                                          <p:attrName>ppt_x</p:attrName>
                                        </p:attrNameLst>
                                      </p:cBhvr>
                                      <p:tavLst>
                                        <p:tav tm="0">
                                          <p:val>
                                            <p:strVal val="ppt_x"/>
                                          </p:val>
                                        </p:tav>
                                        <p:tav tm="100000">
                                          <p:val>
                                            <p:strVal val="ppt_x"/>
                                          </p:val>
                                        </p:tav>
                                      </p:tavLst>
                                    </p:anim>
                                    <p:anim calcmode="lin" valueType="num">
                                      <p:cBhvr additive="base">
                                        <p:cTn id="450" dur="2000"/>
                                        <p:tgtEl>
                                          <p:spTgt spid="26"/>
                                        </p:tgtEl>
                                        <p:attrNameLst>
                                          <p:attrName>ppt_y</p:attrName>
                                        </p:attrNameLst>
                                      </p:cBhvr>
                                      <p:tavLst>
                                        <p:tav tm="0">
                                          <p:val>
                                            <p:strVal val="ppt_y"/>
                                          </p:val>
                                        </p:tav>
                                        <p:tav tm="100000">
                                          <p:val>
                                            <p:strVal val="0-ppt_h/2"/>
                                          </p:val>
                                        </p:tav>
                                      </p:tavLst>
                                    </p:anim>
                                    <p:set>
                                      <p:cBhvr>
                                        <p:cTn id="451" dur="1" fill="hold">
                                          <p:stCondLst>
                                            <p:cond delay="1999"/>
                                          </p:stCondLst>
                                        </p:cTn>
                                        <p:tgtEl>
                                          <p:spTgt spid="26"/>
                                        </p:tgtEl>
                                        <p:attrNameLst>
                                          <p:attrName>style.visibility</p:attrName>
                                        </p:attrNameLst>
                                      </p:cBhvr>
                                      <p:to>
                                        <p:strVal val="hidden"/>
                                      </p:to>
                                    </p:set>
                                  </p:childTnLst>
                                </p:cTn>
                              </p:par>
                              <p:par>
                                <p:cTn id="452" presetID="2" presetClass="exit" presetSubtype="1" fill="hold" grpId="3" nodeType="withEffect">
                                  <p:stCondLst>
                                    <p:cond delay="0"/>
                                  </p:stCondLst>
                                  <p:childTnLst>
                                    <p:anim calcmode="lin" valueType="num">
                                      <p:cBhvr additive="base">
                                        <p:cTn id="453" dur="2000"/>
                                        <p:tgtEl>
                                          <p:spTgt spid="28"/>
                                        </p:tgtEl>
                                        <p:attrNameLst>
                                          <p:attrName>ppt_x</p:attrName>
                                        </p:attrNameLst>
                                      </p:cBhvr>
                                      <p:tavLst>
                                        <p:tav tm="0">
                                          <p:val>
                                            <p:strVal val="ppt_x"/>
                                          </p:val>
                                        </p:tav>
                                        <p:tav tm="100000">
                                          <p:val>
                                            <p:strVal val="ppt_x"/>
                                          </p:val>
                                        </p:tav>
                                      </p:tavLst>
                                    </p:anim>
                                    <p:anim calcmode="lin" valueType="num">
                                      <p:cBhvr additive="base">
                                        <p:cTn id="454" dur="2000"/>
                                        <p:tgtEl>
                                          <p:spTgt spid="28"/>
                                        </p:tgtEl>
                                        <p:attrNameLst>
                                          <p:attrName>ppt_y</p:attrName>
                                        </p:attrNameLst>
                                      </p:cBhvr>
                                      <p:tavLst>
                                        <p:tav tm="0">
                                          <p:val>
                                            <p:strVal val="ppt_y"/>
                                          </p:val>
                                        </p:tav>
                                        <p:tav tm="100000">
                                          <p:val>
                                            <p:strVal val="0-ppt_h/2"/>
                                          </p:val>
                                        </p:tav>
                                      </p:tavLst>
                                    </p:anim>
                                    <p:set>
                                      <p:cBhvr>
                                        <p:cTn id="455" dur="1" fill="hold">
                                          <p:stCondLst>
                                            <p:cond delay="1999"/>
                                          </p:stCondLst>
                                        </p:cTn>
                                        <p:tgtEl>
                                          <p:spTgt spid="28"/>
                                        </p:tgtEl>
                                        <p:attrNameLst>
                                          <p:attrName>style.visibility</p:attrName>
                                        </p:attrNameLst>
                                      </p:cBhvr>
                                      <p:to>
                                        <p:strVal val="hidden"/>
                                      </p:to>
                                    </p:set>
                                  </p:childTnLst>
                                </p:cTn>
                              </p:par>
                              <p:par>
                                <p:cTn id="456" presetID="2" presetClass="exit" presetSubtype="1" fill="hold" grpId="3" nodeType="withEffect">
                                  <p:stCondLst>
                                    <p:cond delay="0"/>
                                  </p:stCondLst>
                                  <p:childTnLst>
                                    <p:anim calcmode="lin" valueType="num">
                                      <p:cBhvr additive="base">
                                        <p:cTn id="457" dur="2000"/>
                                        <p:tgtEl>
                                          <p:spTgt spid="30"/>
                                        </p:tgtEl>
                                        <p:attrNameLst>
                                          <p:attrName>ppt_x</p:attrName>
                                        </p:attrNameLst>
                                      </p:cBhvr>
                                      <p:tavLst>
                                        <p:tav tm="0">
                                          <p:val>
                                            <p:strVal val="ppt_x"/>
                                          </p:val>
                                        </p:tav>
                                        <p:tav tm="100000">
                                          <p:val>
                                            <p:strVal val="ppt_x"/>
                                          </p:val>
                                        </p:tav>
                                      </p:tavLst>
                                    </p:anim>
                                    <p:anim calcmode="lin" valueType="num">
                                      <p:cBhvr additive="base">
                                        <p:cTn id="458" dur="2000"/>
                                        <p:tgtEl>
                                          <p:spTgt spid="30"/>
                                        </p:tgtEl>
                                        <p:attrNameLst>
                                          <p:attrName>ppt_y</p:attrName>
                                        </p:attrNameLst>
                                      </p:cBhvr>
                                      <p:tavLst>
                                        <p:tav tm="0">
                                          <p:val>
                                            <p:strVal val="ppt_y"/>
                                          </p:val>
                                        </p:tav>
                                        <p:tav tm="100000">
                                          <p:val>
                                            <p:strVal val="0-ppt_h/2"/>
                                          </p:val>
                                        </p:tav>
                                      </p:tavLst>
                                    </p:anim>
                                    <p:set>
                                      <p:cBhvr>
                                        <p:cTn id="459" dur="1" fill="hold">
                                          <p:stCondLst>
                                            <p:cond delay="1999"/>
                                          </p:stCondLst>
                                        </p:cTn>
                                        <p:tgtEl>
                                          <p:spTgt spid="30"/>
                                        </p:tgtEl>
                                        <p:attrNameLst>
                                          <p:attrName>style.visibility</p:attrName>
                                        </p:attrNameLst>
                                      </p:cBhvr>
                                      <p:to>
                                        <p:strVal val="hidden"/>
                                      </p:to>
                                    </p:set>
                                  </p:childTnLst>
                                </p:cTn>
                              </p:par>
                              <p:par>
                                <p:cTn id="460" presetID="2" presetClass="exit" presetSubtype="1" fill="hold" grpId="3" nodeType="withEffect">
                                  <p:stCondLst>
                                    <p:cond delay="0"/>
                                  </p:stCondLst>
                                  <p:childTnLst>
                                    <p:anim calcmode="lin" valueType="num">
                                      <p:cBhvr additive="base">
                                        <p:cTn id="461" dur="2000"/>
                                        <p:tgtEl>
                                          <p:spTgt spid="32"/>
                                        </p:tgtEl>
                                        <p:attrNameLst>
                                          <p:attrName>ppt_x</p:attrName>
                                        </p:attrNameLst>
                                      </p:cBhvr>
                                      <p:tavLst>
                                        <p:tav tm="0">
                                          <p:val>
                                            <p:strVal val="ppt_x"/>
                                          </p:val>
                                        </p:tav>
                                        <p:tav tm="100000">
                                          <p:val>
                                            <p:strVal val="ppt_x"/>
                                          </p:val>
                                        </p:tav>
                                      </p:tavLst>
                                    </p:anim>
                                    <p:anim calcmode="lin" valueType="num">
                                      <p:cBhvr additive="base">
                                        <p:cTn id="462" dur="2000"/>
                                        <p:tgtEl>
                                          <p:spTgt spid="32"/>
                                        </p:tgtEl>
                                        <p:attrNameLst>
                                          <p:attrName>ppt_y</p:attrName>
                                        </p:attrNameLst>
                                      </p:cBhvr>
                                      <p:tavLst>
                                        <p:tav tm="0">
                                          <p:val>
                                            <p:strVal val="ppt_y"/>
                                          </p:val>
                                        </p:tav>
                                        <p:tav tm="100000">
                                          <p:val>
                                            <p:strVal val="0-ppt_h/2"/>
                                          </p:val>
                                        </p:tav>
                                      </p:tavLst>
                                    </p:anim>
                                    <p:set>
                                      <p:cBhvr>
                                        <p:cTn id="463" dur="1" fill="hold">
                                          <p:stCondLst>
                                            <p:cond delay="1999"/>
                                          </p:stCondLst>
                                        </p:cTn>
                                        <p:tgtEl>
                                          <p:spTgt spid="32"/>
                                        </p:tgtEl>
                                        <p:attrNameLst>
                                          <p:attrName>style.visibility</p:attrName>
                                        </p:attrNameLst>
                                      </p:cBhvr>
                                      <p:to>
                                        <p:strVal val="hidden"/>
                                      </p:to>
                                    </p:set>
                                  </p:childTnLst>
                                </p:cTn>
                              </p:par>
                              <p:par>
                                <p:cTn id="464" presetID="2" presetClass="exit" presetSubtype="1" fill="hold" grpId="3" nodeType="withEffect">
                                  <p:stCondLst>
                                    <p:cond delay="0"/>
                                  </p:stCondLst>
                                  <p:childTnLst>
                                    <p:anim calcmode="lin" valueType="num">
                                      <p:cBhvr additive="base">
                                        <p:cTn id="465" dur="2000"/>
                                        <p:tgtEl>
                                          <p:spTgt spid="34"/>
                                        </p:tgtEl>
                                        <p:attrNameLst>
                                          <p:attrName>ppt_x</p:attrName>
                                        </p:attrNameLst>
                                      </p:cBhvr>
                                      <p:tavLst>
                                        <p:tav tm="0">
                                          <p:val>
                                            <p:strVal val="ppt_x"/>
                                          </p:val>
                                        </p:tav>
                                        <p:tav tm="100000">
                                          <p:val>
                                            <p:strVal val="ppt_x"/>
                                          </p:val>
                                        </p:tav>
                                      </p:tavLst>
                                    </p:anim>
                                    <p:anim calcmode="lin" valueType="num">
                                      <p:cBhvr additive="base">
                                        <p:cTn id="466" dur="2000"/>
                                        <p:tgtEl>
                                          <p:spTgt spid="34"/>
                                        </p:tgtEl>
                                        <p:attrNameLst>
                                          <p:attrName>ppt_y</p:attrName>
                                        </p:attrNameLst>
                                      </p:cBhvr>
                                      <p:tavLst>
                                        <p:tav tm="0">
                                          <p:val>
                                            <p:strVal val="ppt_y"/>
                                          </p:val>
                                        </p:tav>
                                        <p:tav tm="100000">
                                          <p:val>
                                            <p:strVal val="0-ppt_h/2"/>
                                          </p:val>
                                        </p:tav>
                                      </p:tavLst>
                                    </p:anim>
                                    <p:set>
                                      <p:cBhvr>
                                        <p:cTn id="467" dur="1" fill="hold">
                                          <p:stCondLst>
                                            <p:cond delay="1999"/>
                                          </p:stCondLst>
                                        </p:cTn>
                                        <p:tgtEl>
                                          <p:spTgt spid="34"/>
                                        </p:tgtEl>
                                        <p:attrNameLst>
                                          <p:attrName>style.visibility</p:attrName>
                                        </p:attrNameLst>
                                      </p:cBhvr>
                                      <p:to>
                                        <p:strVal val="hidden"/>
                                      </p:to>
                                    </p:set>
                                  </p:childTnLst>
                                </p:cTn>
                              </p:par>
                              <p:par>
                                <p:cTn id="468" presetID="2" presetClass="exit" presetSubtype="1" fill="hold" grpId="3" nodeType="withEffect">
                                  <p:stCondLst>
                                    <p:cond delay="0"/>
                                  </p:stCondLst>
                                  <p:childTnLst>
                                    <p:anim calcmode="lin" valueType="num">
                                      <p:cBhvr additive="base">
                                        <p:cTn id="469" dur="2000"/>
                                        <p:tgtEl>
                                          <p:spTgt spid="36"/>
                                        </p:tgtEl>
                                        <p:attrNameLst>
                                          <p:attrName>ppt_x</p:attrName>
                                        </p:attrNameLst>
                                      </p:cBhvr>
                                      <p:tavLst>
                                        <p:tav tm="0">
                                          <p:val>
                                            <p:strVal val="ppt_x"/>
                                          </p:val>
                                        </p:tav>
                                        <p:tav tm="100000">
                                          <p:val>
                                            <p:strVal val="ppt_x"/>
                                          </p:val>
                                        </p:tav>
                                      </p:tavLst>
                                    </p:anim>
                                    <p:anim calcmode="lin" valueType="num">
                                      <p:cBhvr additive="base">
                                        <p:cTn id="470" dur="2000"/>
                                        <p:tgtEl>
                                          <p:spTgt spid="36"/>
                                        </p:tgtEl>
                                        <p:attrNameLst>
                                          <p:attrName>ppt_y</p:attrName>
                                        </p:attrNameLst>
                                      </p:cBhvr>
                                      <p:tavLst>
                                        <p:tav tm="0">
                                          <p:val>
                                            <p:strVal val="ppt_y"/>
                                          </p:val>
                                        </p:tav>
                                        <p:tav tm="100000">
                                          <p:val>
                                            <p:strVal val="0-ppt_h/2"/>
                                          </p:val>
                                        </p:tav>
                                      </p:tavLst>
                                    </p:anim>
                                    <p:set>
                                      <p:cBhvr>
                                        <p:cTn id="471" dur="1" fill="hold">
                                          <p:stCondLst>
                                            <p:cond delay="1999"/>
                                          </p:stCondLst>
                                        </p:cTn>
                                        <p:tgtEl>
                                          <p:spTgt spid="36"/>
                                        </p:tgtEl>
                                        <p:attrNameLst>
                                          <p:attrName>style.visibility</p:attrName>
                                        </p:attrNameLst>
                                      </p:cBhvr>
                                      <p:to>
                                        <p:strVal val="hidden"/>
                                      </p:to>
                                    </p:set>
                                  </p:childTnLst>
                                </p:cTn>
                              </p:par>
                              <p:par>
                                <p:cTn id="472" presetID="2" presetClass="exit" presetSubtype="1" fill="hold" grpId="3" nodeType="withEffect">
                                  <p:stCondLst>
                                    <p:cond delay="0"/>
                                  </p:stCondLst>
                                  <p:childTnLst>
                                    <p:anim calcmode="lin" valueType="num">
                                      <p:cBhvr additive="base">
                                        <p:cTn id="473" dur="2000"/>
                                        <p:tgtEl>
                                          <p:spTgt spid="38"/>
                                        </p:tgtEl>
                                        <p:attrNameLst>
                                          <p:attrName>ppt_x</p:attrName>
                                        </p:attrNameLst>
                                      </p:cBhvr>
                                      <p:tavLst>
                                        <p:tav tm="0">
                                          <p:val>
                                            <p:strVal val="ppt_x"/>
                                          </p:val>
                                        </p:tav>
                                        <p:tav tm="100000">
                                          <p:val>
                                            <p:strVal val="ppt_x"/>
                                          </p:val>
                                        </p:tav>
                                      </p:tavLst>
                                    </p:anim>
                                    <p:anim calcmode="lin" valueType="num">
                                      <p:cBhvr additive="base">
                                        <p:cTn id="474" dur="2000"/>
                                        <p:tgtEl>
                                          <p:spTgt spid="38"/>
                                        </p:tgtEl>
                                        <p:attrNameLst>
                                          <p:attrName>ppt_y</p:attrName>
                                        </p:attrNameLst>
                                      </p:cBhvr>
                                      <p:tavLst>
                                        <p:tav tm="0">
                                          <p:val>
                                            <p:strVal val="ppt_y"/>
                                          </p:val>
                                        </p:tav>
                                        <p:tav tm="100000">
                                          <p:val>
                                            <p:strVal val="0-ppt_h/2"/>
                                          </p:val>
                                        </p:tav>
                                      </p:tavLst>
                                    </p:anim>
                                    <p:set>
                                      <p:cBhvr>
                                        <p:cTn id="475" dur="1" fill="hold">
                                          <p:stCondLst>
                                            <p:cond delay="1999"/>
                                          </p:stCondLst>
                                        </p:cTn>
                                        <p:tgtEl>
                                          <p:spTgt spid="38"/>
                                        </p:tgtEl>
                                        <p:attrNameLst>
                                          <p:attrName>style.visibility</p:attrName>
                                        </p:attrNameLst>
                                      </p:cBhvr>
                                      <p:to>
                                        <p:strVal val="hidden"/>
                                      </p:to>
                                    </p:set>
                                  </p:childTnLst>
                                </p:cTn>
                              </p:par>
                              <p:par>
                                <p:cTn id="476" presetID="3" presetClass="exit" presetSubtype="5" fill="hold" grpId="4" nodeType="withEffect">
                                  <p:stCondLst>
                                    <p:cond delay="0"/>
                                  </p:stCondLst>
                                  <p:childTnLst>
                                    <p:animEffect transition="out" filter="blinds(vertical)">
                                      <p:cBhvr>
                                        <p:cTn id="477" dur="2000"/>
                                        <p:tgtEl>
                                          <p:spTgt spid="4"/>
                                        </p:tgtEl>
                                      </p:cBhvr>
                                    </p:animEffect>
                                    <p:set>
                                      <p:cBhvr>
                                        <p:cTn id="478" dur="1" fill="hold">
                                          <p:stCondLst>
                                            <p:cond delay="1999"/>
                                          </p:stCondLst>
                                        </p:cTn>
                                        <p:tgtEl>
                                          <p:spTgt spid="4"/>
                                        </p:tgtEl>
                                        <p:attrNameLst>
                                          <p:attrName>style.visibility</p:attrName>
                                        </p:attrNameLst>
                                      </p:cBhvr>
                                      <p:to>
                                        <p:strVal val="hidden"/>
                                      </p:to>
                                    </p:set>
                                  </p:childTnLst>
                                </p:cTn>
                              </p:par>
                              <p:par>
                                <p:cTn id="479" presetID="3" presetClass="exit" presetSubtype="5" fill="hold" grpId="4" nodeType="withEffect">
                                  <p:stCondLst>
                                    <p:cond delay="0"/>
                                  </p:stCondLst>
                                  <p:childTnLst>
                                    <p:animEffect transition="out" filter="blinds(vertical)">
                                      <p:cBhvr>
                                        <p:cTn id="480" dur="2000"/>
                                        <p:tgtEl>
                                          <p:spTgt spid="5"/>
                                        </p:tgtEl>
                                      </p:cBhvr>
                                    </p:animEffect>
                                    <p:set>
                                      <p:cBhvr>
                                        <p:cTn id="481" dur="1" fill="hold">
                                          <p:stCondLst>
                                            <p:cond delay="1999"/>
                                          </p:stCondLst>
                                        </p:cTn>
                                        <p:tgtEl>
                                          <p:spTgt spid="5"/>
                                        </p:tgtEl>
                                        <p:attrNameLst>
                                          <p:attrName>style.visibility</p:attrName>
                                        </p:attrNameLst>
                                      </p:cBhvr>
                                      <p:to>
                                        <p:strVal val="hidden"/>
                                      </p:to>
                                    </p:set>
                                  </p:childTnLst>
                                </p:cTn>
                              </p:par>
                              <p:par>
                                <p:cTn id="482" presetID="3" presetClass="exit" presetSubtype="5" fill="hold" grpId="4" nodeType="withEffect">
                                  <p:stCondLst>
                                    <p:cond delay="0"/>
                                  </p:stCondLst>
                                  <p:childTnLst>
                                    <p:animEffect transition="out" filter="blinds(vertical)">
                                      <p:cBhvr>
                                        <p:cTn id="483" dur="2000"/>
                                        <p:tgtEl>
                                          <p:spTgt spid="6"/>
                                        </p:tgtEl>
                                      </p:cBhvr>
                                    </p:animEffect>
                                    <p:set>
                                      <p:cBhvr>
                                        <p:cTn id="484" dur="1" fill="hold">
                                          <p:stCondLst>
                                            <p:cond delay="1999"/>
                                          </p:stCondLst>
                                        </p:cTn>
                                        <p:tgtEl>
                                          <p:spTgt spid="6"/>
                                        </p:tgtEl>
                                        <p:attrNameLst>
                                          <p:attrName>style.visibility</p:attrName>
                                        </p:attrNameLst>
                                      </p:cBhvr>
                                      <p:to>
                                        <p:strVal val="hidden"/>
                                      </p:to>
                                    </p:set>
                                  </p:childTnLst>
                                </p:cTn>
                              </p:par>
                              <p:par>
                                <p:cTn id="485" presetID="3" presetClass="exit" presetSubtype="5" fill="hold" grpId="4" nodeType="withEffect">
                                  <p:stCondLst>
                                    <p:cond delay="0"/>
                                  </p:stCondLst>
                                  <p:childTnLst>
                                    <p:animEffect transition="out" filter="blinds(vertical)">
                                      <p:cBhvr>
                                        <p:cTn id="486" dur="2000"/>
                                        <p:tgtEl>
                                          <p:spTgt spid="7"/>
                                        </p:tgtEl>
                                      </p:cBhvr>
                                    </p:animEffect>
                                    <p:set>
                                      <p:cBhvr>
                                        <p:cTn id="487" dur="1" fill="hold">
                                          <p:stCondLst>
                                            <p:cond delay="1999"/>
                                          </p:stCondLst>
                                        </p:cTn>
                                        <p:tgtEl>
                                          <p:spTgt spid="7"/>
                                        </p:tgtEl>
                                        <p:attrNameLst>
                                          <p:attrName>style.visibility</p:attrName>
                                        </p:attrNameLst>
                                      </p:cBhvr>
                                      <p:to>
                                        <p:strVal val="hidden"/>
                                      </p:to>
                                    </p:set>
                                  </p:childTnLst>
                                </p:cTn>
                              </p:par>
                              <p:par>
                                <p:cTn id="488" presetID="3" presetClass="exit" presetSubtype="5" fill="hold" grpId="4" nodeType="withEffect">
                                  <p:stCondLst>
                                    <p:cond delay="0"/>
                                  </p:stCondLst>
                                  <p:childTnLst>
                                    <p:animEffect transition="out" filter="blinds(vertical)">
                                      <p:cBhvr>
                                        <p:cTn id="489" dur="2000"/>
                                        <p:tgtEl>
                                          <p:spTgt spid="8"/>
                                        </p:tgtEl>
                                      </p:cBhvr>
                                    </p:animEffect>
                                    <p:set>
                                      <p:cBhvr>
                                        <p:cTn id="490" dur="1" fill="hold">
                                          <p:stCondLst>
                                            <p:cond delay="1999"/>
                                          </p:stCondLst>
                                        </p:cTn>
                                        <p:tgtEl>
                                          <p:spTgt spid="8"/>
                                        </p:tgtEl>
                                        <p:attrNameLst>
                                          <p:attrName>style.visibility</p:attrName>
                                        </p:attrNameLst>
                                      </p:cBhvr>
                                      <p:to>
                                        <p:strVal val="hidden"/>
                                      </p:to>
                                    </p:set>
                                  </p:childTnLst>
                                </p:cTn>
                              </p:par>
                              <p:par>
                                <p:cTn id="491" presetID="3" presetClass="exit" presetSubtype="5" fill="hold" grpId="4" nodeType="withEffect">
                                  <p:stCondLst>
                                    <p:cond delay="0"/>
                                  </p:stCondLst>
                                  <p:childTnLst>
                                    <p:animEffect transition="out" filter="blinds(vertical)">
                                      <p:cBhvr>
                                        <p:cTn id="492" dur="2000"/>
                                        <p:tgtEl>
                                          <p:spTgt spid="9"/>
                                        </p:tgtEl>
                                      </p:cBhvr>
                                    </p:animEffect>
                                    <p:set>
                                      <p:cBhvr>
                                        <p:cTn id="493" dur="1" fill="hold">
                                          <p:stCondLst>
                                            <p:cond delay="1999"/>
                                          </p:stCondLst>
                                        </p:cTn>
                                        <p:tgtEl>
                                          <p:spTgt spid="9"/>
                                        </p:tgtEl>
                                        <p:attrNameLst>
                                          <p:attrName>style.visibility</p:attrName>
                                        </p:attrNameLst>
                                      </p:cBhvr>
                                      <p:to>
                                        <p:strVal val="hidden"/>
                                      </p:to>
                                    </p:set>
                                  </p:childTnLst>
                                </p:cTn>
                              </p:par>
                              <p:par>
                                <p:cTn id="494" presetID="3" presetClass="exit" presetSubtype="5" fill="hold" grpId="4" nodeType="withEffect">
                                  <p:stCondLst>
                                    <p:cond delay="0"/>
                                  </p:stCondLst>
                                  <p:childTnLst>
                                    <p:animEffect transition="out" filter="blinds(vertical)">
                                      <p:cBhvr>
                                        <p:cTn id="495" dur="2000"/>
                                        <p:tgtEl>
                                          <p:spTgt spid="10"/>
                                        </p:tgtEl>
                                      </p:cBhvr>
                                    </p:animEffect>
                                    <p:set>
                                      <p:cBhvr>
                                        <p:cTn id="496" dur="1" fill="hold">
                                          <p:stCondLst>
                                            <p:cond delay="1999"/>
                                          </p:stCondLst>
                                        </p:cTn>
                                        <p:tgtEl>
                                          <p:spTgt spid="10"/>
                                        </p:tgtEl>
                                        <p:attrNameLst>
                                          <p:attrName>style.visibility</p:attrName>
                                        </p:attrNameLst>
                                      </p:cBhvr>
                                      <p:to>
                                        <p:strVal val="hidden"/>
                                      </p:to>
                                    </p:set>
                                  </p:childTnLst>
                                </p:cTn>
                              </p:par>
                              <p:par>
                                <p:cTn id="497" presetID="3" presetClass="exit" presetSubtype="5" fill="hold" grpId="4" nodeType="withEffect">
                                  <p:stCondLst>
                                    <p:cond delay="0"/>
                                  </p:stCondLst>
                                  <p:childTnLst>
                                    <p:animEffect transition="out" filter="blinds(vertical)">
                                      <p:cBhvr>
                                        <p:cTn id="498" dur="2000"/>
                                        <p:tgtEl>
                                          <p:spTgt spid="11"/>
                                        </p:tgtEl>
                                      </p:cBhvr>
                                    </p:animEffect>
                                    <p:set>
                                      <p:cBhvr>
                                        <p:cTn id="499" dur="1" fill="hold">
                                          <p:stCondLst>
                                            <p:cond delay="1999"/>
                                          </p:stCondLst>
                                        </p:cTn>
                                        <p:tgtEl>
                                          <p:spTgt spid="11"/>
                                        </p:tgtEl>
                                        <p:attrNameLst>
                                          <p:attrName>style.visibility</p:attrName>
                                        </p:attrNameLst>
                                      </p:cBhvr>
                                      <p:to>
                                        <p:strVal val="hidden"/>
                                      </p:to>
                                    </p:set>
                                  </p:childTnLst>
                                </p:cTn>
                              </p:par>
                              <p:par>
                                <p:cTn id="500" presetID="3" presetClass="exit" presetSubtype="5" fill="hold" grpId="4" nodeType="withEffect">
                                  <p:stCondLst>
                                    <p:cond delay="0"/>
                                  </p:stCondLst>
                                  <p:childTnLst>
                                    <p:animEffect transition="out" filter="blinds(vertical)">
                                      <p:cBhvr>
                                        <p:cTn id="501" dur="2000"/>
                                        <p:tgtEl>
                                          <p:spTgt spid="12"/>
                                        </p:tgtEl>
                                      </p:cBhvr>
                                    </p:animEffect>
                                    <p:set>
                                      <p:cBhvr>
                                        <p:cTn id="502" dur="1" fill="hold">
                                          <p:stCondLst>
                                            <p:cond delay="1999"/>
                                          </p:stCondLst>
                                        </p:cTn>
                                        <p:tgtEl>
                                          <p:spTgt spid="12"/>
                                        </p:tgtEl>
                                        <p:attrNameLst>
                                          <p:attrName>style.visibility</p:attrName>
                                        </p:attrNameLst>
                                      </p:cBhvr>
                                      <p:to>
                                        <p:strVal val="hidden"/>
                                      </p:to>
                                    </p:set>
                                  </p:childTnLst>
                                </p:cTn>
                              </p:par>
                              <p:par>
                                <p:cTn id="503" presetID="3" presetClass="exit" presetSubtype="5" fill="hold" grpId="4" nodeType="withEffect">
                                  <p:stCondLst>
                                    <p:cond delay="0"/>
                                  </p:stCondLst>
                                  <p:childTnLst>
                                    <p:animEffect transition="out" filter="blinds(vertical)">
                                      <p:cBhvr>
                                        <p:cTn id="504" dur="2000"/>
                                        <p:tgtEl>
                                          <p:spTgt spid="13"/>
                                        </p:tgtEl>
                                      </p:cBhvr>
                                    </p:animEffect>
                                    <p:set>
                                      <p:cBhvr>
                                        <p:cTn id="505" dur="1" fill="hold">
                                          <p:stCondLst>
                                            <p:cond delay="1999"/>
                                          </p:stCondLst>
                                        </p:cTn>
                                        <p:tgtEl>
                                          <p:spTgt spid="13"/>
                                        </p:tgtEl>
                                        <p:attrNameLst>
                                          <p:attrName>style.visibility</p:attrName>
                                        </p:attrNameLst>
                                      </p:cBhvr>
                                      <p:to>
                                        <p:strVal val="hidden"/>
                                      </p:to>
                                    </p:set>
                                  </p:childTnLst>
                                </p:cTn>
                              </p:par>
                              <p:par>
                                <p:cTn id="506" presetID="3" presetClass="exit" presetSubtype="5" fill="hold" grpId="4" nodeType="withEffect">
                                  <p:stCondLst>
                                    <p:cond delay="0"/>
                                  </p:stCondLst>
                                  <p:childTnLst>
                                    <p:animEffect transition="out" filter="blinds(vertical)">
                                      <p:cBhvr>
                                        <p:cTn id="507" dur="2000"/>
                                        <p:tgtEl>
                                          <p:spTgt spid="14"/>
                                        </p:tgtEl>
                                      </p:cBhvr>
                                    </p:animEffect>
                                    <p:set>
                                      <p:cBhvr>
                                        <p:cTn id="508" dur="1" fill="hold">
                                          <p:stCondLst>
                                            <p:cond delay="1999"/>
                                          </p:stCondLst>
                                        </p:cTn>
                                        <p:tgtEl>
                                          <p:spTgt spid="14"/>
                                        </p:tgtEl>
                                        <p:attrNameLst>
                                          <p:attrName>style.visibility</p:attrName>
                                        </p:attrNameLst>
                                      </p:cBhvr>
                                      <p:to>
                                        <p:strVal val="hidden"/>
                                      </p:to>
                                    </p:set>
                                  </p:childTnLst>
                                </p:cTn>
                              </p:par>
                              <p:par>
                                <p:cTn id="509" presetID="3" presetClass="exit" presetSubtype="5" fill="hold" grpId="4" nodeType="withEffect">
                                  <p:stCondLst>
                                    <p:cond delay="0"/>
                                  </p:stCondLst>
                                  <p:childTnLst>
                                    <p:animEffect transition="out" filter="blinds(vertical)">
                                      <p:cBhvr>
                                        <p:cTn id="510" dur="2000"/>
                                        <p:tgtEl>
                                          <p:spTgt spid="15"/>
                                        </p:tgtEl>
                                      </p:cBhvr>
                                    </p:animEffect>
                                    <p:set>
                                      <p:cBhvr>
                                        <p:cTn id="511" dur="1" fill="hold">
                                          <p:stCondLst>
                                            <p:cond delay="1999"/>
                                          </p:stCondLst>
                                        </p:cTn>
                                        <p:tgtEl>
                                          <p:spTgt spid="15"/>
                                        </p:tgtEl>
                                        <p:attrNameLst>
                                          <p:attrName>style.visibility</p:attrName>
                                        </p:attrNameLst>
                                      </p:cBhvr>
                                      <p:to>
                                        <p:strVal val="hidden"/>
                                      </p:to>
                                    </p:set>
                                  </p:childTnLst>
                                </p:cTn>
                              </p:par>
                              <p:par>
                                <p:cTn id="512" presetID="3" presetClass="exit" presetSubtype="5" fill="hold" grpId="4" nodeType="withEffect">
                                  <p:stCondLst>
                                    <p:cond delay="0"/>
                                  </p:stCondLst>
                                  <p:childTnLst>
                                    <p:animEffect transition="out" filter="blinds(vertical)">
                                      <p:cBhvr>
                                        <p:cTn id="513" dur="2000"/>
                                        <p:tgtEl>
                                          <p:spTgt spid="16"/>
                                        </p:tgtEl>
                                      </p:cBhvr>
                                    </p:animEffect>
                                    <p:set>
                                      <p:cBhvr>
                                        <p:cTn id="514" dur="1" fill="hold">
                                          <p:stCondLst>
                                            <p:cond delay="1999"/>
                                          </p:stCondLst>
                                        </p:cTn>
                                        <p:tgtEl>
                                          <p:spTgt spid="16"/>
                                        </p:tgtEl>
                                        <p:attrNameLst>
                                          <p:attrName>style.visibility</p:attrName>
                                        </p:attrNameLst>
                                      </p:cBhvr>
                                      <p:to>
                                        <p:strVal val="hidden"/>
                                      </p:to>
                                    </p:set>
                                  </p:childTnLst>
                                </p:cTn>
                              </p:par>
                              <p:par>
                                <p:cTn id="515" presetID="3" presetClass="exit" presetSubtype="5" fill="hold" grpId="4" nodeType="withEffect">
                                  <p:stCondLst>
                                    <p:cond delay="0"/>
                                  </p:stCondLst>
                                  <p:childTnLst>
                                    <p:animEffect transition="out" filter="blinds(vertical)">
                                      <p:cBhvr>
                                        <p:cTn id="516" dur="2000"/>
                                        <p:tgtEl>
                                          <p:spTgt spid="17"/>
                                        </p:tgtEl>
                                      </p:cBhvr>
                                    </p:animEffect>
                                    <p:set>
                                      <p:cBhvr>
                                        <p:cTn id="517" dur="1" fill="hold">
                                          <p:stCondLst>
                                            <p:cond delay="1999"/>
                                          </p:stCondLst>
                                        </p:cTn>
                                        <p:tgtEl>
                                          <p:spTgt spid="17"/>
                                        </p:tgtEl>
                                        <p:attrNameLst>
                                          <p:attrName>style.visibility</p:attrName>
                                        </p:attrNameLst>
                                      </p:cBhvr>
                                      <p:to>
                                        <p:strVal val="hidden"/>
                                      </p:to>
                                    </p:set>
                                  </p:childTnLst>
                                </p:cTn>
                              </p:par>
                              <p:par>
                                <p:cTn id="518" presetID="3" presetClass="exit" presetSubtype="5" fill="hold" grpId="4" nodeType="withEffect">
                                  <p:stCondLst>
                                    <p:cond delay="0"/>
                                  </p:stCondLst>
                                  <p:childTnLst>
                                    <p:animEffect transition="out" filter="blinds(vertical)">
                                      <p:cBhvr>
                                        <p:cTn id="519" dur="2000"/>
                                        <p:tgtEl>
                                          <p:spTgt spid="18"/>
                                        </p:tgtEl>
                                      </p:cBhvr>
                                    </p:animEffect>
                                    <p:set>
                                      <p:cBhvr>
                                        <p:cTn id="520" dur="1" fill="hold">
                                          <p:stCondLst>
                                            <p:cond delay="1999"/>
                                          </p:stCondLst>
                                        </p:cTn>
                                        <p:tgtEl>
                                          <p:spTgt spid="18"/>
                                        </p:tgtEl>
                                        <p:attrNameLst>
                                          <p:attrName>style.visibility</p:attrName>
                                        </p:attrNameLst>
                                      </p:cBhvr>
                                      <p:to>
                                        <p:strVal val="hidden"/>
                                      </p:to>
                                    </p:set>
                                  </p:childTnLst>
                                </p:cTn>
                              </p:par>
                              <p:par>
                                <p:cTn id="521" presetID="3" presetClass="exit" presetSubtype="5" fill="hold" grpId="4" nodeType="withEffect">
                                  <p:stCondLst>
                                    <p:cond delay="0"/>
                                  </p:stCondLst>
                                  <p:childTnLst>
                                    <p:animEffect transition="out" filter="blinds(vertical)">
                                      <p:cBhvr>
                                        <p:cTn id="522" dur="2000"/>
                                        <p:tgtEl>
                                          <p:spTgt spid="19"/>
                                        </p:tgtEl>
                                      </p:cBhvr>
                                    </p:animEffect>
                                    <p:set>
                                      <p:cBhvr>
                                        <p:cTn id="523" dur="1" fill="hold">
                                          <p:stCondLst>
                                            <p:cond delay="1999"/>
                                          </p:stCondLst>
                                        </p:cTn>
                                        <p:tgtEl>
                                          <p:spTgt spid="19"/>
                                        </p:tgtEl>
                                        <p:attrNameLst>
                                          <p:attrName>style.visibility</p:attrName>
                                        </p:attrNameLst>
                                      </p:cBhvr>
                                      <p:to>
                                        <p:strVal val="hidden"/>
                                      </p:to>
                                    </p:set>
                                  </p:childTnLst>
                                </p:cTn>
                              </p:par>
                              <p:par>
                                <p:cTn id="524" presetID="3" presetClass="exit" presetSubtype="5" fill="hold" grpId="4" nodeType="withEffect">
                                  <p:stCondLst>
                                    <p:cond delay="0"/>
                                  </p:stCondLst>
                                  <p:childTnLst>
                                    <p:animEffect transition="out" filter="blinds(vertical)">
                                      <p:cBhvr>
                                        <p:cTn id="525" dur="2000"/>
                                        <p:tgtEl>
                                          <p:spTgt spid="20"/>
                                        </p:tgtEl>
                                      </p:cBhvr>
                                    </p:animEffect>
                                    <p:set>
                                      <p:cBhvr>
                                        <p:cTn id="526" dur="1" fill="hold">
                                          <p:stCondLst>
                                            <p:cond delay="1999"/>
                                          </p:stCondLst>
                                        </p:cTn>
                                        <p:tgtEl>
                                          <p:spTgt spid="20"/>
                                        </p:tgtEl>
                                        <p:attrNameLst>
                                          <p:attrName>style.visibility</p:attrName>
                                        </p:attrNameLst>
                                      </p:cBhvr>
                                      <p:to>
                                        <p:strVal val="hidden"/>
                                      </p:to>
                                    </p:set>
                                  </p:childTnLst>
                                </p:cTn>
                              </p:par>
                              <p:par>
                                <p:cTn id="527" presetID="3" presetClass="exit" presetSubtype="5" fill="hold" grpId="4" nodeType="withEffect">
                                  <p:stCondLst>
                                    <p:cond delay="0"/>
                                  </p:stCondLst>
                                  <p:childTnLst>
                                    <p:animEffect transition="out" filter="blinds(vertical)">
                                      <p:cBhvr>
                                        <p:cTn id="528" dur="2000"/>
                                        <p:tgtEl>
                                          <p:spTgt spid="21"/>
                                        </p:tgtEl>
                                      </p:cBhvr>
                                    </p:animEffect>
                                    <p:set>
                                      <p:cBhvr>
                                        <p:cTn id="529" dur="1" fill="hold">
                                          <p:stCondLst>
                                            <p:cond delay="1999"/>
                                          </p:stCondLst>
                                        </p:cTn>
                                        <p:tgtEl>
                                          <p:spTgt spid="21"/>
                                        </p:tgtEl>
                                        <p:attrNameLst>
                                          <p:attrName>style.visibility</p:attrName>
                                        </p:attrNameLst>
                                      </p:cBhvr>
                                      <p:to>
                                        <p:strVal val="hidden"/>
                                      </p:to>
                                    </p:set>
                                  </p:childTnLst>
                                </p:cTn>
                              </p:par>
                              <p:par>
                                <p:cTn id="530" presetID="3" presetClass="exit" presetSubtype="5" fill="hold" grpId="4" nodeType="withEffect">
                                  <p:stCondLst>
                                    <p:cond delay="0"/>
                                  </p:stCondLst>
                                  <p:childTnLst>
                                    <p:animEffect transition="out" filter="blinds(vertical)">
                                      <p:cBhvr>
                                        <p:cTn id="531" dur="2000"/>
                                        <p:tgtEl>
                                          <p:spTgt spid="22"/>
                                        </p:tgtEl>
                                      </p:cBhvr>
                                    </p:animEffect>
                                    <p:set>
                                      <p:cBhvr>
                                        <p:cTn id="532" dur="1" fill="hold">
                                          <p:stCondLst>
                                            <p:cond delay="1999"/>
                                          </p:stCondLst>
                                        </p:cTn>
                                        <p:tgtEl>
                                          <p:spTgt spid="22"/>
                                        </p:tgtEl>
                                        <p:attrNameLst>
                                          <p:attrName>style.visibility</p:attrName>
                                        </p:attrNameLst>
                                      </p:cBhvr>
                                      <p:to>
                                        <p:strVal val="hidden"/>
                                      </p:to>
                                    </p:set>
                                  </p:childTnLst>
                                </p:cTn>
                              </p:par>
                              <p:par>
                                <p:cTn id="533" presetID="3" presetClass="exit" presetSubtype="5" fill="hold" grpId="4" nodeType="withEffect">
                                  <p:stCondLst>
                                    <p:cond delay="0"/>
                                  </p:stCondLst>
                                  <p:childTnLst>
                                    <p:animEffect transition="out" filter="blinds(vertical)">
                                      <p:cBhvr>
                                        <p:cTn id="534" dur="2000"/>
                                        <p:tgtEl>
                                          <p:spTgt spid="23"/>
                                        </p:tgtEl>
                                      </p:cBhvr>
                                    </p:animEffect>
                                    <p:set>
                                      <p:cBhvr>
                                        <p:cTn id="535" dur="1" fill="hold">
                                          <p:stCondLst>
                                            <p:cond delay="1999"/>
                                          </p:stCondLst>
                                        </p:cTn>
                                        <p:tgtEl>
                                          <p:spTgt spid="23"/>
                                        </p:tgtEl>
                                        <p:attrNameLst>
                                          <p:attrName>style.visibility</p:attrName>
                                        </p:attrNameLst>
                                      </p:cBhvr>
                                      <p:to>
                                        <p:strVal val="hidden"/>
                                      </p:to>
                                    </p:set>
                                  </p:childTnLst>
                                </p:cTn>
                              </p:par>
                              <p:par>
                                <p:cTn id="536" presetID="3" presetClass="exit" presetSubtype="5" fill="hold" grpId="4" nodeType="withEffect">
                                  <p:stCondLst>
                                    <p:cond delay="0"/>
                                  </p:stCondLst>
                                  <p:childTnLst>
                                    <p:animEffect transition="out" filter="blinds(vertical)">
                                      <p:cBhvr>
                                        <p:cTn id="537" dur="2000"/>
                                        <p:tgtEl>
                                          <p:spTgt spid="24"/>
                                        </p:tgtEl>
                                      </p:cBhvr>
                                    </p:animEffect>
                                    <p:set>
                                      <p:cBhvr>
                                        <p:cTn id="538" dur="1" fill="hold">
                                          <p:stCondLst>
                                            <p:cond delay="1999"/>
                                          </p:stCondLst>
                                        </p:cTn>
                                        <p:tgtEl>
                                          <p:spTgt spid="24"/>
                                        </p:tgtEl>
                                        <p:attrNameLst>
                                          <p:attrName>style.visibility</p:attrName>
                                        </p:attrNameLst>
                                      </p:cBhvr>
                                      <p:to>
                                        <p:strVal val="hidden"/>
                                      </p:to>
                                    </p:set>
                                  </p:childTnLst>
                                </p:cTn>
                              </p:par>
                              <p:par>
                                <p:cTn id="539" presetID="3" presetClass="exit" presetSubtype="5" fill="hold" grpId="4" nodeType="withEffect">
                                  <p:stCondLst>
                                    <p:cond delay="0"/>
                                  </p:stCondLst>
                                  <p:childTnLst>
                                    <p:animEffect transition="out" filter="blinds(vertical)">
                                      <p:cBhvr>
                                        <p:cTn id="540" dur="2000"/>
                                        <p:tgtEl>
                                          <p:spTgt spid="25"/>
                                        </p:tgtEl>
                                      </p:cBhvr>
                                    </p:animEffect>
                                    <p:set>
                                      <p:cBhvr>
                                        <p:cTn id="541" dur="1" fill="hold">
                                          <p:stCondLst>
                                            <p:cond delay="1999"/>
                                          </p:stCondLst>
                                        </p:cTn>
                                        <p:tgtEl>
                                          <p:spTgt spid="25"/>
                                        </p:tgtEl>
                                        <p:attrNameLst>
                                          <p:attrName>style.visibility</p:attrName>
                                        </p:attrNameLst>
                                      </p:cBhvr>
                                      <p:to>
                                        <p:strVal val="hidden"/>
                                      </p:to>
                                    </p:set>
                                  </p:childTnLst>
                                </p:cTn>
                              </p:par>
                              <p:par>
                                <p:cTn id="542" presetID="3" presetClass="exit" presetSubtype="5" fill="hold" grpId="4" nodeType="withEffect">
                                  <p:stCondLst>
                                    <p:cond delay="0"/>
                                  </p:stCondLst>
                                  <p:childTnLst>
                                    <p:animEffect transition="out" filter="blinds(vertical)">
                                      <p:cBhvr>
                                        <p:cTn id="543" dur="2000"/>
                                        <p:tgtEl>
                                          <p:spTgt spid="26"/>
                                        </p:tgtEl>
                                      </p:cBhvr>
                                    </p:animEffect>
                                    <p:set>
                                      <p:cBhvr>
                                        <p:cTn id="544" dur="1" fill="hold">
                                          <p:stCondLst>
                                            <p:cond delay="1999"/>
                                          </p:stCondLst>
                                        </p:cTn>
                                        <p:tgtEl>
                                          <p:spTgt spid="26"/>
                                        </p:tgtEl>
                                        <p:attrNameLst>
                                          <p:attrName>style.visibility</p:attrName>
                                        </p:attrNameLst>
                                      </p:cBhvr>
                                      <p:to>
                                        <p:strVal val="hidden"/>
                                      </p:to>
                                    </p:set>
                                  </p:childTnLst>
                                </p:cTn>
                              </p:par>
                              <p:par>
                                <p:cTn id="545" presetID="3" presetClass="exit" presetSubtype="5" fill="hold" grpId="4" nodeType="withEffect">
                                  <p:stCondLst>
                                    <p:cond delay="0"/>
                                  </p:stCondLst>
                                  <p:childTnLst>
                                    <p:animEffect transition="out" filter="blinds(vertical)">
                                      <p:cBhvr>
                                        <p:cTn id="546" dur="2000"/>
                                        <p:tgtEl>
                                          <p:spTgt spid="27"/>
                                        </p:tgtEl>
                                      </p:cBhvr>
                                    </p:animEffect>
                                    <p:set>
                                      <p:cBhvr>
                                        <p:cTn id="547" dur="1" fill="hold">
                                          <p:stCondLst>
                                            <p:cond delay="1999"/>
                                          </p:stCondLst>
                                        </p:cTn>
                                        <p:tgtEl>
                                          <p:spTgt spid="27"/>
                                        </p:tgtEl>
                                        <p:attrNameLst>
                                          <p:attrName>style.visibility</p:attrName>
                                        </p:attrNameLst>
                                      </p:cBhvr>
                                      <p:to>
                                        <p:strVal val="hidden"/>
                                      </p:to>
                                    </p:set>
                                  </p:childTnLst>
                                </p:cTn>
                              </p:par>
                              <p:par>
                                <p:cTn id="548" presetID="3" presetClass="exit" presetSubtype="5" fill="hold" grpId="4" nodeType="withEffect">
                                  <p:stCondLst>
                                    <p:cond delay="0"/>
                                  </p:stCondLst>
                                  <p:childTnLst>
                                    <p:animEffect transition="out" filter="blinds(vertical)">
                                      <p:cBhvr>
                                        <p:cTn id="549" dur="2000"/>
                                        <p:tgtEl>
                                          <p:spTgt spid="28"/>
                                        </p:tgtEl>
                                      </p:cBhvr>
                                    </p:animEffect>
                                    <p:set>
                                      <p:cBhvr>
                                        <p:cTn id="550" dur="1" fill="hold">
                                          <p:stCondLst>
                                            <p:cond delay="1999"/>
                                          </p:stCondLst>
                                        </p:cTn>
                                        <p:tgtEl>
                                          <p:spTgt spid="28"/>
                                        </p:tgtEl>
                                        <p:attrNameLst>
                                          <p:attrName>style.visibility</p:attrName>
                                        </p:attrNameLst>
                                      </p:cBhvr>
                                      <p:to>
                                        <p:strVal val="hidden"/>
                                      </p:to>
                                    </p:set>
                                  </p:childTnLst>
                                </p:cTn>
                              </p:par>
                              <p:par>
                                <p:cTn id="551" presetID="3" presetClass="exit" presetSubtype="5" fill="hold" grpId="4" nodeType="withEffect">
                                  <p:stCondLst>
                                    <p:cond delay="0"/>
                                  </p:stCondLst>
                                  <p:childTnLst>
                                    <p:animEffect transition="out" filter="blinds(vertical)">
                                      <p:cBhvr>
                                        <p:cTn id="552" dur="2000"/>
                                        <p:tgtEl>
                                          <p:spTgt spid="29"/>
                                        </p:tgtEl>
                                      </p:cBhvr>
                                    </p:animEffect>
                                    <p:set>
                                      <p:cBhvr>
                                        <p:cTn id="553" dur="1" fill="hold">
                                          <p:stCondLst>
                                            <p:cond delay="1999"/>
                                          </p:stCondLst>
                                        </p:cTn>
                                        <p:tgtEl>
                                          <p:spTgt spid="29"/>
                                        </p:tgtEl>
                                        <p:attrNameLst>
                                          <p:attrName>style.visibility</p:attrName>
                                        </p:attrNameLst>
                                      </p:cBhvr>
                                      <p:to>
                                        <p:strVal val="hidden"/>
                                      </p:to>
                                    </p:set>
                                  </p:childTnLst>
                                </p:cTn>
                              </p:par>
                              <p:par>
                                <p:cTn id="554" presetID="3" presetClass="exit" presetSubtype="5" fill="hold" grpId="4" nodeType="withEffect">
                                  <p:stCondLst>
                                    <p:cond delay="0"/>
                                  </p:stCondLst>
                                  <p:childTnLst>
                                    <p:animEffect transition="out" filter="blinds(vertical)">
                                      <p:cBhvr>
                                        <p:cTn id="555" dur="2000"/>
                                        <p:tgtEl>
                                          <p:spTgt spid="30"/>
                                        </p:tgtEl>
                                      </p:cBhvr>
                                    </p:animEffect>
                                    <p:set>
                                      <p:cBhvr>
                                        <p:cTn id="556" dur="1" fill="hold">
                                          <p:stCondLst>
                                            <p:cond delay="1999"/>
                                          </p:stCondLst>
                                        </p:cTn>
                                        <p:tgtEl>
                                          <p:spTgt spid="30"/>
                                        </p:tgtEl>
                                        <p:attrNameLst>
                                          <p:attrName>style.visibility</p:attrName>
                                        </p:attrNameLst>
                                      </p:cBhvr>
                                      <p:to>
                                        <p:strVal val="hidden"/>
                                      </p:to>
                                    </p:set>
                                  </p:childTnLst>
                                </p:cTn>
                              </p:par>
                              <p:par>
                                <p:cTn id="557" presetID="3" presetClass="exit" presetSubtype="5" fill="hold" grpId="4" nodeType="withEffect">
                                  <p:stCondLst>
                                    <p:cond delay="0"/>
                                  </p:stCondLst>
                                  <p:childTnLst>
                                    <p:animEffect transition="out" filter="blinds(vertical)">
                                      <p:cBhvr>
                                        <p:cTn id="558" dur="2000"/>
                                        <p:tgtEl>
                                          <p:spTgt spid="31"/>
                                        </p:tgtEl>
                                      </p:cBhvr>
                                    </p:animEffect>
                                    <p:set>
                                      <p:cBhvr>
                                        <p:cTn id="559" dur="1" fill="hold">
                                          <p:stCondLst>
                                            <p:cond delay="1999"/>
                                          </p:stCondLst>
                                        </p:cTn>
                                        <p:tgtEl>
                                          <p:spTgt spid="31"/>
                                        </p:tgtEl>
                                        <p:attrNameLst>
                                          <p:attrName>style.visibility</p:attrName>
                                        </p:attrNameLst>
                                      </p:cBhvr>
                                      <p:to>
                                        <p:strVal val="hidden"/>
                                      </p:to>
                                    </p:set>
                                  </p:childTnLst>
                                </p:cTn>
                              </p:par>
                              <p:par>
                                <p:cTn id="560" presetID="3" presetClass="exit" presetSubtype="5" fill="hold" grpId="4" nodeType="withEffect">
                                  <p:stCondLst>
                                    <p:cond delay="0"/>
                                  </p:stCondLst>
                                  <p:childTnLst>
                                    <p:animEffect transition="out" filter="blinds(vertical)">
                                      <p:cBhvr>
                                        <p:cTn id="561" dur="2000"/>
                                        <p:tgtEl>
                                          <p:spTgt spid="32"/>
                                        </p:tgtEl>
                                      </p:cBhvr>
                                    </p:animEffect>
                                    <p:set>
                                      <p:cBhvr>
                                        <p:cTn id="562" dur="1" fill="hold">
                                          <p:stCondLst>
                                            <p:cond delay="1999"/>
                                          </p:stCondLst>
                                        </p:cTn>
                                        <p:tgtEl>
                                          <p:spTgt spid="32"/>
                                        </p:tgtEl>
                                        <p:attrNameLst>
                                          <p:attrName>style.visibility</p:attrName>
                                        </p:attrNameLst>
                                      </p:cBhvr>
                                      <p:to>
                                        <p:strVal val="hidden"/>
                                      </p:to>
                                    </p:set>
                                  </p:childTnLst>
                                </p:cTn>
                              </p:par>
                              <p:par>
                                <p:cTn id="563" presetID="3" presetClass="exit" presetSubtype="5" fill="hold" grpId="4" nodeType="withEffect">
                                  <p:stCondLst>
                                    <p:cond delay="0"/>
                                  </p:stCondLst>
                                  <p:childTnLst>
                                    <p:animEffect transition="out" filter="blinds(vertical)">
                                      <p:cBhvr>
                                        <p:cTn id="564" dur="2000"/>
                                        <p:tgtEl>
                                          <p:spTgt spid="33"/>
                                        </p:tgtEl>
                                      </p:cBhvr>
                                    </p:animEffect>
                                    <p:set>
                                      <p:cBhvr>
                                        <p:cTn id="565" dur="1" fill="hold">
                                          <p:stCondLst>
                                            <p:cond delay="1999"/>
                                          </p:stCondLst>
                                        </p:cTn>
                                        <p:tgtEl>
                                          <p:spTgt spid="33"/>
                                        </p:tgtEl>
                                        <p:attrNameLst>
                                          <p:attrName>style.visibility</p:attrName>
                                        </p:attrNameLst>
                                      </p:cBhvr>
                                      <p:to>
                                        <p:strVal val="hidden"/>
                                      </p:to>
                                    </p:set>
                                  </p:childTnLst>
                                </p:cTn>
                              </p:par>
                              <p:par>
                                <p:cTn id="566" presetID="3" presetClass="exit" presetSubtype="5" fill="hold" grpId="4" nodeType="withEffect">
                                  <p:stCondLst>
                                    <p:cond delay="0"/>
                                  </p:stCondLst>
                                  <p:childTnLst>
                                    <p:animEffect transition="out" filter="blinds(vertical)">
                                      <p:cBhvr>
                                        <p:cTn id="567" dur="2000"/>
                                        <p:tgtEl>
                                          <p:spTgt spid="34"/>
                                        </p:tgtEl>
                                      </p:cBhvr>
                                    </p:animEffect>
                                    <p:set>
                                      <p:cBhvr>
                                        <p:cTn id="568" dur="1" fill="hold">
                                          <p:stCondLst>
                                            <p:cond delay="1999"/>
                                          </p:stCondLst>
                                        </p:cTn>
                                        <p:tgtEl>
                                          <p:spTgt spid="34"/>
                                        </p:tgtEl>
                                        <p:attrNameLst>
                                          <p:attrName>style.visibility</p:attrName>
                                        </p:attrNameLst>
                                      </p:cBhvr>
                                      <p:to>
                                        <p:strVal val="hidden"/>
                                      </p:to>
                                    </p:set>
                                  </p:childTnLst>
                                </p:cTn>
                              </p:par>
                              <p:par>
                                <p:cTn id="569" presetID="3" presetClass="exit" presetSubtype="5" fill="hold" grpId="4" nodeType="withEffect">
                                  <p:stCondLst>
                                    <p:cond delay="0"/>
                                  </p:stCondLst>
                                  <p:childTnLst>
                                    <p:animEffect transition="out" filter="blinds(vertical)">
                                      <p:cBhvr>
                                        <p:cTn id="570" dur="2000"/>
                                        <p:tgtEl>
                                          <p:spTgt spid="35"/>
                                        </p:tgtEl>
                                      </p:cBhvr>
                                    </p:animEffect>
                                    <p:set>
                                      <p:cBhvr>
                                        <p:cTn id="571" dur="1" fill="hold">
                                          <p:stCondLst>
                                            <p:cond delay="1999"/>
                                          </p:stCondLst>
                                        </p:cTn>
                                        <p:tgtEl>
                                          <p:spTgt spid="35"/>
                                        </p:tgtEl>
                                        <p:attrNameLst>
                                          <p:attrName>style.visibility</p:attrName>
                                        </p:attrNameLst>
                                      </p:cBhvr>
                                      <p:to>
                                        <p:strVal val="hidden"/>
                                      </p:to>
                                    </p:set>
                                  </p:childTnLst>
                                </p:cTn>
                              </p:par>
                              <p:par>
                                <p:cTn id="572" presetID="3" presetClass="exit" presetSubtype="5" fill="hold" grpId="4" nodeType="withEffect">
                                  <p:stCondLst>
                                    <p:cond delay="0"/>
                                  </p:stCondLst>
                                  <p:childTnLst>
                                    <p:animEffect transition="out" filter="blinds(vertical)">
                                      <p:cBhvr>
                                        <p:cTn id="573" dur="2000"/>
                                        <p:tgtEl>
                                          <p:spTgt spid="36"/>
                                        </p:tgtEl>
                                      </p:cBhvr>
                                    </p:animEffect>
                                    <p:set>
                                      <p:cBhvr>
                                        <p:cTn id="574" dur="1" fill="hold">
                                          <p:stCondLst>
                                            <p:cond delay="1999"/>
                                          </p:stCondLst>
                                        </p:cTn>
                                        <p:tgtEl>
                                          <p:spTgt spid="36"/>
                                        </p:tgtEl>
                                        <p:attrNameLst>
                                          <p:attrName>style.visibility</p:attrName>
                                        </p:attrNameLst>
                                      </p:cBhvr>
                                      <p:to>
                                        <p:strVal val="hidden"/>
                                      </p:to>
                                    </p:set>
                                  </p:childTnLst>
                                </p:cTn>
                              </p:par>
                              <p:par>
                                <p:cTn id="575" presetID="3" presetClass="exit" presetSubtype="5" fill="hold" grpId="4" nodeType="withEffect">
                                  <p:stCondLst>
                                    <p:cond delay="0"/>
                                  </p:stCondLst>
                                  <p:childTnLst>
                                    <p:animEffect transition="out" filter="blinds(vertical)">
                                      <p:cBhvr>
                                        <p:cTn id="576" dur="2000"/>
                                        <p:tgtEl>
                                          <p:spTgt spid="37"/>
                                        </p:tgtEl>
                                      </p:cBhvr>
                                    </p:animEffect>
                                    <p:set>
                                      <p:cBhvr>
                                        <p:cTn id="577" dur="1" fill="hold">
                                          <p:stCondLst>
                                            <p:cond delay="1999"/>
                                          </p:stCondLst>
                                        </p:cTn>
                                        <p:tgtEl>
                                          <p:spTgt spid="37"/>
                                        </p:tgtEl>
                                        <p:attrNameLst>
                                          <p:attrName>style.visibility</p:attrName>
                                        </p:attrNameLst>
                                      </p:cBhvr>
                                      <p:to>
                                        <p:strVal val="hidden"/>
                                      </p:to>
                                    </p:set>
                                  </p:childTnLst>
                                </p:cTn>
                              </p:par>
                              <p:par>
                                <p:cTn id="578" presetID="3" presetClass="exit" presetSubtype="5" fill="hold" grpId="4" nodeType="withEffect">
                                  <p:stCondLst>
                                    <p:cond delay="0"/>
                                  </p:stCondLst>
                                  <p:childTnLst>
                                    <p:animEffect transition="out" filter="blinds(vertical)">
                                      <p:cBhvr>
                                        <p:cTn id="579" dur="2000"/>
                                        <p:tgtEl>
                                          <p:spTgt spid="38"/>
                                        </p:tgtEl>
                                      </p:cBhvr>
                                    </p:animEffect>
                                    <p:set>
                                      <p:cBhvr>
                                        <p:cTn id="580" dur="1" fill="hold">
                                          <p:stCondLst>
                                            <p:cond delay="1999"/>
                                          </p:stCondLst>
                                        </p:cTn>
                                        <p:tgtEl>
                                          <p:spTgt spid="38"/>
                                        </p:tgtEl>
                                        <p:attrNameLst>
                                          <p:attrName>style.visibility</p:attrName>
                                        </p:attrNameLst>
                                      </p:cBhvr>
                                      <p:to>
                                        <p:strVal val="hidden"/>
                                      </p:to>
                                    </p:set>
                                  </p:childTnLst>
                                </p:cTn>
                              </p:par>
                              <p:par>
                                <p:cTn id="581" presetID="3" presetClass="exit" presetSubtype="5" fill="hold" grpId="4" nodeType="withEffect">
                                  <p:stCondLst>
                                    <p:cond delay="0"/>
                                  </p:stCondLst>
                                  <p:childTnLst>
                                    <p:animEffect transition="out" filter="blinds(vertical)">
                                      <p:cBhvr>
                                        <p:cTn id="582" dur="2000"/>
                                        <p:tgtEl>
                                          <p:spTgt spid="39"/>
                                        </p:tgtEl>
                                      </p:cBhvr>
                                    </p:animEffect>
                                    <p:set>
                                      <p:cBhvr>
                                        <p:cTn id="583" dur="1" fill="hold">
                                          <p:stCondLst>
                                            <p:cond delay="1999"/>
                                          </p:stCondLst>
                                        </p:cTn>
                                        <p:tgtEl>
                                          <p:spTgt spid="39"/>
                                        </p:tgtEl>
                                        <p:attrNameLst>
                                          <p:attrName>style.visibility</p:attrName>
                                        </p:attrNameLst>
                                      </p:cBhvr>
                                      <p:to>
                                        <p:strVal val="hidden"/>
                                      </p:to>
                                    </p:set>
                                  </p:childTnLst>
                                </p:cTn>
                              </p:par>
                              <p:par>
                                <p:cTn id="584" presetID="23" presetClass="entr" presetSubtype="288" fill="hold" nodeType="withEffect">
                                  <p:stCondLst>
                                    <p:cond delay="0"/>
                                  </p:stCondLst>
                                  <p:childTnLst>
                                    <p:set>
                                      <p:cBhvr>
                                        <p:cTn id="585" dur="1" fill="hold">
                                          <p:stCondLst>
                                            <p:cond delay="0"/>
                                          </p:stCondLst>
                                        </p:cTn>
                                        <p:tgtEl>
                                          <p:spTgt spid="2"/>
                                        </p:tgtEl>
                                        <p:attrNameLst>
                                          <p:attrName>style.visibility</p:attrName>
                                        </p:attrNameLst>
                                      </p:cBhvr>
                                      <p:to>
                                        <p:strVal val="visible"/>
                                      </p:to>
                                    </p:set>
                                    <p:anim calcmode="lin" valueType="num">
                                      <p:cBhvr>
                                        <p:cTn id="586" dur="2000" fill="hold"/>
                                        <p:tgtEl>
                                          <p:spTgt spid="2"/>
                                        </p:tgtEl>
                                        <p:attrNameLst>
                                          <p:attrName>ppt_w</p:attrName>
                                        </p:attrNameLst>
                                      </p:cBhvr>
                                      <p:tavLst>
                                        <p:tav tm="0">
                                          <p:val>
                                            <p:strVal val="4/3*#ppt_w"/>
                                          </p:val>
                                        </p:tav>
                                        <p:tav tm="100000">
                                          <p:val>
                                            <p:strVal val="#ppt_w"/>
                                          </p:val>
                                        </p:tav>
                                      </p:tavLst>
                                    </p:anim>
                                    <p:anim calcmode="lin" valueType="num">
                                      <p:cBhvr>
                                        <p:cTn id="587" dur="2000" fill="hold"/>
                                        <p:tgtEl>
                                          <p:spTgt spid="2"/>
                                        </p:tgtEl>
                                        <p:attrNameLst>
                                          <p:attrName>ppt_h</p:attrName>
                                        </p:attrNameLst>
                                      </p:cBhvr>
                                      <p:tavLst>
                                        <p:tav tm="0">
                                          <p:val>
                                            <p:strVal val="4/3*#ppt_h"/>
                                          </p:val>
                                        </p:tav>
                                        <p:tav tm="100000">
                                          <p:val>
                                            <p:strVal val="#ppt_h"/>
                                          </p:val>
                                        </p:tav>
                                      </p:tavLst>
                                    </p:anim>
                                  </p:childTnLst>
                                </p:cTn>
                              </p:par>
                              <p:par>
                                <p:cTn id="588" presetID="16" presetClass="entr" presetSubtype="42" fill="hold" nodeType="withEffect">
                                  <p:stCondLst>
                                    <p:cond delay="0"/>
                                  </p:stCondLst>
                                  <p:childTnLst>
                                    <p:set>
                                      <p:cBhvr>
                                        <p:cTn id="589" dur="1" fill="hold">
                                          <p:stCondLst>
                                            <p:cond delay="0"/>
                                          </p:stCondLst>
                                        </p:cTn>
                                        <p:tgtEl>
                                          <p:spTgt spid="2"/>
                                        </p:tgtEl>
                                        <p:attrNameLst>
                                          <p:attrName>style.visibility</p:attrName>
                                        </p:attrNameLst>
                                      </p:cBhvr>
                                      <p:to>
                                        <p:strVal val="visible"/>
                                      </p:to>
                                    </p:set>
                                    <p:animEffect transition="in" filter="barn(outHorizontal)">
                                      <p:cBhvr>
                                        <p:cTn id="5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chemeClr val="bg1">
                <a:shade val="67500"/>
                <a:satMod val="115000"/>
              </a:schemeClr>
            </a:gs>
            <a:gs pos="100000">
              <a:schemeClr val="bg1">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20).jpg"/>
          <p:cNvPicPr>
            <a:picLocks noGrp="1" noChangeAspect="1"/>
          </p:cNvPicPr>
          <p:nvPr isPhoto="1"/>
        </p:nvPicPr>
        <p:blipFill>
          <a:blip r:embed="rId2">
            <a:lum/>
          </a:blip>
          <a:stretch>
            <a:fillRect/>
          </a:stretch>
        </p:blipFill>
        <p:spPr>
          <a:xfrm>
            <a:off x="0" y="0"/>
            <a:ext cx="9144000" cy="5143499"/>
          </a:xfrm>
          <a:prstGeom prst="rect">
            <a:avLst/>
          </a:prstGeom>
          <a:noFill/>
          <a:ln>
            <a:noFill/>
          </a:ln>
        </p:spPr>
      </p:pic>
      <p:sp>
        <p:nvSpPr>
          <p:cNvPr id="4" name="3 Sol"/>
          <p:cNvSpPr/>
          <p:nvPr/>
        </p:nvSpPr>
        <p:spPr>
          <a:xfrm>
            <a:off x="1609095" y="-123105"/>
            <a:ext cx="5929354" cy="5643602"/>
          </a:xfrm>
          <a:prstGeom prst="sun">
            <a:avLst/>
          </a:prstGeom>
          <a:blipFill dpi="0" rotWithShape="1">
            <a:blip r:embed="rId3" cstate="print">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Sol"/>
          <p:cNvSpPr/>
          <p:nvPr/>
        </p:nvSpPr>
        <p:spPr>
          <a:xfrm rot="1129340">
            <a:off x="1609095" y="-123105"/>
            <a:ext cx="5929354" cy="5643602"/>
          </a:xfrm>
          <a:prstGeom prst="sun">
            <a:avLst>
              <a:gd name="adj" fmla="val 27025"/>
            </a:avLst>
          </a:prstGeom>
          <a:blipFill dpi="0" rotWithShape="1">
            <a:blip r:embed="rId3" cstate="print">
              <a:duotone>
                <a:prstClr val="black"/>
                <a:srgbClr val="D9C3A5">
                  <a:tint val="50000"/>
                  <a:satMod val="18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142894"/>
            <a:ext cx="9429784"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8" presetClass="emph" presetSubtype="0" fill="hold" grpId="1" nodeType="withEffect">
                                  <p:stCondLst>
                                    <p:cond delay="0"/>
                                  </p:stCondLst>
                                  <p:childTnLst>
                                    <p:animRot by="21600000">
                                      <p:cBhvr>
                                        <p:cTn id="14" dur="2000" fill="hold"/>
                                        <p:tgtEl>
                                          <p:spTgt spid="4"/>
                                        </p:tgtEl>
                                        <p:attrNameLst>
                                          <p:attrName>r</p:attrName>
                                        </p:attrNameLst>
                                      </p:cBhvr>
                                    </p:animRot>
                                  </p:childTnLst>
                                </p:cTn>
                              </p:par>
                              <p:par>
                                <p:cTn id="15" presetID="23" presetClass="entr" presetSubtype="52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anim calcmode="lin" valueType="num">
                                      <p:cBhvr>
                                        <p:cTn id="19" dur="2000" fill="hold"/>
                                        <p:tgtEl>
                                          <p:spTgt spid="5"/>
                                        </p:tgtEl>
                                        <p:attrNameLst>
                                          <p:attrName>ppt_x</p:attrName>
                                        </p:attrNameLst>
                                      </p:cBhvr>
                                      <p:tavLst>
                                        <p:tav tm="0">
                                          <p:val>
                                            <p:fltVal val="0.5"/>
                                          </p:val>
                                        </p:tav>
                                        <p:tav tm="100000">
                                          <p:val>
                                            <p:strVal val="#ppt_x"/>
                                          </p:val>
                                        </p:tav>
                                      </p:tavLst>
                                    </p:anim>
                                    <p:anim calcmode="lin" valueType="num">
                                      <p:cBhvr>
                                        <p:cTn id="20" dur="2000" fill="hold"/>
                                        <p:tgtEl>
                                          <p:spTgt spid="5"/>
                                        </p:tgtEl>
                                        <p:attrNameLst>
                                          <p:attrName>ppt_y</p:attrName>
                                        </p:attrNameLst>
                                      </p:cBhvr>
                                      <p:tavLst>
                                        <p:tav tm="0">
                                          <p:val>
                                            <p:fltVal val="0.5"/>
                                          </p:val>
                                        </p:tav>
                                        <p:tav tm="100000">
                                          <p:val>
                                            <p:strVal val="#ppt_y"/>
                                          </p:val>
                                        </p:tav>
                                      </p:tavLst>
                                    </p:anim>
                                  </p:childTnLst>
                                </p:cTn>
                              </p:par>
                              <p:par>
                                <p:cTn id="21" presetID="8" presetClass="emph" presetSubtype="0" fill="hold" grpId="1" nodeType="withEffect">
                                  <p:stCondLst>
                                    <p:cond delay="0"/>
                                  </p:stCondLst>
                                  <p:childTnLst>
                                    <p:animRot by="-21600000">
                                      <p:cBhvr>
                                        <p:cTn id="22" dur="2000" fill="hold"/>
                                        <p:tgtEl>
                                          <p:spTgt spid="5"/>
                                        </p:tgtEl>
                                        <p:attrNameLst>
                                          <p:attrName>r</p:attrName>
                                        </p:attrNameLst>
                                      </p:cBhvr>
                                    </p:animRot>
                                  </p:childTnLst>
                                </p:cTn>
                              </p:par>
                            </p:childTnLst>
                          </p:cTn>
                        </p:par>
                        <p:par>
                          <p:cTn id="23" fill="hold">
                            <p:stCondLst>
                              <p:cond delay="2000"/>
                            </p:stCondLst>
                            <p:childTnLst>
                              <p:par>
                                <p:cTn id="24" presetID="23" presetClass="exit" presetSubtype="544" fill="hold" grpId="2" nodeType="after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anim calcmode="lin" valueType="num">
                                      <p:cBhvr>
                                        <p:cTn id="27" dur="2000"/>
                                        <p:tgtEl>
                                          <p:spTgt spid="4"/>
                                        </p:tgtEl>
                                        <p:attrNameLst>
                                          <p:attrName>ppt_x</p:attrName>
                                        </p:attrNameLst>
                                      </p:cBhvr>
                                      <p:tavLst>
                                        <p:tav tm="0">
                                          <p:val>
                                            <p:strVal val="ppt_x"/>
                                          </p:val>
                                        </p:tav>
                                        <p:tav tm="100000">
                                          <p:val>
                                            <p:fltVal val="0.5"/>
                                          </p:val>
                                        </p:tav>
                                      </p:tavLst>
                                    </p:anim>
                                    <p:anim calcmode="lin" valueType="num">
                                      <p:cBhvr>
                                        <p:cTn id="28" dur="2000"/>
                                        <p:tgtEl>
                                          <p:spTgt spid="4"/>
                                        </p:tgtEl>
                                        <p:attrNameLst>
                                          <p:attrName>ppt_y</p:attrName>
                                        </p:attrNameLst>
                                      </p:cBhvr>
                                      <p:tavLst>
                                        <p:tav tm="0">
                                          <p:val>
                                            <p:strVal val="ppt_y"/>
                                          </p:val>
                                        </p:tav>
                                        <p:tav tm="100000">
                                          <p:val>
                                            <p:fltVal val="0.5"/>
                                          </p:val>
                                        </p:tav>
                                      </p:tavLst>
                                    </p:anim>
                                    <p:set>
                                      <p:cBhvr>
                                        <p:cTn id="29" dur="1" fill="hold">
                                          <p:stCondLst>
                                            <p:cond delay="1999"/>
                                          </p:stCondLst>
                                        </p:cTn>
                                        <p:tgtEl>
                                          <p:spTgt spid="4"/>
                                        </p:tgtEl>
                                        <p:attrNameLst>
                                          <p:attrName>style.visibility</p:attrName>
                                        </p:attrNameLst>
                                      </p:cBhvr>
                                      <p:to>
                                        <p:strVal val="hidden"/>
                                      </p:to>
                                    </p:set>
                                  </p:childTnLst>
                                </p:cTn>
                              </p:par>
                              <p:par>
                                <p:cTn id="30" presetID="23" presetClass="exit" presetSubtype="544" fill="hold" grpId="2" nodeType="withEffect">
                                  <p:stCondLst>
                                    <p:cond delay="0"/>
                                  </p:stCondLst>
                                  <p:childTnLst>
                                    <p:anim calcmode="lin" valueType="num">
                                      <p:cBhvr>
                                        <p:cTn id="31" dur="2000"/>
                                        <p:tgtEl>
                                          <p:spTgt spid="5"/>
                                        </p:tgtEl>
                                        <p:attrNameLst>
                                          <p:attrName>ppt_w</p:attrName>
                                        </p:attrNameLst>
                                      </p:cBhvr>
                                      <p:tavLst>
                                        <p:tav tm="0">
                                          <p:val>
                                            <p:strVal val="ppt_w"/>
                                          </p:val>
                                        </p:tav>
                                        <p:tav tm="100000">
                                          <p:val>
                                            <p:fltVal val="0"/>
                                          </p:val>
                                        </p:tav>
                                      </p:tavLst>
                                    </p:anim>
                                    <p:anim calcmode="lin" valueType="num">
                                      <p:cBhvr>
                                        <p:cTn id="32" dur="2000"/>
                                        <p:tgtEl>
                                          <p:spTgt spid="5"/>
                                        </p:tgtEl>
                                        <p:attrNameLst>
                                          <p:attrName>ppt_h</p:attrName>
                                        </p:attrNameLst>
                                      </p:cBhvr>
                                      <p:tavLst>
                                        <p:tav tm="0">
                                          <p:val>
                                            <p:strVal val="ppt_h"/>
                                          </p:val>
                                        </p:tav>
                                        <p:tav tm="100000">
                                          <p:val>
                                            <p:fltVal val="0"/>
                                          </p:val>
                                        </p:tav>
                                      </p:tavLst>
                                    </p:anim>
                                    <p:anim calcmode="lin" valueType="num">
                                      <p:cBhvr>
                                        <p:cTn id="33" dur="2000"/>
                                        <p:tgtEl>
                                          <p:spTgt spid="5"/>
                                        </p:tgtEl>
                                        <p:attrNameLst>
                                          <p:attrName>ppt_x</p:attrName>
                                        </p:attrNameLst>
                                      </p:cBhvr>
                                      <p:tavLst>
                                        <p:tav tm="0">
                                          <p:val>
                                            <p:strVal val="ppt_x"/>
                                          </p:val>
                                        </p:tav>
                                        <p:tav tm="100000">
                                          <p:val>
                                            <p:fltVal val="0.5"/>
                                          </p:val>
                                        </p:tav>
                                      </p:tavLst>
                                    </p:anim>
                                    <p:anim calcmode="lin" valueType="num">
                                      <p:cBhvr>
                                        <p:cTn id="34" dur="2000"/>
                                        <p:tgtEl>
                                          <p:spTgt spid="5"/>
                                        </p:tgtEl>
                                        <p:attrNameLst>
                                          <p:attrName>ppt_y</p:attrName>
                                        </p:attrNameLst>
                                      </p:cBhvr>
                                      <p:tavLst>
                                        <p:tav tm="0">
                                          <p:val>
                                            <p:strVal val="ppt_y"/>
                                          </p:val>
                                        </p:tav>
                                        <p:tav tm="100000">
                                          <p:val>
                                            <p:fltVal val="0.5"/>
                                          </p:val>
                                        </p:tav>
                                      </p:tavLst>
                                    </p:anim>
                                    <p:set>
                                      <p:cBhvr>
                                        <p:cTn id="35" dur="1" fill="hold">
                                          <p:stCondLst>
                                            <p:cond delay="1999"/>
                                          </p:stCondLst>
                                        </p:cTn>
                                        <p:tgtEl>
                                          <p:spTgt spid="5"/>
                                        </p:tgtEl>
                                        <p:attrNameLst>
                                          <p:attrName>style.visibility</p:attrName>
                                        </p:attrNameLst>
                                      </p:cBhvr>
                                      <p:to>
                                        <p:strVal val="hidden"/>
                                      </p:to>
                                    </p:set>
                                  </p:childTnLst>
                                </p:cTn>
                              </p:par>
                              <p:par>
                                <p:cTn id="36" presetID="8" presetClass="emph" presetSubtype="0" fill="hold" grpId="3" nodeType="withEffect">
                                  <p:stCondLst>
                                    <p:cond delay="0"/>
                                  </p:stCondLst>
                                  <p:childTnLst>
                                    <p:animRot by="-21600000">
                                      <p:cBhvr>
                                        <p:cTn id="37" dur="2000" fill="hold"/>
                                        <p:tgtEl>
                                          <p:spTgt spid="4"/>
                                        </p:tgtEl>
                                        <p:attrNameLst>
                                          <p:attrName>r</p:attrName>
                                        </p:attrNameLst>
                                      </p:cBhvr>
                                    </p:animRot>
                                  </p:childTnLst>
                                </p:cTn>
                              </p:par>
                              <p:par>
                                <p:cTn id="38" presetID="8" presetClass="emph" presetSubtype="0" fill="hold" grpId="3" nodeType="withEffect">
                                  <p:stCondLst>
                                    <p:cond delay="0"/>
                                  </p:stCondLst>
                                  <p:childTnLst>
                                    <p:animRot by="21600000">
                                      <p:cBhvr>
                                        <p:cTn id="39" dur="2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212F13"/>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5" name="4 Imagen" descr="Imagen1.png"/>
          <p:cNvPicPr>
            <a:picLocks noChangeAspect="1"/>
          </p:cNvPicPr>
          <p:nvPr/>
        </p:nvPicPr>
        <p:blipFill>
          <a:blip r:embed="rId2"/>
          <a:stretch>
            <a:fillRect/>
          </a:stretch>
        </p:blipFill>
        <p:spPr>
          <a:xfrm>
            <a:off x="357158" y="0"/>
            <a:ext cx="8429684" cy="5143500"/>
          </a:xfrm>
          <a:prstGeom prst="rect">
            <a:avLst/>
          </a:prstGeom>
        </p:spPr>
      </p:pic>
      <p:sp>
        <p:nvSpPr>
          <p:cNvPr id="7" name="6 Rectángulo"/>
          <p:cNvSpPr/>
          <p:nvPr/>
        </p:nvSpPr>
        <p:spPr>
          <a:xfrm>
            <a:off x="0" y="0"/>
            <a:ext cx="35715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786842" y="0"/>
            <a:ext cx="35715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3357554" y="1428742"/>
            <a:ext cx="2857520" cy="1938992"/>
          </a:xfrm>
          <a:prstGeom prst="rect">
            <a:avLst/>
          </a:prstGeom>
          <a:noFill/>
        </p:spPr>
        <p:txBody>
          <a:bodyPr wrap="square" rtlCol="0">
            <a:spAutoFit/>
          </a:bodyPr>
          <a:lstStyle/>
          <a:p>
            <a:pPr algn="ctr"/>
            <a:r>
              <a:rPr lang="es-PE" sz="1000" b="1" dirty="0" smtClean="0">
                <a:latin typeface="Arial" pitchFamily="34" charset="0"/>
                <a:cs typeface="Arial" pitchFamily="34" charset="0"/>
              </a:rPr>
              <a:t>Tu voz alberga los suspiros de la memoria, el anhelo de un despertar mejor y el ansia de la comunicación presente que acompaña a la vida.</a:t>
            </a:r>
            <a:r>
              <a:rPr lang="es-PE" sz="1000" dirty="0" smtClean="0">
                <a:latin typeface="Arial" pitchFamily="34" charset="0"/>
                <a:cs typeface="Arial" pitchFamily="34" charset="0"/>
              </a:rPr>
              <a:t> </a:t>
            </a:r>
          </a:p>
          <a:p>
            <a:pPr algn="ctr"/>
            <a:r>
              <a:rPr lang="es-PE" sz="1000" dirty="0" smtClean="0">
                <a:latin typeface="Arial" pitchFamily="34" charset="0"/>
                <a:cs typeface="Arial" pitchFamily="34" charset="0"/>
              </a:rPr>
              <a:t>No la pongas entre paréntesis ni intentes modularla, permite que sean otros elementos de tu voz los que alcancen allí donde las palabras no llegan. Que sea tímida, triste, ansiosa o alegre, pero haz que se escuche (¿por qué no?) </a:t>
            </a:r>
          </a:p>
          <a:p>
            <a:pPr algn="ctr"/>
            <a:r>
              <a:rPr lang="es-PE" sz="1000" dirty="0" smtClean="0">
                <a:latin typeface="Arial" pitchFamily="34" charset="0"/>
                <a:cs typeface="Arial" pitchFamily="34" charset="0"/>
              </a:rPr>
              <a:t>en llamadas inesperadas.</a:t>
            </a:r>
          </a:p>
          <a:p>
            <a:endParaRPr lang="es-PE" sz="1000" dirty="0">
              <a:latin typeface="Arial" pitchFamily="34" charset="0"/>
              <a:cs typeface="Arial" pitchFamily="34" charset="0"/>
            </a:endParaRPr>
          </a:p>
        </p:txBody>
      </p:sp>
      <p:sp>
        <p:nvSpPr>
          <p:cNvPr id="9" name="8 CuadroTexto"/>
          <p:cNvSpPr txBox="1"/>
          <p:nvPr/>
        </p:nvSpPr>
        <p:spPr>
          <a:xfrm>
            <a:off x="4071934" y="3214692"/>
            <a:ext cx="1194558" cy="584775"/>
          </a:xfrm>
          <a:prstGeom prst="rect">
            <a:avLst/>
          </a:prstGeom>
          <a:noFill/>
        </p:spPr>
        <p:txBody>
          <a:bodyPr wrap="none" rtlCol="0">
            <a:spAutoFit/>
          </a:bodyPr>
          <a:lstStyle/>
          <a:p>
            <a:r>
              <a:rPr lang="es-PE" sz="600" b="1" dirty="0" smtClean="0">
                <a:latin typeface="Arial" pitchFamily="34" charset="0"/>
                <a:cs typeface="Arial" pitchFamily="34" charset="0"/>
              </a:rPr>
              <a:t>Texto: Cristina Roda Rivera</a:t>
            </a:r>
          </a:p>
          <a:p>
            <a:r>
              <a:rPr lang="es-PE" sz="800" b="1" dirty="0" smtClean="0">
                <a:latin typeface="Arial" pitchFamily="34" charset="0"/>
                <a:cs typeface="Arial" pitchFamily="34" charset="0"/>
              </a:rPr>
              <a:t> </a:t>
            </a:r>
          </a:p>
          <a:p>
            <a:endParaRPr lang="es-PE" dirty="0"/>
          </a:p>
        </p:txBody>
      </p:sp>
      <p:sp>
        <p:nvSpPr>
          <p:cNvPr id="10" name="9 Rectángulo"/>
          <p:cNvSpPr/>
          <p:nvPr/>
        </p:nvSpPr>
        <p:spPr>
          <a:xfrm>
            <a:off x="0" y="-142894"/>
            <a:ext cx="9429784"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FF0000"/>
            </a:gs>
            <a:gs pos="30000">
              <a:srgbClr val="D49E6C"/>
            </a:gs>
            <a:gs pos="70000">
              <a:srgbClr val="A65528"/>
            </a:gs>
            <a:gs pos="100000">
              <a:srgbClr val="663012"/>
            </a:gs>
          </a:gsLst>
          <a:lin ang="16200000" scaled="0"/>
        </a:gradFill>
        <a:effectLst/>
      </p:bgPr>
    </p:bg>
    <p:spTree>
      <p:nvGrpSpPr>
        <p:cNvPr id="1" name=""/>
        <p:cNvGrpSpPr/>
        <p:nvPr/>
      </p:nvGrpSpPr>
      <p:grpSpPr>
        <a:xfrm>
          <a:off x="0" y="0"/>
          <a:ext cx="0" cy="0"/>
          <a:chOff x="0" y="0"/>
          <a:chExt cx="0" cy="0"/>
        </a:xfrm>
      </p:grpSpPr>
      <p:pic>
        <p:nvPicPr>
          <p:cNvPr id="2" name="1 Imagen" descr="1333.jpg"/>
          <p:cNvPicPr>
            <a:picLocks noChangeAspect="1"/>
          </p:cNvPicPr>
          <p:nvPr/>
        </p:nvPicPr>
        <p:blipFill>
          <a:blip r:embed="rId2"/>
          <a:stretch>
            <a:fillRect/>
          </a:stretch>
        </p:blipFill>
        <p:spPr>
          <a:xfrm>
            <a:off x="0" y="0"/>
            <a:ext cx="9144000" cy="5143500"/>
          </a:xfrm>
          <a:prstGeom prst="rect">
            <a:avLst/>
          </a:prstGeom>
        </p:spPr>
      </p:pic>
      <p:pic>
        <p:nvPicPr>
          <p:cNvPr id="3" name="2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3929058" y="1214428"/>
            <a:ext cx="1428760" cy="1357322"/>
          </a:xfrm>
          <a:prstGeom prst="rect">
            <a:avLst/>
          </a:prstGeom>
        </p:spPr>
      </p:pic>
      <p:pic>
        <p:nvPicPr>
          <p:cNvPr id="4" name="3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3929058" y="2714626"/>
            <a:ext cx="1428760" cy="1357322"/>
          </a:xfrm>
          <a:prstGeom prst="rect">
            <a:avLst/>
          </a:prstGeom>
        </p:spPr>
      </p:pic>
      <p:pic>
        <p:nvPicPr>
          <p:cNvPr id="5" name="4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5143504" y="2071684"/>
            <a:ext cx="1428760" cy="1357322"/>
          </a:xfrm>
          <a:prstGeom prst="rect">
            <a:avLst/>
          </a:prstGeom>
        </p:spPr>
      </p:pic>
      <p:pic>
        <p:nvPicPr>
          <p:cNvPr id="6" name="5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2643174" y="1928808"/>
            <a:ext cx="1428760" cy="1357322"/>
          </a:xfrm>
          <a:prstGeom prst="rect">
            <a:avLst/>
          </a:prstGeom>
        </p:spPr>
      </p:pic>
      <p:pic>
        <p:nvPicPr>
          <p:cNvPr id="7" name="6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4143372" y="285734"/>
            <a:ext cx="977573" cy="928694"/>
          </a:xfrm>
          <a:prstGeom prst="rect">
            <a:avLst/>
          </a:prstGeom>
        </p:spPr>
      </p:pic>
      <p:pic>
        <p:nvPicPr>
          <p:cNvPr id="8" name="7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6500826" y="2357436"/>
            <a:ext cx="977573" cy="928694"/>
          </a:xfrm>
          <a:prstGeom prst="rect">
            <a:avLst/>
          </a:prstGeom>
        </p:spPr>
      </p:pic>
      <p:pic>
        <p:nvPicPr>
          <p:cNvPr id="9" name="8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4071934" y="4071948"/>
            <a:ext cx="977573" cy="928694"/>
          </a:xfrm>
          <a:prstGeom prst="rect">
            <a:avLst/>
          </a:prstGeom>
        </p:spPr>
      </p:pic>
      <p:pic>
        <p:nvPicPr>
          <p:cNvPr id="10" name="9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1714480" y="2285998"/>
            <a:ext cx="977573" cy="928694"/>
          </a:xfrm>
          <a:prstGeom prst="rect">
            <a:avLst/>
          </a:prstGeom>
        </p:spPr>
      </p:pic>
      <p:pic>
        <p:nvPicPr>
          <p:cNvPr id="11" name="10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4286248" y="-428646"/>
            <a:ext cx="714380" cy="678661"/>
          </a:xfrm>
          <a:prstGeom prst="rect">
            <a:avLst/>
          </a:prstGeom>
        </p:spPr>
      </p:pic>
      <p:pic>
        <p:nvPicPr>
          <p:cNvPr id="12" name="11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4214810" y="5000642"/>
            <a:ext cx="714380" cy="642942"/>
          </a:xfrm>
          <a:prstGeom prst="rect">
            <a:avLst/>
          </a:prstGeom>
        </p:spPr>
      </p:pic>
      <p:pic>
        <p:nvPicPr>
          <p:cNvPr id="13" name="12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7429520" y="2571750"/>
            <a:ext cx="714380" cy="678661"/>
          </a:xfrm>
          <a:prstGeom prst="rect">
            <a:avLst/>
          </a:prstGeom>
        </p:spPr>
      </p:pic>
      <p:pic>
        <p:nvPicPr>
          <p:cNvPr id="14" name="13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1000100" y="2428874"/>
            <a:ext cx="714380" cy="678661"/>
          </a:xfrm>
          <a:prstGeom prst="rect">
            <a:avLst/>
          </a:prstGeom>
        </p:spPr>
      </p:pic>
      <p:pic>
        <p:nvPicPr>
          <p:cNvPr id="15" name="14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428596" y="2500312"/>
            <a:ext cx="526385" cy="500066"/>
          </a:xfrm>
          <a:prstGeom prst="rect">
            <a:avLst/>
          </a:prstGeom>
        </p:spPr>
      </p:pic>
      <p:pic>
        <p:nvPicPr>
          <p:cNvPr id="16" name="15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8143900" y="2714626"/>
            <a:ext cx="526385" cy="500066"/>
          </a:xfrm>
          <a:prstGeom prst="rect">
            <a:avLst/>
          </a:prstGeom>
        </p:spPr>
      </p:pic>
      <p:pic>
        <p:nvPicPr>
          <p:cNvPr id="17" name="16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5286380" y="857238"/>
            <a:ext cx="1428760" cy="1357322"/>
          </a:xfrm>
          <a:prstGeom prst="rect">
            <a:avLst/>
          </a:prstGeom>
        </p:spPr>
      </p:pic>
      <p:pic>
        <p:nvPicPr>
          <p:cNvPr id="18" name="17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6429388" y="357172"/>
            <a:ext cx="977573" cy="928694"/>
          </a:xfrm>
          <a:prstGeom prst="rect">
            <a:avLst/>
          </a:prstGeom>
        </p:spPr>
      </p:pic>
      <p:pic>
        <p:nvPicPr>
          <p:cNvPr id="19" name="18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7286644" y="-18"/>
            <a:ext cx="714380" cy="678661"/>
          </a:xfrm>
          <a:prstGeom prst="rect">
            <a:avLst/>
          </a:prstGeom>
        </p:spPr>
      </p:pic>
      <p:pic>
        <p:nvPicPr>
          <p:cNvPr id="20" name="19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7858148" y="-285770"/>
            <a:ext cx="526385" cy="500066"/>
          </a:xfrm>
          <a:prstGeom prst="rect">
            <a:avLst/>
          </a:prstGeom>
        </p:spPr>
      </p:pic>
      <p:pic>
        <p:nvPicPr>
          <p:cNvPr id="21" name="20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2643174" y="3143254"/>
            <a:ext cx="1428760" cy="1357322"/>
          </a:xfrm>
          <a:prstGeom prst="rect">
            <a:avLst/>
          </a:prstGeom>
        </p:spPr>
      </p:pic>
      <p:pic>
        <p:nvPicPr>
          <p:cNvPr id="22" name="21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1857356" y="3929072"/>
            <a:ext cx="977573" cy="928694"/>
          </a:xfrm>
          <a:prstGeom prst="rect">
            <a:avLst/>
          </a:prstGeom>
        </p:spPr>
      </p:pic>
      <p:pic>
        <p:nvPicPr>
          <p:cNvPr id="23" name="22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1285852" y="4500576"/>
            <a:ext cx="714380" cy="678661"/>
          </a:xfrm>
          <a:prstGeom prst="rect">
            <a:avLst/>
          </a:prstGeom>
        </p:spPr>
      </p:pic>
      <p:pic>
        <p:nvPicPr>
          <p:cNvPr id="24" name="23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857224" y="4929204"/>
            <a:ext cx="526385" cy="500066"/>
          </a:xfrm>
          <a:prstGeom prst="rect">
            <a:avLst/>
          </a:prstGeom>
        </p:spPr>
      </p:pic>
      <p:pic>
        <p:nvPicPr>
          <p:cNvPr id="25" name="24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2714612" y="714362"/>
            <a:ext cx="1428760" cy="1357322"/>
          </a:xfrm>
          <a:prstGeom prst="rect">
            <a:avLst/>
          </a:prstGeom>
        </p:spPr>
      </p:pic>
      <p:pic>
        <p:nvPicPr>
          <p:cNvPr id="26" name="25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1928794" y="428610"/>
            <a:ext cx="977573" cy="928694"/>
          </a:xfrm>
          <a:prstGeom prst="rect">
            <a:avLst/>
          </a:prstGeom>
        </p:spPr>
      </p:pic>
      <p:pic>
        <p:nvPicPr>
          <p:cNvPr id="27" name="26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1357290" y="214296"/>
            <a:ext cx="714380" cy="678661"/>
          </a:xfrm>
          <a:prstGeom prst="rect">
            <a:avLst/>
          </a:prstGeom>
        </p:spPr>
      </p:pic>
      <p:pic>
        <p:nvPicPr>
          <p:cNvPr id="28" name="27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928662" y="-18"/>
            <a:ext cx="526385" cy="500066"/>
          </a:xfrm>
          <a:prstGeom prst="rect">
            <a:avLst/>
          </a:prstGeom>
        </p:spPr>
      </p:pic>
      <p:pic>
        <p:nvPicPr>
          <p:cNvPr id="29" name="28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5072066" y="3286130"/>
            <a:ext cx="1428760" cy="1357322"/>
          </a:xfrm>
          <a:prstGeom prst="rect">
            <a:avLst/>
          </a:prstGeom>
        </p:spPr>
      </p:pic>
      <p:pic>
        <p:nvPicPr>
          <p:cNvPr id="30" name="29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6286512" y="4000510"/>
            <a:ext cx="977573" cy="928694"/>
          </a:xfrm>
          <a:prstGeom prst="rect">
            <a:avLst/>
          </a:prstGeom>
        </p:spPr>
      </p:pic>
      <p:pic>
        <p:nvPicPr>
          <p:cNvPr id="31" name="30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7072330" y="4572014"/>
            <a:ext cx="714380" cy="678661"/>
          </a:xfrm>
          <a:prstGeom prst="rect">
            <a:avLst/>
          </a:prstGeom>
        </p:spPr>
      </p:pic>
      <p:pic>
        <p:nvPicPr>
          <p:cNvPr id="32" name="31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7643834" y="5000642"/>
            <a:ext cx="526385" cy="500066"/>
          </a:xfrm>
          <a:prstGeom prst="rect">
            <a:avLst/>
          </a:prstGeom>
        </p:spPr>
      </p:pic>
      <p:pic>
        <p:nvPicPr>
          <p:cNvPr id="17410" name="Picture 2" descr="imagen renderizada"/>
          <p:cNvPicPr>
            <a:picLocks noChangeAspect="1" noChangeArrowheads="1"/>
          </p:cNvPicPr>
          <p:nvPr/>
        </p:nvPicPr>
        <p:blipFill>
          <a:blip r:embed="rId4">
            <a:duotone>
              <a:prstClr val="black"/>
              <a:srgbClr val="FF0000">
                <a:tint val="45000"/>
                <a:satMod val="400000"/>
              </a:srgbClr>
            </a:duotone>
            <a:lum contrast="40000"/>
          </a:blip>
          <a:srcRect/>
          <a:stretch>
            <a:fillRect/>
          </a:stretch>
        </p:blipFill>
        <p:spPr bwMode="auto">
          <a:xfrm rot="20554371">
            <a:off x="5027068" y="2737915"/>
            <a:ext cx="2290866" cy="1481791"/>
          </a:xfrm>
          <a:prstGeom prst="rect">
            <a:avLst/>
          </a:prstGeom>
          <a:noFill/>
        </p:spPr>
      </p:pic>
      <p:sp>
        <p:nvSpPr>
          <p:cNvPr id="34" name="33 Rectángulo"/>
          <p:cNvSpPr/>
          <p:nvPr/>
        </p:nvSpPr>
        <p:spPr>
          <a:xfrm>
            <a:off x="0" y="-428646"/>
            <a:ext cx="9501254" cy="6215106"/>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hidden"/>
                                      </p:to>
                                    </p:set>
                                  </p:childTnLst>
                                </p:cTn>
                              </p:par>
                              <p:par>
                                <p:cTn id="7" presetID="23" presetClass="entr" presetSubtype="1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23" presetClass="entr" presetSubtype="1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3000" fill="hold"/>
                                        <p:tgtEl>
                                          <p:spTgt spid="7"/>
                                        </p:tgtEl>
                                        <p:attrNameLst>
                                          <p:attrName>ppt_w</p:attrName>
                                        </p:attrNameLst>
                                      </p:cBhvr>
                                      <p:tavLst>
                                        <p:tav tm="0">
                                          <p:val>
                                            <p:fltVal val="0"/>
                                          </p:val>
                                        </p:tav>
                                        <p:tav tm="100000">
                                          <p:val>
                                            <p:strVal val="#ppt_w"/>
                                          </p:val>
                                        </p:tav>
                                      </p:tavLst>
                                    </p:anim>
                                    <p:anim calcmode="lin" valueType="num">
                                      <p:cBhvr>
                                        <p:cTn id="26" dur="3000" fill="hold"/>
                                        <p:tgtEl>
                                          <p:spTgt spid="7"/>
                                        </p:tgtEl>
                                        <p:attrNameLst>
                                          <p:attrName>ppt_h</p:attrName>
                                        </p:attrNameLst>
                                      </p:cBhvr>
                                      <p:tavLst>
                                        <p:tav tm="0">
                                          <p:val>
                                            <p:fltVal val="0"/>
                                          </p:val>
                                        </p:tav>
                                        <p:tav tm="100000">
                                          <p:val>
                                            <p:strVal val="#ppt_h"/>
                                          </p:val>
                                        </p:tav>
                                      </p:tavLst>
                                    </p:anim>
                                  </p:childTnLst>
                                </p:cTn>
                              </p:par>
                              <p:par>
                                <p:cTn id="27" presetID="23" presetClass="entr" presetSubtype="1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3000" fill="hold"/>
                                        <p:tgtEl>
                                          <p:spTgt spid="8"/>
                                        </p:tgtEl>
                                        <p:attrNameLst>
                                          <p:attrName>ppt_w</p:attrName>
                                        </p:attrNameLst>
                                      </p:cBhvr>
                                      <p:tavLst>
                                        <p:tav tm="0">
                                          <p:val>
                                            <p:fltVal val="0"/>
                                          </p:val>
                                        </p:tav>
                                        <p:tav tm="100000">
                                          <p:val>
                                            <p:strVal val="#ppt_w"/>
                                          </p:val>
                                        </p:tav>
                                      </p:tavLst>
                                    </p:anim>
                                    <p:anim calcmode="lin" valueType="num">
                                      <p:cBhvr>
                                        <p:cTn id="30" dur="3000" fill="hold"/>
                                        <p:tgtEl>
                                          <p:spTgt spid="8"/>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3000" fill="hold"/>
                                        <p:tgtEl>
                                          <p:spTgt spid="9"/>
                                        </p:tgtEl>
                                        <p:attrNameLst>
                                          <p:attrName>ppt_w</p:attrName>
                                        </p:attrNameLst>
                                      </p:cBhvr>
                                      <p:tavLst>
                                        <p:tav tm="0">
                                          <p:val>
                                            <p:fltVal val="0"/>
                                          </p:val>
                                        </p:tav>
                                        <p:tav tm="100000">
                                          <p:val>
                                            <p:strVal val="#ppt_w"/>
                                          </p:val>
                                        </p:tav>
                                      </p:tavLst>
                                    </p:anim>
                                    <p:anim calcmode="lin" valueType="num">
                                      <p:cBhvr>
                                        <p:cTn id="34" dur="3000" fill="hold"/>
                                        <p:tgtEl>
                                          <p:spTgt spid="9"/>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3000" fill="hold"/>
                                        <p:tgtEl>
                                          <p:spTgt spid="10"/>
                                        </p:tgtEl>
                                        <p:attrNameLst>
                                          <p:attrName>ppt_w</p:attrName>
                                        </p:attrNameLst>
                                      </p:cBhvr>
                                      <p:tavLst>
                                        <p:tav tm="0">
                                          <p:val>
                                            <p:fltVal val="0"/>
                                          </p:val>
                                        </p:tav>
                                        <p:tav tm="100000">
                                          <p:val>
                                            <p:strVal val="#ppt_w"/>
                                          </p:val>
                                        </p:tav>
                                      </p:tavLst>
                                    </p:anim>
                                    <p:anim calcmode="lin" valueType="num">
                                      <p:cBhvr>
                                        <p:cTn id="38" dur="3000" fill="hold"/>
                                        <p:tgtEl>
                                          <p:spTgt spid="10"/>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3000" fill="hold"/>
                                        <p:tgtEl>
                                          <p:spTgt spid="11"/>
                                        </p:tgtEl>
                                        <p:attrNameLst>
                                          <p:attrName>ppt_w</p:attrName>
                                        </p:attrNameLst>
                                      </p:cBhvr>
                                      <p:tavLst>
                                        <p:tav tm="0">
                                          <p:val>
                                            <p:fltVal val="0"/>
                                          </p:val>
                                        </p:tav>
                                        <p:tav tm="100000">
                                          <p:val>
                                            <p:strVal val="#ppt_w"/>
                                          </p:val>
                                        </p:tav>
                                      </p:tavLst>
                                    </p:anim>
                                    <p:anim calcmode="lin" valueType="num">
                                      <p:cBhvr>
                                        <p:cTn id="42" dur="3000" fill="hold"/>
                                        <p:tgtEl>
                                          <p:spTgt spid="11"/>
                                        </p:tgtEl>
                                        <p:attrNameLst>
                                          <p:attrName>ppt_h</p:attrName>
                                        </p:attrNameLst>
                                      </p:cBhvr>
                                      <p:tavLst>
                                        <p:tav tm="0">
                                          <p:val>
                                            <p:fltVal val="0"/>
                                          </p:val>
                                        </p:tav>
                                        <p:tav tm="100000">
                                          <p:val>
                                            <p:strVal val="#ppt_h"/>
                                          </p:val>
                                        </p:tav>
                                      </p:tavLst>
                                    </p:anim>
                                  </p:childTnLst>
                                </p:cTn>
                              </p:par>
                              <p:par>
                                <p:cTn id="43" presetID="23" presetClass="entr" presetSubtype="1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3000" fill="hold"/>
                                        <p:tgtEl>
                                          <p:spTgt spid="12"/>
                                        </p:tgtEl>
                                        <p:attrNameLst>
                                          <p:attrName>ppt_w</p:attrName>
                                        </p:attrNameLst>
                                      </p:cBhvr>
                                      <p:tavLst>
                                        <p:tav tm="0">
                                          <p:val>
                                            <p:fltVal val="0"/>
                                          </p:val>
                                        </p:tav>
                                        <p:tav tm="100000">
                                          <p:val>
                                            <p:strVal val="#ppt_w"/>
                                          </p:val>
                                        </p:tav>
                                      </p:tavLst>
                                    </p:anim>
                                    <p:anim calcmode="lin" valueType="num">
                                      <p:cBhvr>
                                        <p:cTn id="46" dur="3000" fill="hold"/>
                                        <p:tgtEl>
                                          <p:spTgt spid="12"/>
                                        </p:tgtEl>
                                        <p:attrNameLst>
                                          <p:attrName>ppt_h</p:attrName>
                                        </p:attrNameLst>
                                      </p:cBhvr>
                                      <p:tavLst>
                                        <p:tav tm="0">
                                          <p:val>
                                            <p:fltVal val="0"/>
                                          </p:val>
                                        </p:tav>
                                        <p:tav tm="100000">
                                          <p:val>
                                            <p:strVal val="#ppt_h"/>
                                          </p:val>
                                        </p:tav>
                                      </p:tavLst>
                                    </p:anim>
                                  </p:childTnLst>
                                </p:cTn>
                              </p:par>
                              <p:par>
                                <p:cTn id="47" presetID="23" presetClass="entr" presetSubtype="1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3000" fill="hold"/>
                                        <p:tgtEl>
                                          <p:spTgt spid="13"/>
                                        </p:tgtEl>
                                        <p:attrNameLst>
                                          <p:attrName>ppt_w</p:attrName>
                                        </p:attrNameLst>
                                      </p:cBhvr>
                                      <p:tavLst>
                                        <p:tav tm="0">
                                          <p:val>
                                            <p:fltVal val="0"/>
                                          </p:val>
                                        </p:tav>
                                        <p:tav tm="100000">
                                          <p:val>
                                            <p:strVal val="#ppt_w"/>
                                          </p:val>
                                        </p:tav>
                                      </p:tavLst>
                                    </p:anim>
                                    <p:anim calcmode="lin" valueType="num">
                                      <p:cBhvr>
                                        <p:cTn id="50" dur="3000" fill="hold"/>
                                        <p:tgtEl>
                                          <p:spTgt spid="13"/>
                                        </p:tgtEl>
                                        <p:attrNameLst>
                                          <p:attrName>ppt_h</p:attrName>
                                        </p:attrNameLst>
                                      </p:cBhvr>
                                      <p:tavLst>
                                        <p:tav tm="0">
                                          <p:val>
                                            <p:fltVal val="0"/>
                                          </p:val>
                                        </p:tav>
                                        <p:tav tm="100000">
                                          <p:val>
                                            <p:strVal val="#ppt_h"/>
                                          </p:val>
                                        </p:tav>
                                      </p:tavLst>
                                    </p:anim>
                                  </p:childTnLst>
                                </p:cTn>
                              </p:par>
                              <p:par>
                                <p:cTn id="51" presetID="23" presetClass="entr" presetSubtype="1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3000" fill="hold"/>
                                        <p:tgtEl>
                                          <p:spTgt spid="14"/>
                                        </p:tgtEl>
                                        <p:attrNameLst>
                                          <p:attrName>ppt_w</p:attrName>
                                        </p:attrNameLst>
                                      </p:cBhvr>
                                      <p:tavLst>
                                        <p:tav tm="0">
                                          <p:val>
                                            <p:fltVal val="0"/>
                                          </p:val>
                                        </p:tav>
                                        <p:tav tm="100000">
                                          <p:val>
                                            <p:strVal val="#ppt_w"/>
                                          </p:val>
                                        </p:tav>
                                      </p:tavLst>
                                    </p:anim>
                                    <p:anim calcmode="lin" valueType="num">
                                      <p:cBhvr>
                                        <p:cTn id="54" dur="3000" fill="hold"/>
                                        <p:tgtEl>
                                          <p:spTgt spid="14"/>
                                        </p:tgtEl>
                                        <p:attrNameLst>
                                          <p:attrName>ppt_h</p:attrName>
                                        </p:attrNameLst>
                                      </p:cBhvr>
                                      <p:tavLst>
                                        <p:tav tm="0">
                                          <p:val>
                                            <p:fltVal val="0"/>
                                          </p:val>
                                        </p:tav>
                                        <p:tav tm="100000">
                                          <p:val>
                                            <p:strVal val="#ppt_h"/>
                                          </p:val>
                                        </p:tav>
                                      </p:tavLst>
                                    </p:anim>
                                  </p:childTnLst>
                                </p:cTn>
                              </p:par>
                              <p:par>
                                <p:cTn id="55" presetID="23" presetClass="entr" presetSubtype="1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p:cTn id="57" dur="3000" fill="hold"/>
                                        <p:tgtEl>
                                          <p:spTgt spid="15"/>
                                        </p:tgtEl>
                                        <p:attrNameLst>
                                          <p:attrName>ppt_w</p:attrName>
                                        </p:attrNameLst>
                                      </p:cBhvr>
                                      <p:tavLst>
                                        <p:tav tm="0">
                                          <p:val>
                                            <p:fltVal val="0"/>
                                          </p:val>
                                        </p:tav>
                                        <p:tav tm="100000">
                                          <p:val>
                                            <p:strVal val="#ppt_w"/>
                                          </p:val>
                                        </p:tav>
                                      </p:tavLst>
                                    </p:anim>
                                    <p:anim calcmode="lin" valueType="num">
                                      <p:cBhvr>
                                        <p:cTn id="58" dur="3000" fill="hold"/>
                                        <p:tgtEl>
                                          <p:spTgt spid="15"/>
                                        </p:tgtEl>
                                        <p:attrNameLst>
                                          <p:attrName>ppt_h</p:attrName>
                                        </p:attrNameLst>
                                      </p:cBhvr>
                                      <p:tavLst>
                                        <p:tav tm="0">
                                          <p:val>
                                            <p:fltVal val="0"/>
                                          </p:val>
                                        </p:tav>
                                        <p:tav tm="100000">
                                          <p:val>
                                            <p:strVal val="#ppt_h"/>
                                          </p:val>
                                        </p:tav>
                                      </p:tavLst>
                                    </p:anim>
                                  </p:childTnLst>
                                </p:cTn>
                              </p:par>
                              <p:par>
                                <p:cTn id="59" presetID="23" presetClass="entr" presetSubtype="16"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p:cTn id="61" dur="3000" fill="hold"/>
                                        <p:tgtEl>
                                          <p:spTgt spid="16"/>
                                        </p:tgtEl>
                                        <p:attrNameLst>
                                          <p:attrName>ppt_w</p:attrName>
                                        </p:attrNameLst>
                                      </p:cBhvr>
                                      <p:tavLst>
                                        <p:tav tm="0">
                                          <p:val>
                                            <p:fltVal val="0"/>
                                          </p:val>
                                        </p:tav>
                                        <p:tav tm="100000">
                                          <p:val>
                                            <p:strVal val="#ppt_w"/>
                                          </p:val>
                                        </p:tav>
                                      </p:tavLst>
                                    </p:anim>
                                    <p:anim calcmode="lin" valueType="num">
                                      <p:cBhvr>
                                        <p:cTn id="62" dur="3000" fill="hold"/>
                                        <p:tgtEl>
                                          <p:spTgt spid="16"/>
                                        </p:tgtEl>
                                        <p:attrNameLst>
                                          <p:attrName>ppt_h</p:attrName>
                                        </p:attrNameLst>
                                      </p:cBhvr>
                                      <p:tavLst>
                                        <p:tav tm="0">
                                          <p:val>
                                            <p:fltVal val="0"/>
                                          </p:val>
                                        </p:tav>
                                        <p:tav tm="100000">
                                          <p:val>
                                            <p:strVal val="#ppt_h"/>
                                          </p:val>
                                        </p:tav>
                                      </p:tavLst>
                                    </p:anim>
                                  </p:childTnLst>
                                </p:cTn>
                              </p:par>
                              <p:par>
                                <p:cTn id="63" presetID="23" presetClass="entr" presetSubtype="16"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p:cTn id="65" dur="3000" fill="hold"/>
                                        <p:tgtEl>
                                          <p:spTgt spid="17"/>
                                        </p:tgtEl>
                                        <p:attrNameLst>
                                          <p:attrName>ppt_w</p:attrName>
                                        </p:attrNameLst>
                                      </p:cBhvr>
                                      <p:tavLst>
                                        <p:tav tm="0">
                                          <p:val>
                                            <p:fltVal val="0"/>
                                          </p:val>
                                        </p:tav>
                                        <p:tav tm="100000">
                                          <p:val>
                                            <p:strVal val="#ppt_w"/>
                                          </p:val>
                                        </p:tav>
                                      </p:tavLst>
                                    </p:anim>
                                    <p:anim calcmode="lin" valueType="num">
                                      <p:cBhvr>
                                        <p:cTn id="66" dur="3000" fill="hold"/>
                                        <p:tgtEl>
                                          <p:spTgt spid="17"/>
                                        </p:tgtEl>
                                        <p:attrNameLst>
                                          <p:attrName>ppt_h</p:attrName>
                                        </p:attrNameLst>
                                      </p:cBhvr>
                                      <p:tavLst>
                                        <p:tav tm="0">
                                          <p:val>
                                            <p:fltVal val="0"/>
                                          </p:val>
                                        </p:tav>
                                        <p:tav tm="100000">
                                          <p:val>
                                            <p:strVal val="#ppt_h"/>
                                          </p:val>
                                        </p:tav>
                                      </p:tavLst>
                                    </p:anim>
                                  </p:childTnLst>
                                </p:cTn>
                              </p:par>
                              <p:par>
                                <p:cTn id="67" presetID="23" presetClass="entr" presetSubtype="16"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p:cTn id="69" dur="3000" fill="hold"/>
                                        <p:tgtEl>
                                          <p:spTgt spid="18"/>
                                        </p:tgtEl>
                                        <p:attrNameLst>
                                          <p:attrName>ppt_w</p:attrName>
                                        </p:attrNameLst>
                                      </p:cBhvr>
                                      <p:tavLst>
                                        <p:tav tm="0">
                                          <p:val>
                                            <p:fltVal val="0"/>
                                          </p:val>
                                        </p:tav>
                                        <p:tav tm="100000">
                                          <p:val>
                                            <p:strVal val="#ppt_w"/>
                                          </p:val>
                                        </p:tav>
                                      </p:tavLst>
                                    </p:anim>
                                    <p:anim calcmode="lin" valueType="num">
                                      <p:cBhvr>
                                        <p:cTn id="70" dur="3000" fill="hold"/>
                                        <p:tgtEl>
                                          <p:spTgt spid="18"/>
                                        </p:tgtEl>
                                        <p:attrNameLst>
                                          <p:attrName>ppt_h</p:attrName>
                                        </p:attrNameLst>
                                      </p:cBhvr>
                                      <p:tavLst>
                                        <p:tav tm="0">
                                          <p:val>
                                            <p:fltVal val="0"/>
                                          </p:val>
                                        </p:tav>
                                        <p:tav tm="100000">
                                          <p:val>
                                            <p:strVal val="#ppt_h"/>
                                          </p:val>
                                        </p:tav>
                                      </p:tavLst>
                                    </p:anim>
                                  </p:childTnLst>
                                </p:cTn>
                              </p:par>
                              <p:par>
                                <p:cTn id="71" presetID="23" presetClass="entr" presetSubtype="16"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3000" fill="hold"/>
                                        <p:tgtEl>
                                          <p:spTgt spid="19"/>
                                        </p:tgtEl>
                                        <p:attrNameLst>
                                          <p:attrName>ppt_w</p:attrName>
                                        </p:attrNameLst>
                                      </p:cBhvr>
                                      <p:tavLst>
                                        <p:tav tm="0">
                                          <p:val>
                                            <p:fltVal val="0"/>
                                          </p:val>
                                        </p:tav>
                                        <p:tav tm="100000">
                                          <p:val>
                                            <p:strVal val="#ppt_w"/>
                                          </p:val>
                                        </p:tav>
                                      </p:tavLst>
                                    </p:anim>
                                    <p:anim calcmode="lin" valueType="num">
                                      <p:cBhvr>
                                        <p:cTn id="74" dur="3000" fill="hold"/>
                                        <p:tgtEl>
                                          <p:spTgt spid="19"/>
                                        </p:tgtEl>
                                        <p:attrNameLst>
                                          <p:attrName>ppt_h</p:attrName>
                                        </p:attrNameLst>
                                      </p:cBhvr>
                                      <p:tavLst>
                                        <p:tav tm="0">
                                          <p:val>
                                            <p:fltVal val="0"/>
                                          </p:val>
                                        </p:tav>
                                        <p:tav tm="100000">
                                          <p:val>
                                            <p:strVal val="#ppt_h"/>
                                          </p:val>
                                        </p:tav>
                                      </p:tavLst>
                                    </p:anim>
                                  </p:childTnLst>
                                </p:cTn>
                              </p:par>
                              <p:par>
                                <p:cTn id="75" presetID="23" presetClass="entr" presetSubtype="16"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p:cTn id="77" dur="3000" fill="hold"/>
                                        <p:tgtEl>
                                          <p:spTgt spid="20"/>
                                        </p:tgtEl>
                                        <p:attrNameLst>
                                          <p:attrName>ppt_w</p:attrName>
                                        </p:attrNameLst>
                                      </p:cBhvr>
                                      <p:tavLst>
                                        <p:tav tm="0">
                                          <p:val>
                                            <p:fltVal val="0"/>
                                          </p:val>
                                        </p:tav>
                                        <p:tav tm="100000">
                                          <p:val>
                                            <p:strVal val="#ppt_w"/>
                                          </p:val>
                                        </p:tav>
                                      </p:tavLst>
                                    </p:anim>
                                    <p:anim calcmode="lin" valueType="num">
                                      <p:cBhvr>
                                        <p:cTn id="78" dur="3000" fill="hold"/>
                                        <p:tgtEl>
                                          <p:spTgt spid="20"/>
                                        </p:tgtEl>
                                        <p:attrNameLst>
                                          <p:attrName>ppt_h</p:attrName>
                                        </p:attrNameLst>
                                      </p:cBhvr>
                                      <p:tavLst>
                                        <p:tav tm="0">
                                          <p:val>
                                            <p:fltVal val="0"/>
                                          </p:val>
                                        </p:tav>
                                        <p:tav tm="100000">
                                          <p:val>
                                            <p:strVal val="#ppt_h"/>
                                          </p:val>
                                        </p:tav>
                                      </p:tavLst>
                                    </p:anim>
                                  </p:childTnLst>
                                </p:cTn>
                              </p:par>
                              <p:par>
                                <p:cTn id="79" presetID="23" presetClass="entr" presetSubtype="16"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p:cTn id="81" dur="3000" fill="hold"/>
                                        <p:tgtEl>
                                          <p:spTgt spid="21"/>
                                        </p:tgtEl>
                                        <p:attrNameLst>
                                          <p:attrName>ppt_w</p:attrName>
                                        </p:attrNameLst>
                                      </p:cBhvr>
                                      <p:tavLst>
                                        <p:tav tm="0">
                                          <p:val>
                                            <p:fltVal val="0"/>
                                          </p:val>
                                        </p:tav>
                                        <p:tav tm="100000">
                                          <p:val>
                                            <p:strVal val="#ppt_w"/>
                                          </p:val>
                                        </p:tav>
                                      </p:tavLst>
                                    </p:anim>
                                    <p:anim calcmode="lin" valueType="num">
                                      <p:cBhvr>
                                        <p:cTn id="82" dur="3000" fill="hold"/>
                                        <p:tgtEl>
                                          <p:spTgt spid="21"/>
                                        </p:tgtEl>
                                        <p:attrNameLst>
                                          <p:attrName>ppt_h</p:attrName>
                                        </p:attrNameLst>
                                      </p:cBhvr>
                                      <p:tavLst>
                                        <p:tav tm="0">
                                          <p:val>
                                            <p:fltVal val="0"/>
                                          </p:val>
                                        </p:tav>
                                        <p:tav tm="100000">
                                          <p:val>
                                            <p:strVal val="#ppt_h"/>
                                          </p:val>
                                        </p:tav>
                                      </p:tavLst>
                                    </p:anim>
                                  </p:childTnLst>
                                </p:cTn>
                              </p:par>
                              <p:par>
                                <p:cTn id="83" presetID="23" presetClass="entr" presetSubtype="16"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p:cTn id="85" dur="3000" fill="hold"/>
                                        <p:tgtEl>
                                          <p:spTgt spid="22"/>
                                        </p:tgtEl>
                                        <p:attrNameLst>
                                          <p:attrName>ppt_w</p:attrName>
                                        </p:attrNameLst>
                                      </p:cBhvr>
                                      <p:tavLst>
                                        <p:tav tm="0">
                                          <p:val>
                                            <p:fltVal val="0"/>
                                          </p:val>
                                        </p:tav>
                                        <p:tav tm="100000">
                                          <p:val>
                                            <p:strVal val="#ppt_w"/>
                                          </p:val>
                                        </p:tav>
                                      </p:tavLst>
                                    </p:anim>
                                    <p:anim calcmode="lin" valueType="num">
                                      <p:cBhvr>
                                        <p:cTn id="86" dur="3000" fill="hold"/>
                                        <p:tgtEl>
                                          <p:spTgt spid="22"/>
                                        </p:tgtEl>
                                        <p:attrNameLst>
                                          <p:attrName>ppt_h</p:attrName>
                                        </p:attrNameLst>
                                      </p:cBhvr>
                                      <p:tavLst>
                                        <p:tav tm="0">
                                          <p:val>
                                            <p:fltVal val="0"/>
                                          </p:val>
                                        </p:tav>
                                        <p:tav tm="100000">
                                          <p:val>
                                            <p:strVal val="#ppt_h"/>
                                          </p:val>
                                        </p:tav>
                                      </p:tavLst>
                                    </p:anim>
                                  </p:childTnLst>
                                </p:cTn>
                              </p:par>
                              <p:par>
                                <p:cTn id="87" presetID="23" presetClass="entr" presetSubtype="16"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p:cTn id="89" dur="3000" fill="hold"/>
                                        <p:tgtEl>
                                          <p:spTgt spid="23"/>
                                        </p:tgtEl>
                                        <p:attrNameLst>
                                          <p:attrName>ppt_w</p:attrName>
                                        </p:attrNameLst>
                                      </p:cBhvr>
                                      <p:tavLst>
                                        <p:tav tm="0">
                                          <p:val>
                                            <p:fltVal val="0"/>
                                          </p:val>
                                        </p:tav>
                                        <p:tav tm="100000">
                                          <p:val>
                                            <p:strVal val="#ppt_w"/>
                                          </p:val>
                                        </p:tav>
                                      </p:tavLst>
                                    </p:anim>
                                    <p:anim calcmode="lin" valueType="num">
                                      <p:cBhvr>
                                        <p:cTn id="90" dur="3000" fill="hold"/>
                                        <p:tgtEl>
                                          <p:spTgt spid="23"/>
                                        </p:tgtEl>
                                        <p:attrNameLst>
                                          <p:attrName>ppt_h</p:attrName>
                                        </p:attrNameLst>
                                      </p:cBhvr>
                                      <p:tavLst>
                                        <p:tav tm="0">
                                          <p:val>
                                            <p:fltVal val="0"/>
                                          </p:val>
                                        </p:tav>
                                        <p:tav tm="100000">
                                          <p:val>
                                            <p:strVal val="#ppt_h"/>
                                          </p:val>
                                        </p:tav>
                                      </p:tavLst>
                                    </p:anim>
                                  </p:childTnLst>
                                </p:cTn>
                              </p:par>
                              <p:par>
                                <p:cTn id="91" presetID="23" presetClass="entr" presetSubtype="16"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p:cTn id="93" dur="3000" fill="hold"/>
                                        <p:tgtEl>
                                          <p:spTgt spid="24"/>
                                        </p:tgtEl>
                                        <p:attrNameLst>
                                          <p:attrName>ppt_w</p:attrName>
                                        </p:attrNameLst>
                                      </p:cBhvr>
                                      <p:tavLst>
                                        <p:tav tm="0">
                                          <p:val>
                                            <p:fltVal val="0"/>
                                          </p:val>
                                        </p:tav>
                                        <p:tav tm="100000">
                                          <p:val>
                                            <p:strVal val="#ppt_w"/>
                                          </p:val>
                                        </p:tav>
                                      </p:tavLst>
                                    </p:anim>
                                    <p:anim calcmode="lin" valueType="num">
                                      <p:cBhvr>
                                        <p:cTn id="94" dur="3000" fill="hold"/>
                                        <p:tgtEl>
                                          <p:spTgt spid="24"/>
                                        </p:tgtEl>
                                        <p:attrNameLst>
                                          <p:attrName>ppt_h</p:attrName>
                                        </p:attrNameLst>
                                      </p:cBhvr>
                                      <p:tavLst>
                                        <p:tav tm="0">
                                          <p:val>
                                            <p:fltVal val="0"/>
                                          </p:val>
                                        </p:tav>
                                        <p:tav tm="100000">
                                          <p:val>
                                            <p:strVal val="#ppt_h"/>
                                          </p:val>
                                        </p:tav>
                                      </p:tavLst>
                                    </p:anim>
                                  </p:childTnLst>
                                </p:cTn>
                              </p:par>
                              <p:par>
                                <p:cTn id="95" presetID="23" presetClass="entr" presetSubtype="16"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p:cTn id="97" dur="3000" fill="hold"/>
                                        <p:tgtEl>
                                          <p:spTgt spid="25"/>
                                        </p:tgtEl>
                                        <p:attrNameLst>
                                          <p:attrName>ppt_w</p:attrName>
                                        </p:attrNameLst>
                                      </p:cBhvr>
                                      <p:tavLst>
                                        <p:tav tm="0">
                                          <p:val>
                                            <p:fltVal val="0"/>
                                          </p:val>
                                        </p:tav>
                                        <p:tav tm="100000">
                                          <p:val>
                                            <p:strVal val="#ppt_w"/>
                                          </p:val>
                                        </p:tav>
                                      </p:tavLst>
                                    </p:anim>
                                    <p:anim calcmode="lin" valueType="num">
                                      <p:cBhvr>
                                        <p:cTn id="98" dur="3000" fill="hold"/>
                                        <p:tgtEl>
                                          <p:spTgt spid="25"/>
                                        </p:tgtEl>
                                        <p:attrNameLst>
                                          <p:attrName>ppt_h</p:attrName>
                                        </p:attrNameLst>
                                      </p:cBhvr>
                                      <p:tavLst>
                                        <p:tav tm="0">
                                          <p:val>
                                            <p:fltVal val="0"/>
                                          </p:val>
                                        </p:tav>
                                        <p:tav tm="100000">
                                          <p:val>
                                            <p:strVal val="#ppt_h"/>
                                          </p:val>
                                        </p:tav>
                                      </p:tavLst>
                                    </p:anim>
                                  </p:childTnLst>
                                </p:cTn>
                              </p:par>
                              <p:par>
                                <p:cTn id="99" presetID="23" presetClass="entr" presetSubtype="16"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p:cTn id="101" dur="3000" fill="hold"/>
                                        <p:tgtEl>
                                          <p:spTgt spid="26"/>
                                        </p:tgtEl>
                                        <p:attrNameLst>
                                          <p:attrName>ppt_w</p:attrName>
                                        </p:attrNameLst>
                                      </p:cBhvr>
                                      <p:tavLst>
                                        <p:tav tm="0">
                                          <p:val>
                                            <p:fltVal val="0"/>
                                          </p:val>
                                        </p:tav>
                                        <p:tav tm="100000">
                                          <p:val>
                                            <p:strVal val="#ppt_w"/>
                                          </p:val>
                                        </p:tav>
                                      </p:tavLst>
                                    </p:anim>
                                    <p:anim calcmode="lin" valueType="num">
                                      <p:cBhvr>
                                        <p:cTn id="102" dur="3000" fill="hold"/>
                                        <p:tgtEl>
                                          <p:spTgt spid="26"/>
                                        </p:tgtEl>
                                        <p:attrNameLst>
                                          <p:attrName>ppt_h</p:attrName>
                                        </p:attrNameLst>
                                      </p:cBhvr>
                                      <p:tavLst>
                                        <p:tav tm="0">
                                          <p:val>
                                            <p:fltVal val="0"/>
                                          </p:val>
                                        </p:tav>
                                        <p:tav tm="100000">
                                          <p:val>
                                            <p:strVal val="#ppt_h"/>
                                          </p:val>
                                        </p:tav>
                                      </p:tavLst>
                                    </p:anim>
                                  </p:childTnLst>
                                </p:cTn>
                              </p:par>
                              <p:par>
                                <p:cTn id="103" presetID="23" presetClass="entr" presetSubtype="16"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p:cTn id="105" dur="3000" fill="hold"/>
                                        <p:tgtEl>
                                          <p:spTgt spid="27"/>
                                        </p:tgtEl>
                                        <p:attrNameLst>
                                          <p:attrName>ppt_w</p:attrName>
                                        </p:attrNameLst>
                                      </p:cBhvr>
                                      <p:tavLst>
                                        <p:tav tm="0">
                                          <p:val>
                                            <p:fltVal val="0"/>
                                          </p:val>
                                        </p:tav>
                                        <p:tav tm="100000">
                                          <p:val>
                                            <p:strVal val="#ppt_w"/>
                                          </p:val>
                                        </p:tav>
                                      </p:tavLst>
                                    </p:anim>
                                    <p:anim calcmode="lin" valueType="num">
                                      <p:cBhvr>
                                        <p:cTn id="106" dur="3000" fill="hold"/>
                                        <p:tgtEl>
                                          <p:spTgt spid="27"/>
                                        </p:tgtEl>
                                        <p:attrNameLst>
                                          <p:attrName>ppt_h</p:attrName>
                                        </p:attrNameLst>
                                      </p:cBhvr>
                                      <p:tavLst>
                                        <p:tav tm="0">
                                          <p:val>
                                            <p:fltVal val="0"/>
                                          </p:val>
                                        </p:tav>
                                        <p:tav tm="100000">
                                          <p:val>
                                            <p:strVal val="#ppt_h"/>
                                          </p:val>
                                        </p:tav>
                                      </p:tavLst>
                                    </p:anim>
                                  </p:childTnLst>
                                </p:cTn>
                              </p:par>
                              <p:par>
                                <p:cTn id="107" presetID="23" presetClass="entr" presetSubtype="16"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p:cTn id="109" dur="3000" fill="hold"/>
                                        <p:tgtEl>
                                          <p:spTgt spid="28"/>
                                        </p:tgtEl>
                                        <p:attrNameLst>
                                          <p:attrName>ppt_w</p:attrName>
                                        </p:attrNameLst>
                                      </p:cBhvr>
                                      <p:tavLst>
                                        <p:tav tm="0">
                                          <p:val>
                                            <p:fltVal val="0"/>
                                          </p:val>
                                        </p:tav>
                                        <p:tav tm="100000">
                                          <p:val>
                                            <p:strVal val="#ppt_w"/>
                                          </p:val>
                                        </p:tav>
                                      </p:tavLst>
                                    </p:anim>
                                    <p:anim calcmode="lin" valueType="num">
                                      <p:cBhvr>
                                        <p:cTn id="110" dur="3000" fill="hold"/>
                                        <p:tgtEl>
                                          <p:spTgt spid="28"/>
                                        </p:tgtEl>
                                        <p:attrNameLst>
                                          <p:attrName>ppt_h</p:attrName>
                                        </p:attrNameLst>
                                      </p:cBhvr>
                                      <p:tavLst>
                                        <p:tav tm="0">
                                          <p:val>
                                            <p:fltVal val="0"/>
                                          </p:val>
                                        </p:tav>
                                        <p:tav tm="100000">
                                          <p:val>
                                            <p:strVal val="#ppt_h"/>
                                          </p:val>
                                        </p:tav>
                                      </p:tavLst>
                                    </p:anim>
                                  </p:childTnLst>
                                </p:cTn>
                              </p:par>
                              <p:par>
                                <p:cTn id="111" presetID="23" presetClass="entr" presetSubtype="16"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p:cTn id="113" dur="3000" fill="hold"/>
                                        <p:tgtEl>
                                          <p:spTgt spid="29"/>
                                        </p:tgtEl>
                                        <p:attrNameLst>
                                          <p:attrName>ppt_w</p:attrName>
                                        </p:attrNameLst>
                                      </p:cBhvr>
                                      <p:tavLst>
                                        <p:tav tm="0">
                                          <p:val>
                                            <p:fltVal val="0"/>
                                          </p:val>
                                        </p:tav>
                                        <p:tav tm="100000">
                                          <p:val>
                                            <p:strVal val="#ppt_w"/>
                                          </p:val>
                                        </p:tav>
                                      </p:tavLst>
                                    </p:anim>
                                    <p:anim calcmode="lin" valueType="num">
                                      <p:cBhvr>
                                        <p:cTn id="114" dur="3000" fill="hold"/>
                                        <p:tgtEl>
                                          <p:spTgt spid="29"/>
                                        </p:tgtEl>
                                        <p:attrNameLst>
                                          <p:attrName>ppt_h</p:attrName>
                                        </p:attrNameLst>
                                      </p:cBhvr>
                                      <p:tavLst>
                                        <p:tav tm="0">
                                          <p:val>
                                            <p:fltVal val="0"/>
                                          </p:val>
                                        </p:tav>
                                        <p:tav tm="100000">
                                          <p:val>
                                            <p:strVal val="#ppt_h"/>
                                          </p:val>
                                        </p:tav>
                                      </p:tavLst>
                                    </p:anim>
                                  </p:childTnLst>
                                </p:cTn>
                              </p:par>
                              <p:par>
                                <p:cTn id="115" presetID="23" presetClass="entr" presetSubtype="16"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p:cTn id="117" dur="3000" fill="hold"/>
                                        <p:tgtEl>
                                          <p:spTgt spid="30"/>
                                        </p:tgtEl>
                                        <p:attrNameLst>
                                          <p:attrName>ppt_w</p:attrName>
                                        </p:attrNameLst>
                                      </p:cBhvr>
                                      <p:tavLst>
                                        <p:tav tm="0">
                                          <p:val>
                                            <p:fltVal val="0"/>
                                          </p:val>
                                        </p:tav>
                                        <p:tav tm="100000">
                                          <p:val>
                                            <p:strVal val="#ppt_w"/>
                                          </p:val>
                                        </p:tav>
                                      </p:tavLst>
                                    </p:anim>
                                    <p:anim calcmode="lin" valueType="num">
                                      <p:cBhvr>
                                        <p:cTn id="118" dur="3000" fill="hold"/>
                                        <p:tgtEl>
                                          <p:spTgt spid="30"/>
                                        </p:tgtEl>
                                        <p:attrNameLst>
                                          <p:attrName>ppt_h</p:attrName>
                                        </p:attrNameLst>
                                      </p:cBhvr>
                                      <p:tavLst>
                                        <p:tav tm="0">
                                          <p:val>
                                            <p:fltVal val="0"/>
                                          </p:val>
                                        </p:tav>
                                        <p:tav tm="100000">
                                          <p:val>
                                            <p:strVal val="#ppt_h"/>
                                          </p:val>
                                        </p:tav>
                                      </p:tavLst>
                                    </p:anim>
                                  </p:childTnLst>
                                </p:cTn>
                              </p:par>
                              <p:par>
                                <p:cTn id="119" presetID="23" presetClass="entr" presetSubtype="16"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p:cTn id="121" dur="3000" fill="hold"/>
                                        <p:tgtEl>
                                          <p:spTgt spid="31"/>
                                        </p:tgtEl>
                                        <p:attrNameLst>
                                          <p:attrName>ppt_w</p:attrName>
                                        </p:attrNameLst>
                                      </p:cBhvr>
                                      <p:tavLst>
                                        <p:tav tm="0">
                                          <p:val>
                                            <p:fltVal val="0"/>
                                          </p:val>
                                        </p:tav>
                                        <p:tav tm="100000">
                                          <p:val>
                                            <p:strVal val="#ppt_w"/>
                                          </p:val>
                                        </p:tav>
                                      </p:tavLst>
                                    </p:anim>
                                    <p:anim calcmode="lin" valueType="num">
                                      <p:cBhvr>
                                        <p:cTn id="122" dur="3000" fill="hold"/>
                                        <p:tgtEl>
                                          <p:spTgt spid="31"/>
                                        </p:tgtEl>
                                        <p:attrNameLst>
                                          <p:attrName>ppt_h</p:attrName>
                                        </p:attrNameLst>
                                      </p:cBhvr>
                                      <p:tavLst>
                                        <p:tav tm="0">
                                          <p:val>
                                            <p:fltVal val="0"/>
                                          </p:val>
                                        </p:tav>
                                        <p:tav tm="100000">
                                          <p:val>
                                            <p:strVal val="#ppt_h"/>
                                          </p:val>
                                        </p:tav>
                                      </p:tavLst>
                                    </p:anim>
                                  </p:childTnLst>
                                </p:cTn>
                              </p:par>
                              <p:par>
                                <p:cTn id="123" presetID="23" presetClass="entr" presetSubtype="16" fill="hold"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p:cTn id="125" dur="3000" fill="hold"/>
                                        <p:tgtEl>
                                          <p:spTgt spid="32"/>
                                        </p:tgtEl>
                                        <p:attrNameLst>
                                          <p:attrName>ppt_w</p:attrName>
                                        </p:attrNameLst>
                                      </p:cBhvr>
                                      <p:tavLst>
                                        <p:tav tm="0">
                                          <p:val>
                                            <p:fltVal val="0"/>
                                          </p:val>
                                        </p:tav>
                                        <p:tav tm="100000">
                                          <p:val>
                                            <p:strVal val="#ppt_w"/>
                                          </p:val>
                                        </p:tav>
                                      </p:tavLst>
                                    </p:anim>
                                    <p:anim calcmode="lin" valueType="num">
                                      <p:cBhvr>
                                        <p:cTn id="126" dur="3000" fill="hold"/>
                                        <p:tgtEl>
                                          <p:spTgt spid="32"/>
                                        </p:tgtEl>
                                        <p:attrNameLst>
                                          <p:attrName>ppt_h</p:attrName>
                                        </p:attrNameLst>
                                      </p:cBhvr>
                                      <p:tavLst>
                                        <p:tav tm="0">
                                          <p:val>
                                            <p:fltVal val="0"/>
                                          </p:val>
                                        </p:tav>
                                        <p:tav tm="100000">
                                          <p:val>
                                            <p:strVal val="#ppt_h"/>
                                          </p:val>
                                        </p:tav>
                                      </p:tavLst>
                                    </p:anim>
                                  </p:childTnLst>
                                </p:cTn>
                              </p:par>
                              <p:par>
                                <p:cTn id="127" presetID="8" presetClass="emph" presetSubtype="0" fill="hold" nodeType="withEffect">
                                  <p:stCondLst>
                                    <p:cond delay="0"/>
                                  </p:stCondLst>
                                  <p:childTnLst>
                                    <p:animRot by="21600000">
                                      <p:cBhvr>
                                        <p:cTn id="128" dur="3000" fill="hold"/>
                                        <p:tgtEl>
                                          <p:spTgt spid="3"/>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4"/>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5"/>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6"/>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7"/>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8"/>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9"/>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10"/>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11"/>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12"/>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3"/>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4"/>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5"/>
                                        </p:tgtEl>
                                        <p:attrNameLst>
                                          <p:attrName>r</p:attrName>
                                        </p:attrNameLst>
                                      </p:cBhvr>
                                    </p:animRot>
                                  </p:childTnLst>
                                </p:cTn>
                              </p:par>
                              <p:par>
                                <p:cTn id="153" presetID="8" presetClass="emph" presetSubtype="0" fill="hold" nodeType="withEffect">
                                  <p:stCondLst>
                                    <p:cond delay="0"/>
                                  </p:stCondLst>
                                  <p:childTnLst>
                                    <p:animRot by="21600000">
                                      <p:cBhvr>
                                        <p:cTn id="154" dur="3000" fill="hold"/>
                                        <p:tgtEl>
                                          <p:spTgt spid="16"/>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17"/>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18"/>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19"/>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20"/>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21"/>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22"/>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23"/>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24"/>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25"/>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26"/>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27"/>
                                        </p:tgtEl>
                                        <p:attrNameLst>
                                          <p:attrName>r</p:attrName>
                                        </p:attrNameLst>
                                      </p:cBhvr>
                                    </p:animRot>
                                  </p:childTnLst>
                                </p:cTn>
                              </p:par>
                              <p:par>
                                <p:cTn id="177" presetID="8" presetClass="emph" presetSubtype="0" fill="hold" nodeType="withEffect">
                                  <p:stCondLst>
                                    <p:cond delay="0"/>
                                  </p:stCondLst>
                                  <p:childTnLst>
                                    <p:animRot by="21600000">
                                      <p:cBhvr>
                                        <p:cTn id="178" dur="3000" fill="hold"/>
                                        <p:tgtEl>
                                          <p:spTgt spid="28"/>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29"/>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30"/>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31"/>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32"/>
                                        </p:tgtEl>
                                        <p:attrNameLst>
                                          <p:attrName>r</p:attrName>
                                        </p:attrNameLst>
                                      </p:cBhvr>
                                    </p:animRot>
                                  </p:childTnLst>
                                </p:cTn>
                              </p:par>
                              <p:par>
                                <p:cTn id="187" presetID="2" presetClass="entr" presetSubtype="6" fill="hold" nodeType="withEffect">
                                  <p:stCondLst>
                                    <p:cond delay="0"/>
                                  </p:stCondLst>
                                  <p:childTnLst>
                                    <p:set>
                                      <p:cBhvr>
                                        <p:cTn id="188" dur="1" fill="hold">
                                          <p:stCondLst>
                                            <p:cond delay="0"/>
                                          </p:stCondLst>
                                        </p:cTn>
                                        <p:tgtEl>
                                          <p:spTgt spid="25"/>
                                        </p:tgtEl>
                                        <p:attrNameLst>
                                          <p:attrName>style.visibility</p:attrName>
                                        </p:attrNameLst>
                                      </p:cBhvr>
                                      <p:to>
                                        <p:strVal val="visible"/>
                                      </p:to>
                                    </p:set>
                                    <p:anim calcmode="lin" valueType="num">
                                      <p:cBhvr additive="base">
                                        <p:cTn id="189" dur="3000" fill="hold"/>
                                        <p:tgtEl>
                                          <p:spTgt spid="25"/>
                                        </p:tgtEl>
                                        <p:attrNameLst>
                                          <p:attrName>ppt_x</p:attrName>
                                        </p:attrNameLst>
                                      </p:cBhvr>
                                      <p:tavLst>
                                        <p:tav tm="0">
                                          <p:val>
                                            <p:strVal val="1+#ppt_w/2"/>
                                          </p:val>
                                        </p:tav>
                                        <p:tav tm="100000">
                                          <p:val>
                                            <p:strVal val="#ppt_x"/>
                                          </p:val>
                                        </p:tav>
                                      </p:tavLst>
                                    </p:anim>
                                    <p:anim calcmode="lin" valueType="num">
                                      <p:cBhvr additive="base">
                                        <p:cTn id="190" dur="3000" fill="hold"/>
                                        <p:tgtEl>
                                          <p:spTgt spid="25"/>
                                        </p:tgtEl>
                                        <p:attrNameLst>
                                          <p:attrName>ppt_y</p:attrName>
                                        </p:attrNameLst>
                                      </p:cBhvr>
                                      <p:tavLst>
                                        <p:tav tm="0">
                                          <p:val>
                                            <p:strVal val="1+#ppt_h/2"/>
                                          </p:val>
                                        </p:tav>
                                        <p:tav tm="100000">
                                          <p:val>
                                            <p:strVal val="#ppt_y"/>
                                          </p:val>
                                        </p:tav>
                                      </p:tavLst>
                                    </p:anim>
                                  </p:childTnLst>
                                </p:cTn>
                              </p:par>
                              <p:par>
                                <p:cTn id="191" presetID="2" presetClass="entr" presetSubtype="6" fill="hold" nodeType="withEffect">
                                  <p:stCondLst>
                                    <p:cond delay="0"/>
                                  </p:stCondLst>
                                  <p:childTnLst>
                                    <p:set>
                                      <p:cBhvr>
                                        <p:cTn id="192" dur="1" fill="hold">
                                          <p:stCondLst>
                                            <p:cond delay="0"/>
                                          </p:stCondLst>
                                        </p:cTn>
                                        <p:tgtEl>
                                          <p:spTgt spid="26"/>
                                        </p:tgtEl>
                                        <p:attrNameLst>
                                          <p:attrName>style.visibility</p:attrName>
                                        </p:attrNameLst>
                                      </p:cBhvr>
                                      <p:to>
                                        <p:strVal val="visible"/>
                                      </p:to>
                                    </p:set>
                                    <p:anim calcmode="lin" valueType="num">
                                      <p:cBhvr additive="base">
                                        <p:cTn id="193" dur="3000" fill="hold"/>
                                        <p:tgtEl>
                                          <p:spTgt spid="26"/>
                                        </p:tgtEl>
                                        <p:attrNameLst>
                                          <p:attrName>ppt_x</p:attrName>
                                        </p:attrNameLst>
                                      </p:cBhvr>
                                      <p:tavLst>
                                        <p:tav tm="0">
                                          <p:val>
                                            <p:strVal val="1+#ppt_w/2"/>
                                          </p:val>
                                        </p:tav>
                                        <p:tav tm="100000">
                                          <p:val>
                                            <p:strVal val="#ppt_x"/>
                                          </p:val>
                                        </p:tav>
                                      </p:tavLst>
                                    </p:anim>
                                    <p:anim calcmode="lin" valueType="num">
                                      <p:cBhvr additive="base">
                                        <p:cTn id="194" dur="3000" fill="hold"/>
                                        <p:tgtEl>
                                          <p:spTgt spid="26"/>
                                        </p:tgtEl>
                                        <p:attrNameLst>
                                          <p:attrName>ppt_y</p:attrName>
                                        </p:attrNameLst>
                                      </p:cBhvr>
                                      <p:tavLst>
                                        <p:tav tm="0">
                                          <p:val>
                                            <p:strVal val="1+#ppt_h/2"/>
                                          </p:val>
                                        </p:tav>
                                        <p:tav tm="100000">
                                          <p:val>
                                            <p:strVal val="#ppt_y"/>
                                          </p:val>
                                        </p:tav>
                                      </p:tavLst>
                                    </p:anim>
                                  </p:childTnLst>
                                </p:cTn>
                              </p:par>
                              <p:par>
                                <p:cTn id="195" presetID="2" presetClass="entr" presetSubtype="6" fill="hold" nodeType="withEffect">
                                  <p:stCondLst>
                                    <p:cond delay="0"/>
                                  </p:stCondLst>
                                  <p:childTnLst>
                                    <p:set>
                                      <p:cBhvr>
                                        <p:cTn id="196" dur="1" fill="hold">
                                          <p:stCondLst>
                                            <p:cond delay="0"/>
                                          </p:stCondLst>
                                        </p:cTn>
                                        <p:tgtEl>
                                          <p:spTgt spid="27"/>
                                        </p:tgtEl>
                                        <p:attrNameLst>
                                          <p:attrName>style.visibility</p:attrName>
                                        </p:attrNameLst>
                                      </p:cBhvr>
                                      <p:to>
                                        <p:strVal val="visible"/>
                                      </p:to>
                                    </p:set>
                                    <p:anim calcmode="lin" valueType="num">
                                      <p:cBhvr additive="base">
                                        <p:cTn id="197" dur="3000" fill="hold"/>
                                        <p:tgtEl>
                                          <p:spTgt spid="27"/>
                                        </p:tgtEl>
                                        <p:attrNameLst>
                                          <p:attrName>ppt_x</p:attrName>
                                        </p:attrNameLst>
                                      </p:cBhvr>
                                      <p:tavLst>
                                        <p:tav tm="0">
                                          <p:val>
                                            <p:strVal val="1+#ppt_w/2"/>
                                          </p:val>
                                        </p:tav>
                                        <p:tav tm="100000">
                                          <p:val>
                                            <p:strVal val="#ppt_x"/>
                                          </p:val>
                                        </p:tav>
                                      </p:tavLst>
                                    </p:anim>
                                    <p:anim calcmode="lin" valueType="num">
                                      <p:cBhvr additive="base">
                                        <p:cTn id="198" dur="3000" fill="hold"/>
                                        <p:tgtEl>
                                          <p:spTgt spid="27"/>
                                        </p:tgtEl>
                                        <p:attrNameLst>
                                          <p:attrName>ppt_y</p:attrName>
                                        </p:attrNameLst>
                                      </p:cBhvr>
                                      <p:tavLst>
                                        <p:tav tm="0">
                                          <p:val>
                                            <p:strVal val="1+#ppt_h/2"/>
                                          </p:val>
                                        </p:tav>
                                        <p:tav tm="100000">
                                          <p:val>
                                            <p:strVal val="#ppt_y"/>
                                          </p:val>
                                        </p:tav>
                                      </p:tavLst>
                                    </p:anim>
                                  </p:childTnLst>
                                </p:cTn>
                              </p:par>
                              <p:par>
                                <p:cTn id="199" presetID="2" presetClass="entr" presetSubtype="6" fill="hold" nodeType="withEffect">
                                  <p:stCondLst>
                                    <p:cond delay="0"/>
                                  </p:stCondLst>
                                  <p:childTnLst>
                                    <p:set>
                                      <p:cBhvr>
                                        <p:cTn id="200" dur="1" fill="hold">
                                          <p:stCondLst>
                                            <p:cond delay="0"/>
                                          </p:stCondLst>
                                        </p:cTn>
                                        <p:tgtEl>
                                          <p:spTgt spid="28"/>
                                        </p:tgtEl>
                                        <p:attrNameLst>
                                          <p:attrName>style.visibility</p:attrName>
                                        </p:attrNameLst>
                                      </p:cBhvr>
                                      <p:to>
                                        <p:strVal val="visible"/>
                                      </p:to>
                                    </p:set>
                                    <p:anim calcmode="lin" valueType="num">
                                      <p:cBhvr additive="base">
                                        <p:cTn id="201" dur="3000" fill="hold"/>
                                        <p:tgtEl>
                                          <p:spTgt spid="28"/>
                                        </p:tgtEl>
                                        <p:attrNameLst>
                                          <p:attrName>ppt_x</p:attrName>
                                        </p:attrNameLst>
                                      </p:cBhvr>
                                      <p:tavLst>
                                        <p:tav tm="0">
                                          <p:val>
                                            <p:strVal val="1+#ppt_w/2"/>
                                          </p:val>
                                        </p:tav>
                                        <p:tav tm="100000">
                                          <p:val>
                                            <p:strVal val="#ppt_x"/>
                                          </p:val>
                                        </p:tav>
                                      </p:tavLst>
                                    </p:anim>
                                    <p:anim calcmode="lin" valueType="num">
                                      <p:cBhvr additive="base">
                                        <p:cTn id="202" dur="3000" fill="hold"/>
                                        <p:tgtEl>
                                          <p:spTgt spid="28"/>
                                        </p:tgtEl>
                                        <p:attrNameLst>
                                          <p:attrName>ppt_y</p:attrName>
                                        </p:attrNameLst>
                                      </p:cBhvr>
                                      <p:tavLst>
                                        <p:tav tm="0">
                                          <p:val>
                                            <p:strVal val="1+#ppt_h/2"/>
                                          </p:val>
                                        </p:tav>
                                        <p:tav tm="100000">
                                          <p:val>
                                            <p:strVal val="#ppt_y"/>
                                          </p:val>
                                        </p:tav>
                                      </p:tavLst>
                                    </p:anim>
                                  </p:childTnLst>
                                </p:cTn>
                              </p:par>
                              <p:par>
                                <p:cTn id="203" presetID="2" presetClass="entr" presetSubtype="4" fill="hold" nodeType="withEffect">
                                  <p:stCondLst>
                                    <p:cond delay="0"/>
                                  </p:stCondLst>
                                  <p:childTnLst>
                                    <p:set>
                                      <p:cBhvr>
                                        <p:cTn id="204" dur="1" fill="hold">
                                          <p:stCondLst>
                                            <p:cond delay="0"/>
                                          </p:stCondLst>
                                        </p:cTn>
                                        <p:tgtEl>
                                          <p:spTgt spid="3"/>
                                        </p:tgtEl>
                                        <p:attrNameLst>
                                          <p:attrName>style.visibility</p:attrName>
                                        </p:attrNameLst>
                                      </p:cBhvr>
                                      <p:to>
                                        <p:strVal val="visible"/>
                                      </p:to>
                                    </p:set>
                                    <p:anim calcmode="lin" valueType="num">
                                      <p:cBhvr additive="base">
                                        <p:cTn id="205" dur="3000" fill="hold"/>
                                        <p:tgtEl>
                                          <p:spTgt spid="3"/>
                                        </p:tgtEl>
                                        <p:attrNameLst>
                                          <p:attrName>ppt_x</p:attrName>
                                        </p:attrNameLst>
                                      </p:cBhvr>
                                      <p:tavLst>
                                        <p:tav tm="0">
                                          <p:val>
                                            <p:strVal val="#ppt_x"/>
                                          </p:val>
                                        </p:tav>
                                        <p:tav tm="100000">
                                          <p:val>
                                            <p:strVal val="#ppt_x"/>
                                          </p:val>
                                        </p:tav>
                                      </p:tavLst>
                                    </p:anim>
                                    <p:anim calcmode="lin" valueType="num">
                                      <p:cBhvr additive="base">
                                        <p:cTn id="206" dur="3000" fill="hold"/>
                                        <p:tgtEl>
                                          <p:spTgt spid="3"/>
                                        </p:tgtEl>
                                        <p:attrNameLst>
                                          <p:attrName>ppt_y</p:attrName>
                                        </p:attrNameLst>
                                      </p:cBhvr>
                                      <p:tavLst>
                                        <p:tav tm="0">
                                          <p:val>
                                            <p:strVal val="1+#ppt_h/2"/>
                                          </p:val>
                                        </p:tav>
                                        <p:tav tm="100000">
                                          <p:val>
                                            <p:strVal val="#ppt_y"/>
                                          </p:val>
                                        </p:tav>
                                      </p:tavLst>
                                    </p:anim>
                                  </p:childTnLst>
                                </p:cTn>
                              </p:par>
                              <p:par>
                                <p:cTn id="207" presetID="2" presetClass="entr" presetSubtype="4" fill="hold" nodeType="withEffect">
                                  <p:stCondLst>
                                    <p:cond delay="0"/>
                                  </p:stCondLst>
                                  <p:childTnLst>
                                    <p:set>
                                      <p:cBhvr>
                                        <p:cTn id="208" dur="1" fill="hold">
                                          <p:stCondLst>
                                            <p:cond delay="0"/>
                                          </p:stCondLst>
                                        </p:cTn>
                                        <p:tgtEl>
                                          <p:spTgt spid="7"/>
                                        </p:tgtEl>
                                        <p:attrNameLst>
                                          <p:attrName>style.visibility</p:attrName>
                                        </p:attrNameLst>
                                      </p:cBhvr>
                                      <p:to>
                                        <p:strVal val="visible"/>
                                      </p:to>
                                    </p:set>
                                    <p:anim calcmode="lin" valueType="num">
                                      <p:cBhvr additive="base">
                                        <p:cTn id="209" dur="3000" fill="hold"/>
                                        <p:tgtEl>
                                          <p:spTgt spid="7"/>
                                        </p:tgtEl>
                                        <p:attrNameLst>
                                          <p:attrName>ppt_x</p:attrName>
                                        </p:attrNameLst>
                                      </p:cBhvr>
                                      <p:tavLst>
                                        <p:tav tm="0">
                                          <p:val>
                                            <p:strVal val="#ppt_x"/>
                                          </p:val>
                                        </p:tav>
                                        <p:tav tm="100000">
                                          <p:val>
                                            <p:strVal val="#ppt_x"/>
                                          </p:val>
                                        </p:tav>
                                      </p:tavLst>
                                    </p:anim>
                                    <p:anim calcmode="lin" valueType="num">
                                      <p:cBhvr additive="base">
                                        <p:cTn id="210" dur="3000" fill="hold"/>
                                        <p:tgtEl>
                                          <p:spTgt spid="7"/>
                                        </p:tgtEl>
                                        <p:attrNameLst>
                                          <p:attrName>ppt_y</p:attrName>
                                        </p:attrNameLst>
                                      </p:cBhvr>
                                      <p:tavLst>
                                        <p:tav tm="0">
                                          <p:val>
                                            <p:strVal val="1+#ppt_h/2"/>
                                          </p:val>
                                        </p:tav>
                                        <p:tav tm="100000">
                                          <p:val>
                                            <p:strVal val="#ppt_y"/>
                                          </p:val>
                                        </p:tav>
                                      </p:tavLst>
                                    </p:anim>
                                  </p:childTnLst>
                                </p:cTn>
                              </p:par>
                              <p:par>
                                <p:cTn id="211" presetID="2" presetClass="entr" presetSubtype="4" fill="hold" nodeType="withEffect">
                                  <p:stCondLst>
                                    <p:cond delay="0"/>
                                  </p:stCondLst>
                                  <p:childTnLst>
                                    <p:set>
                                      <p:cBhvr>
                                        <p:cTn id="212" dur="1" fill="hold">
                                          <p:stCondLst>
                                            <p:cond delay="0"/>
                                          </p:stCondLst>
                                        </p:cTn>
                                        <p:tgtEl>
                                          <p:spTgt spid="11"/>
                                        </p:tgtEl>
                                        <p:attrNameLst>
                                          <p:attrName>style.visibility</p:attrName>
                                        </p:attrNameLst>
                                      </p:cBhvr>
                                      <p:to>
                                        <p:strVal val="visible"/>
                                      </p:to>
                                    </p:set>
                                    <p:anim calcmode="lin" valueType="num">
                                      <p:cBhvr additive="base">
                                        <p:cTn id="213" dur="3000" fill="hold"/>
                                        <p:tgtEl>
                                          <p:spTgt spid="11"/>
                                        </p:tgtEl>
                                        <p:attrNameLst>
                                          <p:attrName>ppt_x</p:attrName>
                                        </p:attrNameLst>
                                      </p:cBhvr>
                                      <p:tavLst>
                                        <p:tav tm="0">
                                          <p:val>
                                            <p:strVal val="#ppt_x"/>
                                          </p:val>
                                        </p:tav>
                                        <p:tav tm="100000">
                                          <p:val>
                                            <p:strVal val="#ppt_x"/>
                                          </p:val>
                                        </p:tav>
                                      </p:tavLst>
                                    </p:anim>
                                    <p:anim calcmode="lin" valueType="num">
                                      <p:cBhvr additive="base">
                                        <p:cTn id="214" dur="3000" fill="hold"/>
                                        <p:tgtEl>
                                          <p:spTgt spid="11"/>
                                        </p:tgtEl>
                                        <p:attrNameLst>
                                          <p:attrName>ppt_y</p:attrName>
                                        </p:attrNameLst>
                                      </p:cBhvr>
                                      <p:tavLst>
                                        <p:tav tm="0">
                                          <p:val>
                                            <p:strVal val="1+#ppt_h/2"/>
                                          </p:val>
                                        </p:tav>
                                        <p:tav tm="100000">
                                          <p:val>
                                            <p:strVal val="#ppt_y"/>
                                          </p:val>
                                        </p:tav>
                                      </p:tavLst>
                                    </p:anim>
                                  </p:childTnLst>
                                </p:cTn>
                              </p:par>
                              <p:par>
                                <p:cTn id="215" presetID="2" presetClass="entr" presetSubtype="12" fill="hold" nodeType="withEffect">
                                  <p:stCondLst>
                                    <p:cond delay="0"/>
                                  </p:stCondLst>
                                  <p:childTnLst>
                                    <p:set>
                                      <p:cBhvr>
                                        <p:cTn id="216" dur="1" fill="hold">
                                          <p:stCondLst>
                                            <p:cond delay="0"/>
                                          </p:stCondLst>
                                        </p:cTn>
                                        <p:tgtEl>
                                          <p:spTgt spid="17"/>
                                        </p:tgtEl>
                                        <p:attrNameLst>
                                          <p:attrName>style.visibility</p:attrName>
                                        </p:attrNameLst>
                                      </p:cBhvr>
                                      <p:to>
                                        <p:strVal val="visible"/>
                                      </p:to>
                                    </p:set>
                                    <p:anim calcmode="lin" valueType="num">
                                      <p:cBhvr additive="base">
                                        <p:cTn id="217" dur="3000" fill="hold"/>
                                        <p:tgtEl>
                                          <p:spTgt spid="17"/>
                                        </p:tgtEl>
                                        <p:attrNameLst>
                                          <p:attrName>ppt_x</p:attrName>
                                        </p:attrNameLst>
                                      </p:cBhvr>
                                      <p:tavLst>
                                        <p:tav tm="0">
                                          <p:val>
                                            <p:strVal val="0-#ppt_w/2"/>
                                          </p:val>
                                        </p:tav>
                                        <p:tav tm="100000">
                                          <p:val>
                                            <p:strVal val="#ppt_x"/>
                                          </p:val>
                                        </p:tav>
                                      </p:tavLst>
                                    </p:anim>
                                    <p:anim calcmode="lin" valueType="num">
                                      <p:cBhvr additive="base">
                                        <p:cTn id="218" dur="3000" fill="hold"/>
                                        <p:tgtEl>
                                          <p:spTgt spid="17"/>
                                        </p:tgtEl>
                                        <p:attrNameLst>
                                          <p:attrName>ppt_y</p:attrName>
                                        </p:attrNameLst>
                                      </p:cBhvr>
                                      <p:tavLst>
                                        <p:tav tm="0">
                                          <p:val>
                                            <p:strVal val="1+#ppt_h/2"/>
                                          </p:val>
                                        </p:tav>
                                        <p:tav tm="100000">
                                          <p:val>
                                            <p:strVal val="#ppt_y"/>
                                          </p:val>
                                        </p:tav>
                                      </p:tavLst>
                                    </p:anim>
                                  </p:childTnLst>
                                </p:cTn>
                              </p:par>
                              <p:par>
                                <p:cTn id="219" presetID="2" presetClass="entr" presetSubtype="12" fill="hold" nodeType="withEffect">
                                  <p:stCondLst>
                                    <p:cond delay="0"/>
                                  </p:stCondLst>
                                  <p:childTnLst>
                                    <p:set>
                                      <p:cBhvr>
                                        <p:cTn id="220" dur="1" fill="hold">
                                          <p:stCondLst>
                                            <p:cond delay="0"/>
                                          </p:stCondLst>
                                        </p:cTn>
                                        <p:tgtEl>
                                          <p:spTgt spid="18"/>
                                        </p:tgtEl>
                                        <p:attrNameLst>
                                          <p:attrName>style.visibility</p:attrName>
                                        </p:attrNameLst>
                                      </p:cBhvr>
                                      <p:to>
                                        <p:strVal val="visible"/>
                                      </p:to>
                                    </p:set>
                                    <p:anim calcmode="lin" valueType="num">
                                      <p:cBhvr additive="base">
                                        <p:cTn id="221" dur="3000" fill="hold"/>
                                        <p:tgtEl>
                                          <p:spTgt spid="18"/>
                                        </p:tgtEl>
                                        <p:attrNameLst>
                                          <p:attrName>ppt_x</p:attrName>
                                        </p:attrNameLst>
                                      </p:cBhvr>
                                      <p:tavLst>
                                        <p:tav tm="0">
                                          <p:val>
                                            <p:strVal val="0-#ppt_w/2"/>
                                          </p:val>
                                        </p:tav>
                                        <p:tav tm="100000">
                                          <p:val>
                                            <p:strVal val="#ppt_x"/>
                                          </p:val>
                                        </p:tav>
                                      </p:tavLst>
                                    </p:anim>
                                    <p:anim calcmode="lin" valueType="num">
                                      <p:cBhvr additive="base">
                                        <p:cTn id="222" dur="3000" fill="hold"/>
                                        <p:tgtEl>
                                          <p:spTgt spid="18"/>
                                        </p:tgtEl>
                                        <p:attrNameLst>
                                          <p:attrName>ppt_y</p:attrName>
                                        </p:attrNameLst>
                                      </p:cBhvr>
                                      <p:tavLst>
                                        <p:tav tm="0">
                                          <p:val>
                                            <p:strVal val="1+#ppt_h/2"/>
                                          </p:val>
                                        </p:tav>
                                        <p:tav tm="100000">
                                          <p:val>
                                            <p:strVal val="#ppt_y"/>
                                          </p:val>
                                        </p:tav>
                                      </p:tavLst>
                                    </p:anim>
                                  </p:childTnLst>
                                </p:cTn>
                              </p:par>
                              <p:par>
                                <p:cTn id="223" presetID="2" presetClass="entr" presetSubtype="12" fill="hold" nodeType="withEffect">
                                  <p:stCondLst>
                                    <p:cond delay="0"/>
                                  </p:stCondLst>
                                  <p:childTnLst>
                                    <p:set>
                                      <p:cBhvr>
                                        <p:cTn id="224" dur="1" fill="hold">
                                          <p:stCondLst>
                                            <p:cond delay="0"/>
                                          </p:stCondLst>
                                        </p:cTn>
                                        <p:tgtEl>
                                          <p:spTgt spid="19"/>
                                        </p:tgtEl>
                                        <p:attrNameLst>
                                          <p:attrName>style.visibility</p:attrName>
                                        </p:attrNameLst>
                                      </p:cBhvr>
                                      <p:to>
                                        <p:strVal val="visible"/>
                                      </p:to>
                                    </p:set>
                                    <p:anim calcmode="lin" valueType="num">
                                      <p:cBhvr additive="base">
                                        <p:cTn id="225" dur="3000" fill="hold"/>
                                        <p:tgtEl>
                                          <p:spTgt spid="19"/>
                                        </p:tgtEl>
                                        <p:attrNameLst>
                                          <p:attrName>ppt_x</p:attrName>
                                        </p:attrNameLst>
                                      </p:cBhvr>
                                      <p:tavLst>
                                        <p:tav tm="0">
                                          <p:val>
                                            <p:strVal val="0-#ppt_w/2"/>
                                          </p:val>
                                        </p:tav>
                                        <p:tav tm="100000">
                                          <p:val>
                                            <p:strVal val="#ppt_x"/>
                                          </p:val>
                                        </p:tav>
                                      </p:tavLst>
                                    </p:anim>
                                    <p:anim calcmode="lin" valueType="num">
                                      <p:cBhvr additive="base">
                                        <p:cTn id="226" dur="3000" fill="hold"/>
                                        <p:tgtEl>
                                          <p:spTgt spid="19"/>
                                        </p:tgtEl>
                                        <p:attrNameLst>
                                          <p:attrName>ppt_y</p:attrName>
                                        </p:attrNameLst>
                                      </p:cBhvr>
                                      <p:tavLst>
                                        <p:tav tm="0">
                                          <p:val>
                                            <p:strVal val="1+#ppt_h/2"/>
                                          </p:val>
                                        </p:tav>
                                        <p:tav tm="100000">
                                          <p:val>
                                            <p:strVal val="#ppt_y"/>
                                          </p:val>
                                        </p:tav>
                                      </p:tavLst>
                                    </p:anim>
                                  </p:childTnLst>
                                </p:cTn>
                              </p:par>
                              <p:par>
                                <p:cTn id="227" presetID="2" presetClass="entr" presetSubtype="12" fill="hold" nodeType="withEffect">
                                  <p:stCondLst>
                                    <p:cond delay="0"/>
                                  </p:stCondLst>
                                  <p:childTnLst>
                                    <p:set>
                                      <p:cBhvr>
                                        <p:cTn id="228" dur="1" fill="hold">
                                          <p:stCondLst>
                                            <p:cond delay="0"/>
                                          </p:stCondLst>
                                        </p:cTn>
                                        <p:tgtEl>
                                          <p:spTgt spid="20"/>
                                        </p:tgtEl>
                                        <p:attrNameLst>
                                          <p:attrName>style.visibility</p:attrName>
                                        </p:attrNameLst>
                                      </p:cBhvr>
                                      <p:to>
                                        <p:strVal val="visible"/>
                                      </p:to>
                                    </p:set>
                                    <p:anim calcmode="lin" valueType="num">
                                      <p:cBhvr additive="base">
                                        <p:cTn id="229" dur="3000" fill="hold"/>
                                        <p:tgtEl>
                                          <p:spTgt spid="20"/>
                                        </p:tgtEl>
                                        <p:attrNameLst>
                                          <p:attrName>ppt_x</p:attrName>
                                        </p:attrNameLst>
                                      </p:cBhvr>
                                      <p:tavLst>
                                        <p:tav tm="0">
                                          <p:val>
                                            <p:strVal val="0-#ppt_w/2"/>
                                          </p:val>
                                        </p:tav>
                                        <p:tav tm="100000">
                                          <p:val>
                                            <p:strVal val="#ppt_x"/>
                                          </p:val>
                                        </p:tav>
                                      </p:tavLst>
                                    </p:anim>
                                    <p:anim calcmode="lin" valueType="num">
                                      <p:cBhvr additive="base">
                                        <p:cTn id="230" dur="3000" fill="hold"/>
                                        <p:tgtEl>
                                          <p:spTgt spid="20"/>
                                        </p:tgtEl>
                                        <p:attrNameLst>
                                          <p:attrName>ppt_y</p:attrName>
                                        </p:attrNameLst>
                                      </p:cBhvr>
                                      <p:tavLst>
                                        <p:tav tm="0">
                                          <p:val>
                                            <p:strVal val="1+#ppt_h/2"/>
                                          </p:val>
                                        </p:tav>
                                        <p:tav tm="100000">
                                          <p:val>
                                            <p:strVal val="#ppt_y"/>
                                          </p:val>
                                        </p:tav>
                                      </p:tavLst>
                                    </p:anim>
                                  </p:childTnLst>
                                </p:cTn>
                              </p:par>
                              <p:par>
                                <p:cTn id="231" presetID="2" presetClass="entr" presetSubtype="8" fill="hold" nodeType="withEffect">
                                  <p:stCondLst>
                                    <p:cond delay="0"/>
                                  </p:stCondLst>
                                  <p:childTnLst>
                                    <p:set>
                                      <p:cBhvr>
                                        <p:cTn id="232" dur="1" fill="hold">
                                          <p:stCondLst>
                                            <p:cond delay="0"/>
                                          </p:stCondLst>
                                        </p:cTn>
                                        <p:tgtEl>
                                          <p:spTgt spid="5"/>
                                        </p:tgtEl>
                                        <p:attrNameLst>
                                          <p:attrName>style.visibility</p:attrName>
                                        </p:attrNameLst>
                                      </p:cBhvr>
                                      <p:to>
                                        <p:strVal val="visible"/>
                                      </p:to>
                                    </p:set>
                                    <p:anim calcmode="lin" valueType="num">
                                      <p:cBhvr additive="base">
                                        <p:cTn id="233" dur="3000" fill="hold"/>
                                        <p:tgtEl>
                                          <p:spTgt spid="5"/>
                                        </p:tgtEl>
                                        <p:attrNameLst>
                                          <p:attrName>ppt_x</p:attrName>
                                        </p:attrNameLst>
                                      </p:cBhvr>
                                      <p:tavLst>
                                        <p:tav tm="0">
                                          <p:val>
                                            <p:strVal val="0-#ppt_w/2"/>
                                          </p:val>
                                        </p:tav>
                                        <p:tav tm="100000">
                                          <p:val>
                                            <p:strVal val="#ppt_x"/>
                                          </p:val>
                                        </p:tav>
                                      </p:tavLst>
                                    </p:anim>
                                    <p:anim calcmode="lin" valueType="num">
                                      <p:cBhvr additive="base">
                                        <p:cTn id="234" dur="3000" fill="hold"/>
                                        <p:tgtEl>
                                          <p:spTgt spid="5"/>
                                        </p:tgtEl>
                                        <p:attrNameLst>
                                          <p:attrName>ppt_y</p:attrName>
                                        </p:attrNameLst>
                                      </p:cBhvr>
                                      <p:tavLst>
                                        <p:tav tm="0">
                                          <p:val>
                                            <p:strVal val="#ppt_y"/>
                                          </p:val>
                                        </p:tav>
                                        <p:tav tm="100000">
                                          <p:val>
                                            <p:strVal val="#ppt_y"/>
                                          </p:val>
                                        </p:tav>
                                      </p:tavLst>
                                    </p:anim>
                                  </p:childTnLst>
                                </p:cTn>
                              </p:par>
                              <p:par>
                                <p:cTn id="235" presetID="2" presetClass="entr" presetSubtype="8" fill="hold" nodeType="withEffect">
                                  <p:stCondLst>
                                    <p:cond delay="0"/>
                                  </p:stCondLst>
                                  <p:childTnLst>
                                    <p:set>
                                      <p:cBhvr>
                                        <p:cTn id="236" dur="1" fill="hold">
                                          <p:stCondLst>
                                            <p:cond delay="0"/>
                                          </p:stCondLst>
                                        </p:cTn>
                                        <p:tgtEl>
                                          <p:spTgt spid="8"/>
                                        </p:tgtEl>
                                        <p:attrNameLst>
                                          <p:attrName>style.visibility</p:attrName>
                                        </p:attrNameLst>
                                      </p:cBhvr>
                                      <p:to>
                                        <p:strVal val="visible"/>
                                      </p:to>
                                    </p:set>
                                    <p:anim calcmode="lin" valueType="num">
                                      <p:cBhvr additive="base">
                                        <p:cTn id="237" dur="3000" fill="hold"/>
                                        <p:tgtEl>
                                          <p:spTgt spid="8"/>
                                        </p:tgtEl>
                                        <p:attrNameLst>
                                          <p:attrName>ppt_x</p:attrName>
                                        </p:attrNameLst>
                                      </p:cBhvr>
                                      <p:tavLst>
                                        <p:tav tm="0">
                                          <p:val>
                                            <p:strVal val="0-#ppt_w/2"/>
                                          </p:val>
                                        </p:tav>
                                        <p:tav tm="100000">
                                          <p:val>
                                            <p:strVal val="#ppt_x"/>
                                          </p:val>
                                        </p:tav>
                                      </p:tavLst>
                                    </p:anim>
                                    <p:anim calcmode="lin" valueType="num">
                                      <p:cBhvr additive="base">
                                        <p:cTn id="238" dur="3000" fill="hold"/>
                                        <p:tgtEl>
                                          <p:spTgt spid="8"/>
                                        </p:tgtEl>
                                        <p:attrNameLst>
                                          <p:attrName>ppt_y</p:attrName>
                                        </p:attrNameLst>
                                      </p:cBhvr>
                                      <p:tavLst>
                                        <p:tav tm="0">
                                          <p:val>
                                            <p:strVal val="#ppt_y"/>
                                          </p:val>
                                        </p:tav>
                                        <p:tav tm="100000">
                                          <p:val>
                                            <p:strVal val="#ppt_y"/>
                                          </p:val>
                                        </p:tav>
                                      </p:tavLst>
                                    </p:anim>
                                  </p:childTnLst>
                                </p:cTn>
                              </p:par>
                              <p:par>
                                <p:cTn id="239" presetID="2" presetClass="entr" presetSubtype="8" fill="hold" nodeType="withEffect">
                                  <p:stCondLst>
                                    <p:cond delay="0"/>
                                  </p:stCondLst>
                                  <p:childTnLst>
                                    <p:set>
                                      <p:cBhvr>
                                        <p:cTn id="240" dur="1" fill="hold">
                                          <p:stCondLst>
                                            <p:cond delay="0"/>
                                          </p:stCondLst>
                                        </p:cTn>
                                        <p:tgtEl>
                                          <p:spTgt spid="13"/>
                                        </p:tgtEl>
                                        <p:attrNameLst>
                                          <p:attrName>style.visibility</p:attrName>
                                        </p:attrNameLst>
                                      </p:cBhvr>
                                      <p:to>
                                        <p:strVal val="visible"/>
                                      </p:to>
                                    </p:set>
                                    <p:anim calcmode="lin" valueType="num">
                                      <p:cBhvr additive="base">
                                        <p:cTn id="241" dur="3000" fill="hold"/>
                                        <p:tgtEl>
                                          <p:spTgt spid="13"/>
                                        </p:tgtEl>
                                        <p:attrNameLst>
                                          <p:attrName>ppt_x</p:attrName>
                                        </p:attrNameLst>
                                      </p:cBhvr>
                                      <p:tavLst>
                                        <p:tav tm="0">
                                          <p:val>
                                            <p:strVal val="0-#ppt_w/2"/>
                                          </p:val>
                                        </p:tav>
                                        <p:tav tm="100000">
                                          <p:val>
                                            <p:strVal val="#ppt_x"/>
                                          </p:val>
                                        </p:tav>
                                      </p:tavLst>
                                    </p:anim>
                                    <p:anim calcmode="lin" valueType="num">
                                      <p:cBhvr additive="base">
                                        <p:cTn id="242" dur="3000" fill="hold"/>
                                        <p:tgtEl>
                                          <p:spTgt spid="13"/>
                                        </p:tgtEl>
                                        <p:attrNameLst>
                                          <p:attrName>ppt_y</p:attrName>
                                        </p:attrNameLst>
                                      </p:cBhvr>
                                      <p:tavLst>
                                        <p:tav tm="0">
                                          <p:val>
                                            <p:strVal val="#ppt_y"/>
                                          </p:val>
                                        </p:tav>
                                        <p:tav tm="100000">
                                          <p:val>
                                            <p:strVal val="#ppt_y"/>
                                          </p:val>
                                        </p:tav>
                                      </p:tavLst>
                                    </p:anim>
                                  </p:childTnLst>
                                </p:cTn>
                              </p:par>
                              <p:par>
                                <p:cTn id="243" presetID="2" presetClass="entr" presetSubtype="8" fill="hold" nodeType="withEffect">
                                  <p:stCondLst>
                                    <p:cond delay="0"/>
                                  </p:stCondLst>
                                  <p:childTnLst>
                                    <p:set>
                                      <p:cBhvr>
                                        <p:cTn id="244" dur="1" fill="hold">
                                          <p:stCondLst>
                                            <p:cond delay="0"/>
                                          </p:stCondLst>
                                        </p:cTn>
                                        <p:tgtEl>
                                          <p:spTgt spid="16"/>
                                        </p:tgtEl>
                                        <p:attrNameLst>
                                          <p:attrName>style.visibility</p:attrName>
                                        </p:attrNameLst>
                                      </p:cBhvr>
                                      <p:to>
                                        <p:strVal val="visible"/>
                                      </p:to>
                                    </p:set>
                                    <p:anim calcmode="lin" valueType="num">
                                      <p:cBhvr additive="base">
                                        <p:cTn id="245" dur="3000" fill="hold"/>
                                        <p:tgtEl>
                                          <p:spTgt spid="16"/>
                                        </p:tgtEl>
                                        <p:attrNameLst>
                                          <p:attrName>ppt_x</p:attrName>
                                        </p:attrNameLst>
                                      </p:cBhvr>
                                      <p:tavLst>
                                        <p:tav tm="0">
                                          <p:val>
                                            <p:strVal val="0-#ppt_w/2"/>
                                          </p:val>
                                        </p:tav>
                                        <p:tav tm="100000">
                                          <p:val>
                                            <p:strVal val="#ppt_x"/>
                                          </p:val>
                                        </p:tav>
                                      </p:tavLst>
                                    </p:anim>
                                    <p:anim calcmode="lin" valueType="num">
                                      <p:cBhvr additive="base">
                                        <p:cTn id="246" dur="3000" fill="hold"/>
                                        <p:tgtEl>
                                          <p:spTgt spid="16"/>
                                        </p:tgtEl>
                                        <p:attrNameLst>
                                          <p:attrName>ppt_y</p:attrName>
                                        </p:attrNameLst>
                                      </p:cBhvr>
                                      <p:tavLst>
                                        <p:tav tm="0">
                                          <p:val>
                                            <p:strVal val="#ppt_y"/>
                                          </p:val>
                                        </p:tav>
                                        <p:tav tm="100000">
                                          <p:val>
                                            <p:strVal val="#ppt_y"/>
                                          </p:val>
                                        </p:tav>
                                      </p:tavLst>
                                    </p:anim>
                                  </p:childTnLst>
                                </p:cTn>
                              </p:par>
                              <p:par>
                                <p:cTn id="247" presetID="2" presetClass="entr" presetSubtype="9" fill="hold" nodeType="withEffect">
                                  <p:stCondLst>
                                    <p:cond delay="0"/>
                                  </p:stCondLst>
                                  <p:childTnLst>
                                    <p:set>
                                      <p:cBhvr>
                                        <p:cTn id="248" dur="1" fill="hold">
                                          <p:stCondLst>
                                            <p:cond delay="0"/>
                                          </p:stCondLst>
                                        </p:cTn>
                                        <p:tgtEl>
                                          <p:spTgt spid="29"/>
                                        </p:tgtEl>
                                        <p:attrNameLst>
                                          <p:attrName>style.visibility</p:attrName>
                                        </p:attrNameLst>
                                      </p:cBhvr>
                                      <p:to>
                                        <p:strVal val="visible"/>
                                      </p:to>
                                    </p:set>
                                    <p:anim calcmode="lin" valueType="num">
                                      <p:cBhvr additive="base">
                                        <p:cTn id="249" dur="3000" fill="hold"/>
                                        <p:tgtEl>
                                          <p:spTgt spid="29"/>
                                        </p:tgtEl>
                                        <p:attrNameLst>
                                          <p:attrName>ppt_x</p:attrName>
                                        </p:attrNameLst>
                                      </p:cBhvr>
                                      <p:tavLst>
                                        <p:tav tm="0">
                                          <p:val>
                                            <p:strVal val="0-#ppt_w/2"/>
                                          </p:val>
                                        </p:tav>
                                        <p:tav tm="100000">
                                          <p:val>
                                            <p:strVal val="#ppt_x"/>
                                          </p:val>
                                        </p:tav>
                                      </p:tavLst>
                                    </p:anim>
                                    <p:anim calcmode="lin" valueType="num">
                                      <p:cBhvr additive="base">
                                        <p:cTn id="250" dur="3000" fill="hold"/>
                                        <p:tgtEl>
                                          <p:spTgt spid="29"/>
                                        </p:tgtEl>
                                        <p:attrNameLst>
                                          <p:attrName>ppt_y</p:attrName>
                                        </p:attrNameLst>
                                      </p:cBhvr>
                                      <p:tavLst>
                                        <p:tav tm="0">
                                          <p:val>
                                            <p:strVal val="0-#ppt_h/2"/>
                                          </p:val>
                                        </p:tav>
                                        <p:tav tm="100000">
                                          <p:val>
                                            <p:strVal val="#ppt_y"/>
                                          </p:val>
                                        </p:tav>
                                      </p:tavLst>
                                    </p:anim>
                                  </p:childTnLst>
                                </p:cTn>
                              </p:par>
                              <p:par>
                                <p:cTn id="251" presetID="2" presetClass="entr" presetSubtype="9" fill="hold" nodeType="withEffect">
                                  <p:stCondLst>
                                    <p:cond delay="0"/>
                                  </p:stCondLst>
                                  <p:childTnLst>
                                    <p:set>
                                      <p:cBhvr>
                                        <p:cTn id="252" dur="1" fill="hold">
                                          <p:stCondLst>
                                            <p:cond delay="0"/>
                                          </p:stCondLst>
                                        </p:cTn>
                                        <p:tgtEl>
                                          <p:spTgt spid="30"/>
                                        </p:tgtEl>
                                        <p:attrNameLst>
                                          <p:attrName>style.visibility</p:attrName>
                                        </p:attrNameLst>
                                      </p:cBhvr>
                                      <p:to>
                                        <p:strVal val="visible"/>
                                      </p:to>
                                    </p:set>
                                    <p:anim calcmode="lin" valueType="num">
                                      <p:cBhvr additive="base">
                                        <p:cTn id="253" dur="3000" fill="hold"/>
                                        <p:tgtEl>
                                          <p:spTgt spid="30"/>
                                        </p:tgtEl>
                                        <p:attrNameLst>
                                          <p:attrName>ppt_x</p:attrName>
                                        </p:attrNameLst>
                                      </p:cBhvr>
                                      <p:tavLst>
                                        <p:tav tm="0">
                                          <p:val>
                                            <p:strVal val="0-#ppt_w/2"/>
                                          </p:val>
                                        </p:tav>
                                        <p:tav tm="100000">
                                          <p:val>
                                            <p:strVal val="#ppt_x"/>
                                          </p:val>
                                        </p:tav>
                                      </p:tavLst>
                                    </p:anim>
                                    <p:anim calcmode="lin" valueType="num">
                                      <p:cBhvr additive="base">
                                        <p:cTn id="254" dur="3000" fill="hold"/>
                                        <p:tgtEl>
                                          <p:spTgt spid="30"/>
                                        </p:tgtEl>
                                        <p:attrNameLst>
                                          <p:attrName>ppt_y</p:attrName>
                                        </p:attrNameLst>
                                      </p:cBhvr>
                                      <p:tavLst>
                                        <p:tav tm="0">
                                          <p:val>
                                            <p:strVal val="0-#ppt_h/2"/>
                                          </p:val>
                                        </p:tav>
                                        <p:tav tm="100000">
                                          <p:val>
                                            <p:strVal val="#ppt_y"/>
                                          </p:val>
                                        </p:tav>
                                      </p:tavLst>
                                    </p:anim>
                                  </p:childTnLst>
                                </p:cTn>
                              </p:par>
                              <p:par>
                                <p:cTn id="255" presetID="2" presetClass="entr" presetSubtype="9" fill="hold" nodeType="withEffect">
                                  <p:stCondLst>
                                    <p:cond delay="0"/>
                                  </p:stCondLst>
                                  <p:childTnLst>
                                    <p:set>
                                      <p:cBhvr>
                                        <p:cTn id="256" dur="1" fill="hold">
                                          <p:stCondLst>
                                            <p:cond delay="0"/>
                                          </p:stCondLst>
                                        </p:cTn>
                                        <p:tgtEl>
                                          <p:spTgt spid="31"/>
                                        </p:tgtEl>
                                        <p:attrNameLst>
                                          <p:attrName>style.visibility</p:attrName>
                                        </p:attrNameLst>
                                      </p:cBhvr>
                                      <p:to>
                                        <p:strVal val="visible"/>
                                      </p:to>
                                    </p:set>
                                    <p:anim calcmode="lin" valueType="num">
                                      <p:cBhvr additive="base">
                                        <p:cTn id="257" dur="3000" fill="hold"/>
                                        <p:tgtEl>
                                          <p:spTgt spid="31"/>
                                        </p:tgtEl>
                                        <p:attrNameLst>
                                          <p:attrName>ppt_x</p:attrName>
                                        </p:attrNameLst>
                                      </p:cBhvr>
                                      <p:tavLst>
                                        <p:tav tm="0">
                                          <p:val>
                                            <p:strVal val="0-#ppt_w/2"/>
                                          </p:val>
                                        </p:tav>
                                        <p:tav tm="100000">
                                          <p:val>
                                            <p:strVal val="#ppt_x"/>
                                          </p:val>
                                        </p:tav>
                                      </p:tavLst>
                                    </p:anim>
                                    <p:anim calcmode="lin" valueType="num">
                                      <p:cBhvr additive="base">
                                        <p:cTn id="258" dur="3000" fill="hold"/>
                                        <p:tgtEl>
                                          <p:spTgt spid="31"/>
                                        </p:tgtEl>
                                        <p:attrNameLst>
                                          <p:attrName>ppt_y</p:attrName>
                                        </p:attrNameLst>
                                      </p:cBhvr>
                                      <p:tavLst>
                                        <p:tav tm="0">
                                          <p:val>
                                            <p:strVal val="0-#ppt_h/2"/>
                                          </p:val>
                                        </p:tav>
                                        <p:tav tm="100000">
                                          <p:val>
                                            <p:strVal val="#ppt_y"/>
                                          </p:val>
                                        </p:tav>
                                      </p:tavLst>
                                    </p:anim>
                                  </p:childTnLst>
                                </p:cTn>
                              </p:par>
                              <p:par>
                                <p:cTn id="259" presetID="2" presetClass="entr" presetSubtype="9" fill="hold" nodeType="withEffect">
                                  <p:stCondLst>
                                    <p:cond delay="0"/>
                                  </p:stCondLst>
                                  <p:childTnLst>
                                    <p:set>
                                      <p:cBhvr>
                                        <p:cTn id="260" dur="1" fill="hold">
                                          <p:stCondLst>
                                            <p:cond delay="0"/>
                                          </p:stCondLst>
                                        </p:cTn>
                                        <p:tgtEl>
                                          <p:spTgt spid="32"/>
                                        </p:tgtEl>
                                        <p:attrNameLst>
                                          <p:attrName>style.visibility</p:attrName>
                                        </p:attrNameLst>
                                      </p:cBhvr>
                                      <p:to>
                                        <p:strVal val="visible"/>
                                      </p:to>
                                    </p:set>
                                    <p:anim calcmode="lin" valueType="num">
                                      <p:cBhvr additive="base">
                                        <p:cTn id="261" dur="3000" fill="hold"/>
                                        <p:tgtEl>
                                          <p:spTgt spid="32"/>
                                        </p:tgtEl>
                                        <p:attrNameLst>
                                          <p:attrName>ppt_x</p:attrName>
                                        </p:attrNameLst>
                                      </p:cBhvr>
                                      <p:tavLst>
                                        <p:tav tm="0">
                                          <p:val>
                                            <p:strVal val="0-#ppt_w/2"/>
                                          </p:val>
                                        </p:tav>
                                        <p:tav tm="100000">
                                          <p:val>
                                            <p:strVal val="#ppt_x"/>
                                          </p:val>
                                        </p:tav>
                                      </p:tavLst>
                                    </p:anim>
                                    <p:anim calcmode="lin" valueType="num">
                                      <p:cBhvr additive="base">
                                        <p:cTn id="262" dur="3000" fill="hold"/>
                                        <p:tgtEl>
                                          <p:spTgt spid="32"/>
                                        </p:tgtEl>
                                        <p:attrNameLst>
                                          <p:attrName>ppt_y</p:attrName>
                                        </p:attrNameLst>
                                      </p:cBhvr>
                                      <p:tavLst>
                                        <p:tav tm="0">
                                          <p:val>
                                            <p:strVal val="0-#ppt_h/2"/>
                                          </p:val>
                                        </p:tav>
                                        <p:tav tm="100000">
                                          <p:val>
                                            <p:strVal val="#ppt_y"/>
                                          </p:val>
                                        </p:tav>
                                      </p:tavLst>
                                    </p:anim>
                                  </p:childTnLst>
                                </p:cTn>
                              </p:par>
                              <p:par>
                                <p:cTn id="263" presetID="2" presetClass="entr" presetSubtype="1" fill="hold" nodeType="withEffect">
                                  <p:stCondLst>
                                    <p:cond delay="0"/>
                                  </p:stCondLst>
                                  <p:childTnLst>
                                    <p:set>
                                      <p:cBhvr>
                                        <p:cTn id="264" dur="1" fill="hold">
                                          <p:stCondLst>
                                            <p:cond delay="0"/>
                                          </p:stCondLst>
                                        </p:cTn>
                                        <p:tgtEl>
                                          <p:spTgt spid="4"/>
                                        </p:tgtEl>
                                        <p:attrNameLst>
                                          <p:attrName>style.visibility</p:attrName>
                                        </p:attrNameLst>
                                      </p:cBhvr>
                                      <p:to>
                                        <p:strVal val="visible"/>
                                      </p:to>
                                    </p:set>
                                    <p:anim calcmode="lin" valueType="num">
                                      <p:cBhvr additive="base">
                                        <p:cTn id="265" dur="3000" fill="hold"/>
                                        <p:tgtEl>
                                          <p:spTgt spid="4"/>
                                        </p:tgtEl>
                                        <p:attrNameLst>
                                          <p:attrName>ppt_x</p:attrName>
                                        </p:attrNameLst>
                                      </p:cBhvr>
                                      <p:tavLst>
                                        <p:tav tm="0">
                                          <p:val>
                                            <p:strVal val="#ppt_x"/>
                                          </p:val>
                                        </p:tav>
                                        <p:tav tm="100000">
                                          <p:val>
                                            <p:strVal val="#ppt_x"/>
                                          </p:val>
                                        </p:tav>
                                      </p:tavLst>
                                    </p:anim>
                                    <p:anim calcmode="lin" valueType="num">
                                      <p:cBhvr additive="base">
                                        <p:cTn id="266" dur="3000" fill="hold"/>
                                        <p:tgtEl>
                                          <p:spTgt spid="4"/>
                                        </p:tgtEl>
                                        <p:attrNameLst>
                                          <p:attrName>ppt_y</p:attrName>
                                        </p:attrNameLst>
                                      </p:cBhvr>
                                      <p:tavLst>
                                        <p:tav tm="0">
                                          <p:val>
                                            <p:strVal val="0-#ppt_h/2"/>
                                          </p:val>
                                        </p:tav>
                                        <p:tav tm="100000">
                                          <p:val>
                                            <p:strVal val="#ppt_y"/>
                                          </p:val>
                                        </p:tav>
                                      </p:tavLst>
                                    </p:anim>
                                  </p:childTnLst>
                                </p:cTn>
                              </p:par>
                              <p:par>
                                <p:cTn id="267" presetID="2" presetClass="entr" presetSubtype="1" fill="hold" nodeType="withEffect">
                                  <p:stCondLst>
                                    <p:cond delay="0"/>
                                  </p:stCondLst>
                                  <p:childTnLst>
                                    <p:set>
                                      <p:cBhvr>
                                        <p:cTn id="268" dur="1" fill="hold">
                                          <p:stCondLst>
                                            <p:cond delay="0"/>
                                          </p:stCondLst>
                                        </p:cTn>
                                        <p:tgtEl>
                                          <p:spTgt spid="9"/>
                                        </p:tgtEl>
                                        <p:attrNameLst>
                                          <p:attrName>style.visibility</p:attrName>
                                        </p:attrNameLst>
                                      </p:cBhvr>
                                      <p:to>
                                        <p:strVal val="visible"/>
                                      </p:to>
                                    </p:set>
                                    <p:anim calcmode="lin" valueType="num">
                                      <p:cBhvr additive="base">
                                        <p:cTn id="269" dur="3000" fill="hold"/>
                                        <p:tgtEl>
                                          <p:spTgt spid="9"/>
                                        </p:tgtEl>
                                        <p:attrNameLst>
                                          <p:attrName>ppt_x</p:attrName>
                                        </p:attrNameLst>
                                      </p:cBhvr>
                                      <p:tavLst>
                                        <p:tav tm="0">
                                          <p:val>
                                            <p:strVal val="#ppt_x"/>
                                          </p:val>
                                        </p:tav>
                                        <p:tav tm="100000">
                                          <p:val>
                                            <p:strVal val="#ppt_x"/>
                                          </p:val>
                                        </p:tav>
                                      </p:tavLst>
                                    </p:anim>
                                    <p:anim calcmode="lin" valueType="num">
                                      <p:cBhvr additive="base">
                                        <p:cTn id="270" dur="3000" fill="hold"/>
                                        <p:tgtEl>
                                          <p:spTgt spid="9"/>
                                        </p:tgtEl>
                                        <p:attrNameLst>
                                          <p:attrName>ppt_y</p:attrName>
                                        </p:attrNameLst>
                                      </p:cBhvr>
                                      <p:tavLst>
                                        <p:tav tm="0">
                                          <p:val>
                                            <p:strVal val="0-#ppt_h/2"/>
                                          </p:val>
                                        </p:tav>
                                        <p:tav tm="100000">
                                          <p:val>
                                            <p:strVal val="#ppt_y"/>
                                          </p:val>
                                        </p:tav>
                                      </p:tavLst>
                                    </p:anim>
                                  </p:childTnLst>
                                </p:cTn>
                              </p:par>
                              <p:par>
                                <p:cTn id="271" presetID="2" presetClass="entr" presetSubtype="1" fill="hold" nodeType="withEffect">
                                  <p:stCondLst>
                                    <p:cond delay="0"/>
                                  </p:stCondLst>
                                  <p:childTnLst>
                                    <p:set>
                                      <p:cBhvr>
                                        <p:cTn id="272" dur="1" fill="hold">
                                          <p:stCondLst>
                                            <p:cond delay="0"/>
                                          </p:stCondLst>
                                        </p:cTn>
                                        <p:tgtEl>
                                          <p:spTgt spid="12"/>
                                        </p:tgtEl>
                                        <p:attrNameLst>
                                          <p:attrName>style.visibility</p:attrName>
                                        </p:attrNameLst>
                                      </p:cBhvr>
                                      <p:to>
                                        <p:strVal val="visible"/>
                                      </p:to>
                                    </p:set>
                                    <p:anim calcmode="lin" valueType="num">
                                      <p:cBhvr additive="base">
                                        <p:cTn id="273" dur="3000" fill="hold"/>
                                        <p:tgtEl>
                                          <p:spTgt spid="12"/>
                                        </p:tgtEl>
                                        <p:attrNameLst>
                                          <p:attrName>ppt_x</p:attrName>
                                        </p:attrNameLst>
                                      </p:cBhvr>
                                      <p:tavLst>
                                        <p:tav tm="0">
                                          <p:val>
                                            <p:strVal val="#ppt_x"/>
                                          </p:val>
                                        </p:tav>
                                        <p:tav tm="100000">
                                          <p:val>
                                            <p:strVal val="#ppt_x"/>
                                          </p:val>
                                        </p:tav>
                                      </p:tavLst>
                                    </p:anim>
                                    <p:anim calcmode="lin" valueType="num">
                                      <p:cBhvr additive="base">
                                        <p:cTn id="274" dur="3000" fill="hold"/>
                                        <p:tgtEl>
                                          <p:spTgt spid="12"/>
                                        </p:tgtEl>
                                        <p:attrNameLst>
                                          <p:attrName>ppt_y</p:attrName>
                                        </p:attrNameLst>
                                      </p:cBhvr>
                                      <p:tavLst>
                                        <p:tav tm="0">
                                          <p:val>
                                            <p:strVal val="0-#ppt_h/2"/>
                                          </p:val>
                                        </p:tav>
                                        <p:tav tm="100000">
                                          <p:val>
                                            <p:strVal val="#ppt_y"/>
                                          </p:val>
                                        </p:tav>
                                      </p:tavLst>
                                    </p:anim>
                                  </p:childTnLst>
                                </p:cTn>
                              </p:par>
                              <p:par>
                                <p:cTn id="275" presetID="2" presetClass="entr" presetSubtype="3" fill="hold" nodeType="withEffect">
                                  <p:stCondLst>
                                    <p:cond delay="0"/>
                                  </p:stCondLst>
                                  <p:childTnLst>
                                    <p:set>
                                      <p:cBhvr>
                                        <p:cTn id="276" dur="1" fill="hold">
                                          <p:stCondLst>
                                            <p:cond delay="0"/>
                                          </p:stCondLst>
                                        </p:cTn>
                                        <p:tgtEl>
                                          <p:spTgt spid="21"/>
                                        </p:tgtEl>
                                        <p:attrNameLst>
                                          <p:attrName>style.visibility</p:attrName>
                                        </p:attrNameLst>
                                      </p:cBhvr>
                                      <p:to>
                                        <p:strVal val="visible"/>
                                      </p:to>
                                    </p:set>
                                    <p:anim calcmode="lin" valueType="num">
                                      <p:cBhvr additive="base">
                                        <p:cTn id="277" dur="3000" fill="hold"/>
                                        <p:tgtEl>
                                          <p:spTgt spid="21"/>
                                        </p:tgtEl>
                                        <p:attrNameLst>
                                          <p:attrName>ppt_x</p:attrName>
                                        </p:attrNameLst>
                                      </p:cBhvr>
                                      <p:tavLst>
                                        <p:tav tm="0">
                                          <p:val>
                                            <p:strVal val="1+#ppt_w/2"/>
                                          </p:val>
                                        </p:tav>
                                        <p:tav tm="100000">
                                          <p:val>
                                            <p:strVal val="#ppt_x"/>
                                          </p:val>
                                        </p:tav>
                                      </p:tavLst>
                                    </p:anim>
                                    <p:anim calcmode="lin" valueType="num">
                                      <p:cBhvr additive="base">
                                        <p:cTn id="278" dur="3000" fill="hold"/>
                                        <p:tgtEl>
                                          <p:spTgt spid="21"/>
                                        </p:tgtEl>
                                        <p:attrNameLst>
                                          <p:attrName>ppt_y</p:attrName>
                                        </p:attrNameLst>
                                      </p:cBhvr>
                                      <p:tavLst>
                                        <p:tav tm="0">
                                          <p:val>
                                            <p:strVal val="0-#ppt_h/2"/>
                                          </p:val>
                                        </p:tav>
                                        <p:tav tm="100000">
                                          <p:val>
                                            <p:strVal val="#ppt_y"/>
                                          </p:val>
                                        </p:tav>
                                      </p:tavLst>
                                    </p:anim>
                                  </p:childTnLst>
                                </p:cTn>
                              </p:par>
                              <p:par>
                                <p:cTn id="279" presetID="2" presetClass="entr" presetSubtype="3" fill="hold" nodeType="withEffect">
                                  <p:stCondLst>
                                    <p:cond delay="0"/>
                                  </p:stCondLst>
                                  <p:childTnLst>
                                    <p:set>
                                      <p:cBhvr>
                                        <p:cTn id="280" dur="1" fill="hold">
                                          <p:stCondLst>
                                            <p:cond delay="0"/>
                                          </p:stCondLst>
                                        </p:cTn>
                                        <p:tgtEl>
                                          <p:spTgt spid="22"/>
                                        </p:tgtEl>
                                        <p:attrNameLst>
                                          <p:attrName>style.visibility</p:attrName>
                                        </p:attrNameLst>
                                      </p:cBhvr>
                                      <p:to>
                                        <p:strVal val="visible"/>
                                      </p:to>
                                    </p:set>
                                    <p:anim calcmode="lin" valueType="num">
                                      <p:cBhvr additive="base">
                                        <p:cTn id="281" dur="3000" fill="hold"/>
                                        <p:tgtEl>
                                          <p:spTgt spid="22"/>
                                        </p:tgtEl>
                                        <p:attrNameLst>
                                          <p:attrName>ppt_x</p:attrName>
                                        </p:attrNameLst>
                                      </p:cBhvr>
                                      <p:tavLst>
                                        <p:tav tm="0">
                                          <p:val>
                                            <p:strVal val="1+#ppt_w/2"/>
                                          </p:val>
                                        </p:tav>
                                        <p:tav tm="100000">
                                          <p:val>
                                            <p:strVal val="#ppt_x"/>
                                          </p:val>
                                        </p:tav>
                                      </p:tavLst>
                                    </p:anim>
                                    <p:anim calcmode="lin" valueType="num">
                                      <p:cBhvr additive="base">
                                        <p:cTn id="282" dur="3000" fill="hold"/>
                                        <p:tgtEl>
                                          <p:spTgt spid="22"/>
                                        </p:tgtEl>
                                        <p:attrNameLst>
                                          <p:attrName>ppt_y</p:attrName>
                                        </p:attrNameLst>
                                      </p:cBhvr>
                                      <p:tavLst>
                                        <p:tav tm="0">
                                          <p:val>
                                            <p:strVal val="0-#ppt_h/2"/>
                                          </p:val>
                                        </p:tav>
                                        <p:tav tm="100000">
                                          <p:val>
                                            <p:strVal val="#ppt_y"/>
                                          </p:val>
                                        </p:tav>
                                      </p:tavLst>
                                    </p:anim>
                                  </p:childTnLst>
                                </p:cTn>
                              </p:par>
                              <p:par>
                                <p:cTn id="283" presetID="2" presetClass="entr" presetSubtype="3" fill="hold" nodeType="withEffect">
                                  <p:stCondLst>
                                    <p:cond delay="0"/>
                                  </p:stCondLst>
                                  <p:childTnLst>
                                    <p:set>
                                      <p:cBhvr>
                                        <p:cTn id="284" dur="1" fill="hold">
                                          <p:stCondLst>
                                            <p:cond delay="0"/>
                                          </p:stCondLst>
                                        </p:cTn>
                                        <p:tgtEl>
                                          <p:spTgt spid="23"/>
                                        </p:tgtEl>
                                        <p:attrNameLst>
                                          <p:attrName>style.visibility</p:attrName>
                                        </p:attrNameLst>
                                      </p:cBhvr>
                                      <p:to>
                                        <p:strVal val="visible"/>
                                      </p:to>
                                    </p:set>
                                    <p:anim calcmode="lin" valueType="num">
                                      <p:cBhvr additive="base">
                                        <p:cTn id="285" dur="3000" fill="hold"/>
                                        <p:tgtEl>
                                          <p:spTgt spid="23"/>
                                        </p:tgtEl>
                                        <p:attrNameLst>
                                          <p:attrName>ppt_x</p:attrName>
                                        </p:attrNameLst>
                                      </p:cBhvr>
                                      <p:tavLst>
                                        <p:tav tm="0">
                                          <p:val>
                                            <p:strVal val="1+#ppt_w/2"/>
                                          </p:val>
                                        </p:tav>
                                        <p:tav tm="100000">
                                          <p:val>
                                            <p:strVal val="#ppt_x"/>
                                          </p:val>
                                        </p:tav>
                                      </p:tavLst>
                                    </p:anim>
                                    <p:anim calcmode="lin" valueType="num">
                                      <p:cBhvr additive="base">
                                        <p:cTn id="286" dur="3000" fill="hold"/>
                                        <p:tgtEl>
                                          <p:spTgt spid="23"/>
                                        </p:tgtEl>
                                        <p:attrNameLst>
                                          <p:attrName>ppt_y</p:attrName>
                                        </p:attrNameLst>
                                      </p:cBhvr>
                                      <p:tavLst>
                                        <p:tav tm="0">
                                          <p:val>
                                            <p:strVal val="0-#ppt_h/2"/>
                                          </p:val>
                                        </p:tav>
                                        <p:tav tm="100000">
                                          <p:val>
                                            <p:strVal val="#ppt_y"/>
                                          </p:val>
                                        </p:tav>
                                      </p:tavLst>
                                    </p:anim>
                                  </p:childTnLst>
                                </p:cTn>
                              </p:par>
                              <p:par>
                                <p:cTn id="287" presetID="2" presetClass="entr" presetSubtype="3" fill="hold" nodeType="withEffect">
                                  <p:stCondLst>
                                    <p:cond delay="0"/>
                                  </p:stCondLst>
                                  <p:childTnLst>
                                    <p:set>
                                      <p:cBhvr>
                                        <p:cTn id="288" dur="1" fill="hold">
                                          <p:stCondLst>
                                            <p:cond delay="0"/>
                                          </p:stCondLst>
                                        </p:cTn>
                                        <p:tgtEl>
                                          <p:spTgt spid="24"/>
                                        </p:tgtEl>
                                        <p:attrNameLst>
                                          <p:attrName>style.visibility</p:attrName>
                                        </p:attrNameLst>
                                      </p:cBhvr>
                                      <p:to>
                                        <p:strVal val="visible"/>
                                      </p:to>
                                    </p:set>
                                    <p:anim calcmode="lin" valueType="num">
                                      <p:cBhvr additive="base">
                                        <p:cTn id="289" dur="3000" fill="hold"/>
                                        <p:tgtEl>
                                          <p:spTgt spid="24"/>
                                        </p:tgtEl>
                                        <p:attrNameLst>
                                          <p:attrName>ppt_x</p:attrName>
                                        </p:attrNameLst>
                                      </p:cBhvr>
                                      <p:tavLst>
                                        <p:tav tm="0">
                                          <p:val>
                                            <p:strVal val="1+#ppt_w/2"/>
                                          </p:val>
                                        </p:tav>
                                        <p:tav tm="100000">
                                          <p:val>
                                            <p:strVal val="#ppt_x"/>
                                          </p:val>
                                        </p:tav>
                                      </p:tavLst>
                                    </p:anim>
                                    <p:anim calcmode="lin" valueType="num">
                                      <p:cBhvr additive="base">
                                        <p:cTn id="290" dur="3000" fill="hold"/>
                                        <p:tgtEl>
                                          <p:spTgt spid="24"/>
                                        </p:tgtEl>
                                        <p:attrNameLst>
                                          <p:attrName>ppt_y</p:attrName>
                                        </p:attrNameLst>
                                      </p:cBhvr>
                                      <p:tavLst>
                                        <p:tav tm="0">
                                          <p:val>
                                            <p:strVal val="0-#ppt_h/2"/>
                                          </p:val>
                                        </p:tav>
                                        <p:tav tm="100000">
                                          <p:val>
                                            <p:strVal val="#ppt_y"/>
                                          </p:val>
                                        </p:tav>
                                      </p:tavLst>
                                    </p:anim>
                                  </p:childTnLst>
                                </p:cTn>
                              </p:par>
                              <p:par>
                                <p:cTn id="291" presetID="2" presetClass="entr" presetSubtype="2" fill="hold" nodeType="withEffect">
                                  <p:stCondLst>
                                    <p:cond delay="0"/>
                                  </p:stCondLst>
                                  <p:childTnLst>
                                    <p:set>
                                      <p:cBhvr>
                                        <p:cTn id="292" dur="1" fill="hold">
                                          <p:stCondLst>
                                            <p:cond delay="0"/>
                                          </p:stCondLst>
                                        </p:cTn>
                                        <p:tgtEl>
                                          <p:spTgt spid="6"/>
                                        </p:tgtEl>
                                        <p:attrNameLst>
                                          <p:attrName>style.visibility</p:attrName>
                                        </p:attrNameLst>
                                      </p:cBhvr>
                                      <p:to>
                                        <p:strVal val="visible"/>
                                      </p:to>
                                    </p:set>
                                    <p:anim calcmode="lin" valueType="num">
                                      <p:cBhvr additive="base">
                                        <p:cTn id="293" dur="3000" fill="hold"/>
                                        <p:tgtEl>
                                          <p:spTgt spid="6"/>
                                        </p:tgtEl>
                                        <p:attrNameLst>
                                          <p:attrName>ppt_x</p:attrName>
                                        </p:attrNameLst>
                                      </p:cBhvr>
                                      <p:tavLst>
                                        <p:tav tm="0">
                                          <p:val>
                                            <p:strVal val="1+#ppt_w/2"/>
                                          </p:val>
                                        </p:tav>
                                        <p:tav tm="100000">
                                          <p:val>
                                            <p:strVal val="#ppt_x"/>
                                          </p:val>
                                        </p:tav>
                                      </p:tavLst>
                                    </p:anim>
                                    <p:anim calcmode="lin" valueType="num">
                                      <p:cBhvr additive="base">
                                        <p:cTn id="294" dur="3000" fill="hold"/>
                                        <p:tgtEl>
                                          <p:spTgt spid="6"/>
                                        </p:tgtEl>
                                        <p:attrNameLst>
                                          <p:attrName>ppt_y</p:attrName>
                                        </p:attrNameLst>
                                      </p:cBhvr>
                                      <p:tavLst>
                                        <p:tav tm="0">
                                          <p:val>
                                            <p:strVal val="#ppt_y"/>
                                          </p:val>
                                        </p:tav>
                                        <p:tav tm="100000">
                                          <p:val>
                                            <p:strVal val="#ppt_y"/>
                                          </p:val>
                                        </p:tav>
                                      </p:tavLst>
                                    </p:anim>
                                  </p:childTnLst>
                                </p:cTn>
                              </p:par>
                              <p:par>
                                <p:cTn id="295" presetID="2" presetClass="entr" presetSubtype="2" fill="hold" nodeType="withEffect">
                                  <p:stCondLst>
                                    <p:cond delay="0"/>
                                  </p:stCondLst>
                                  <p:childTnLst>
                                    <p:set>
                                      <p:cBhvr>
                                        <p:cTn id="296" dur="1" fill="hold">
                                          <p:stCondLst>
                                            <p:cond delay="0"/>
                                          </p:stCondLst>
                                        </p:cTn>
                                        <p:tgtEl>
                                          <p:spTgt spid="10"/>
                                        </p:tgtEl>
                                        <p:attrNameLst>
                                          <p:attrName>style.visibility</p:attrName>
                                        </p:attrNameLst>
                                      </p:cBhvr>
                                      <p:to>
                                        <p:strVal val="visible"/>
                                      </p:to>
                                    </p:set>
                                    <p:anim calcmode="lin" valueType="num">
                                      <p:cBhvr additive="base">
                                        <p:cTn id="297" dur="3000" fill="hold"/>
                                        <p:tgtEl>
                                          <p:spTgt spid="10"/>
                                        </p:tgtEl>
                                        <p:attrNameLst>
                                          <p:attrName>ppt_x</p:attrName>
                                        </p:attrNameLst>
                                      </p:cBhvr>
                                      <p:tavLst>
                                        <p:tav tm="0">
                                          <p:val>
                                            <p:strVal val="1+#ppt_w/2"/>
                                          </p:val>
                                        </p:tav>
                                        <p:tav tm="100000">
                                          <p:val>
                                            <p:strVal val="#ppt_x"/>
                                          </p:val>
                                        </p:tav>
                                      </p:tavLst>
                                    </p:anim>
                                    <p:anim calcmode="lin" valueType="num">
                                      <p:cBhvr additive="base">
                                        <p:cTn id="298" dur="3000" fill="hold"/>
                                        <p:tgtEl>
                                          <p:spTgt spid="10"/>
                                        </p:tgtEl>
                                        <p:attrNameLst>
                                          <p:attrName>ppt_y</p:attrName>
                                        </p:attrNameLst>
                                      </p:cBhvr>
                                      <p:tavLst>
                                        <p:tav tm="0">
                                          <p:val>
                                            <p:strVal val="#ppt_y"/>
                                          </p:val>
                                        </p:tav>
                                        <p:tav tm="100000">
                                          <p:val>
                                            <p:strVal val="#ppt_y"/>
                                          </p:val>
                                        </p:tav>
                                      </p:tavLst>
                                    </p:anim>
                                  </p:childTnLst>
                                </p:cTn>
                              </p:par>
                              <p:par>
                                <p:cTn id="299" presetID="2" presetClass="entr" presetSubtype="2" fill="hold" nodeType="withEffect">
                                  <p:stCondLst>
                                    <p:cond delay="0"/>
                                  </p:stCondLst>
                                  <p:childTnLst>
                                    <p:set>
                                      <p:cBhvr>
                                        <p:cTn id="300" dur="1" fill="hold">
                                          <p:stCondLst>
                                            <p:cond delay="0"/>
                                          </p:stCondLst>
                                        </p:cTn>
                                        <p:tgtEl>
                                          <p:spTgt spid="14"/>
                                        </p:tgtEl>
                                        <p:attrNameLst>
                                          <p:attrName>style.visibility</p:attrName>
                                        </p:attrNameLst>
                                      </p:cBhvr>
                                      <p:to>
                                        <p:strVal val="visible"/>
                                      </p:to>
                                    </p:set>
                                    <p:anim calcmode="lin" valueType="num">
                                      <p:cBhvr additive="base">
                                        <p:cTn id="301" dur="3000" fill="hold"/>
                                        <p:tgtEl>
                                          <p:spTgt spid="14"/>
                                        </p:tgtEl>
                                        <p:attrNameLst>
                                          <p:attrName>ppt_x</p:attrName>
                                        </p:attrNameLst>
                                      </p:cBhvr>
                                      <p:tavLst>
                                        <p:tav tm="0">
                                          <p:val>
                                            <p:strVal val="1+#ppt_w/2"/>
                                          </p:val>
                                        </p:tav>
                                        <p:tav tm="100000">
                                          <p:val>
                                            <p:strVal val="#ppt_x"/>
                                          </p:val>
                                        </p:tav>
                                      </p:tavLst>
                                    </p:anim>
                                    <p:anim calcmode="lin" valueType="num">
                                      <p:cBhvr additive="base">
                                        <p:cTn id="302" dur="3000" fill="hold"/>
                                        <p:tgtEl>
                                          <p:spTgt spid="14"/>
                                        </p:tgtEl>
                                        <p:attrNameLst>
                                          <p:attrName>ppt_y</p:attrName>
                                        </p:attrNameLst>
                                      </p:cBhvr>
                                      <p:tavLst>
                                        <p:tav tm="0">
                                          <p:val>
                                            <p:strVal val="#ppt_y"/>
                                          </p:val>
                                        </p:tav>
                                        <p:tav tm="100000">
                                          <p:val>
                                            <p:strVal val="#ppt_y"/>
                                          </p:val>
                                        </p:tav>
                                      </p:tavLst>
                                    </p:anim>
                                  </p:childTnLst>
                                </p:cTn>
                              </p:par>
                              <p:par>
                                <p:cTn id="303" presetID="2" presetClass="entr" presetSubtype="2" fill="hold" nodeType="withEffect">
                                  <p:stCondLst>
                                    <p:cond delay="0"/>
                                  </p:stCondLst>
                                  <p:childTnLst>
                                    <p:set>
                                      <p:cBhvr>
                                        <p:cTn id="304" dur="1" fill="hold">
                                          <p:stCondLst>
                                            <p:cond delay="0"/>
                                          </p:stCondLst>
                                        </p:cTn>
                                        <p:tgtEl>
                                          <p:spTgt spid="15"/>
                                        </p:tgtEl>
                                        <p:attrNameLst>
                                          <p:attrName>style.visibility</p:attrName>
                                        </p:attrNameLst>
                                      </p:cBhvr>
                                      <p:to>
                                        <p:strVal val="visible"/>
                                      </p:to>
                                    </p:set>
                                    <p:anim calcmode="lin" valueType="num">
                                      <p:cBhvr additive="base">
                                        <p:cTn id="305" dur="3000" fill="hold"/>
                                        <p:tgtEl>
                                          <p:spTgt spid="15"/>
                                        </p:tgtEl>
                                        <p:attrNameLst>
                                          <p:attrName>ppt_x</p:attrName>
                                        </p:attrNameLst>
                                      </p:cBhvr>
                                      <p:tavLst>
                                        <p:tav tm="0">
                                          <p:val>
                                            <p:strVal val="1+#ppt_w/2"/>
                                          </p:val>
                                        </p:tav>
                                        <p:tav tm="100000">
                                          <p:val>
                                            <p:strVal val="#ppt_x"/>
                                          </p:val>
                                        </p:tav>
                                      </p:tavLst>
                                    </p:anim>
                                    <p:anim calcmode="lin" valueType="num">
                                      <p:cBhvr additive="base">
                                        <p:cTn id="306" dur="3000" fill="hold"/>
                                        <p:tgtEl>
                                          <p:spTgt spid="15"/>
                                        </p:tgtEl>
                                        <p:attrNameLst>
                                          <p:attrName>ppt_y</p:attrName>
                                        </p:attrNameLst>
                                      </p:cBhvr>
                                      <p:tavLst>
                                        <p:tav tm="0">
                                          <p:val>
                                            <p:strVal val="#ppt_y"/>
                                          </p:val>
                                        </p:tav>
                                        <p:tav tm="100000">
                                          <p:val>
                                            <p:strVal val="#ppt_y"/>
                                          </p:val>
                                        </p:tav>
                                      </p:tavLst>
                                    </p:anim>
                                  </p:childTnLst>
                                </p:cTn>
                              </p:par>
                              <p:par>
                                <p:cTn id="307" presetID="23" presetClass="exit" presetSubtype="544" fill="hold" nodeType="withEffect">
                                  <p:stCondLst>
                                    <p:cond delay="0"/>
                                  </p:stCondLst>
                                  <p:childTnLst>
                                    <p:anim calcmode="lin" valueType="num">
                                      <p:cBhvr>
                                        <p:cTn id="308" dur="3000"/>
                                        <p:tgtEl>
                                          <p:spTgt spid="3"/>
                                        </p:tgtEl>
                                        <p:attrNameLst>
                                          <p:attrName>ppt_w</p:attrName>
                                        </p:attrNameLst>
                                      </p:cBhvr>
                                      <p:tavLst>
                                        <p:tav tm="0">
                                          <p:val>
                                            <p:strVal val="ppt_w"/>
                                          </p:val>
                                        </p:tav>
                                        <p:tav tm="100000">
                                          <p:val>
                                            <p:fltVal val="0"/>
                                          </p:val>
                                        </p:tav>
                                      </p:tavLst>
                                    </p:anim>
                                    <p:anim calcmode="lin" valueType="num">
                                      <p:cBhvr>
                                        <p:cTn id="309" dur="3000"/>
                                        <p:tgtEl>
                                          <p:spTgt spid="3"/>
                                        </p:tgtEl>
                                        <p:attrNameLst>
                                          <p:attrName>ppt_h</p:attrName>
                                        </p:attrNameLst>
                                      </p:cBhvr>
                                      <p:tavLst>
                                        <p:tav tm="0">
                                          <p:val>
                                            <p:strVal val="ppt_h"/>
                                          </p:val>
                                        </p:tav>
                                        <p:tav tm="100000">
                                          <p:val>
                                            <p:fltVal val="0"/>
                                          </p:val>
                                        </p:tav>
                                      </p:tavLst>
                                    </p:anim>
                                    <p:anim calcmode="lin" valueType="num">
                                      <p:cBhvr>
                                        <p:cTn id="310" dur="3000"/>
                                        <p:tgtEl>
                                          <p:spTgt spid="3"/>
                                        </p:tgtEl>
                                        <p:attrNameLst>
                                          <p:attrName>ppt_x</p:attrName>
                                        </p:attrNameLst>
                                      </p:cBhvr>
                                      <p:tavLst>
                                        <p:tav tm="0">
                                          <p:val>
                                            <p:strVal val="ppt_x"/>
                                          </p:val>
                                        </p:tav>
                                        <p:tav tm="100000">
                                          <p:val>
                                            <p:fltVal val="0.5"/>
                                          </p:val>
                                        </p:tav>
                                      </p:tavLst>
                                    </p:anim>
                                    <p:anim calcmode="lin" valueType="num">
                                      <p:cBhvr>
                                        <p:cTn id="311" dur="3000"/>
                                        <p:tgtEl>
                                          <p:spTgt spid="3"/>
                                        </p:tgtEl>
                                        <p:attrNameLst>
                                          <p:attrName>ppt_y</p:attrName>
                                        </p:attrNameLst>
                                      </p:cBhvr>
                                      <p:tavLst>
                                        <p:tav tm="0">
                                          <p:val>
                                            <p:strVal val="ppt_y"/>
                                          </p:val>
                                        </p:tav>
                                        <p:tav tm="100000">
                                          <p:val>
                                            <p:fltVal val="0.5"/>
                                          </p:val>
                                        </p:tav>
                                      </p:tavLst>
                                    </p:anim>
                                    <p:set>
                                      <p:cBhvr>
                                        <p:cTn id="312" dur="1" fill="hold">
                                          <p:stCondLst>
                                            <p:cond delay="2999"/>
                                          </p:stCondLst>
                                        </p:cTn>
                                        <p:tgtEl>
                                          <p:spTgt spid="3"/>
                                        </p:tgtEl>
                                        <p:attrNameLst>
                                          <p:attrName>style.visibility</p:attrName>
                                        </p:attrNameLst>
                                      </p:cBhvr>
                                      <p:to>
                                        <p:strVal val="hidden"/>
                                      </p:to>
                                    </p:set>
                                  </p:childTnLst>
                                </p:cTn>
                              </p:par>
                              <p:par>
                                <p:cTn id="313" presetID="23" presetClass="exit" presetSubtype="544" fill="hold" nodeType="withEffect">
                                  <p:stCondLst>
                                    <p:cond delay="0"/>
                                  </p:stCondLst>
                                  <p:childTnLst>
                                    <p:anim calcmode="lin" valueType="num">
                                      <p:cBhvr>
                                        <p:cTn id="314" dur="3000"/>
                                        <p:tgtEl>
                                          <p:spTgt spid="4"/>
                                        </p:tgtEl>
                                        <p:attrNameLst>
                                          <p:attrName>ppt_w</p:attrName>
                                        </p:attrNameLst>
                                      </p:cBhvr>
                                      <p:tavLst>
                                        <p:tav tm="0">
                                          <p:val>
                                            <p:strVal val="ppt_w"/>
                                          </p:val>
                                        </p:tav>
                                        <p:tav tm="100000">
                                          <p:val>
                                            <p:fltVal val="0"/>
                                          </p:val>
                                        </p:tav>
                                      </p:tavLst>
                                    </p:anim>
                                    <p:anim calcmode="lin" valueType="num">
                                      <p:cBhvr>
                                        <p:cTn id="315" dur="3000"/>
                                        <p:tgtEl>
                                          <p:spTgt spid="4"/>
                                        </p:tgtEl>
                                        <p:attrNameLst>
                                          <p:attrName>ppt_h</p:attrName>
                                        </p:attrNameLst>
                                      </p:cBhvr>
                                      <p:tavLst>
                                        <p:tav tm="0">
                                          <p:val>
                                            <p:strVal val="ppt_h"/>
                                          </p:val>
                                        </p:tav>
                                        <p:tav tm="100000">
                                          <p:val>
                                            <p:fltVal val="0"/>
                                          </p:val>
                                        </p:tav>
                                      </p:tavLst>
                                    </p:anim>
                                    <p:anim calcmode="lin" valueType="num">
                                      <p:cBhvr>
                                        <p:cTn id="316" dur="3000"/>
                                        <p:tgtEl>
                                          <p:spTgt spid="4"/>
                                        </p:tgtEl>
                                        <p:attrNameLst>
                                          <p:attrName>ppt_x</p:attrName>
                                        </p:attrNameLst>
                                      </p:cBhvr>
                                      <p:tavLst>
                                        <p:tav tm="0">
                                          <p:val>
                                            <p:strVal val="ppt_x"/>
                                          </p:val>
                                        </p:tav>
                                        <p:tav tm="100000">
                                          <p:val>
                                            <p:fltVal val="0.5"/>
                                          </p:val>
                                        </p:tav>
                                      </p:tavLst>
                                    </p:anim>
                                    <p:anim calcmode="lin" valueType="num">
                                      <p:cBhvr>
                                        <p:cTn id="317" dur="3000"/>
                                        <p:tgtEl>
                                          <p:spTgt spid="4"/>
                                        </p:tgtEl>
                                        <p:attrNameLst>
                                          <p:attrName>ppt_y</p:attrName>
                                        </p:attrNameLst>
                                      </p:cBhvr>
                                      <p:tavLst>
                                        <p:tav tm="0">
                                          <p:val>
                                            <p:strVal val="ppt_y"/>
                                          </p:val>
                                        </p:tav>
                                        <p:tav tm="100000">
                                          <p:val>
                                            <p:fltVal val="0.5"/>
                                          </p:val>
                                        </p:tav>
                                      </p:tavLst>
                                    </p:anim>
                                    <p:set>
                                      <p:cBhvr>
                                        <p:cTn id="318" dur="1" fill="hold">
                                          <p:stCondLst>
                                            <p:cond delay="2999"/>
                                          </p:stCondLst>
                                        </p:cTn>
                                        <p:tgtEl>
                                          <p:spTgt spid="4"/>
                                        </p:tgtEl>
                                        <p:attrNameLst>
                                          <p:attrName>style.visibility</p:attrName>
                                        </p:attrNameLst>
                                      </p:cBhvr>
                                      <p:to>
                                        <p:strVal val="hidden"/>
                                      </p:to>
                                    </p:set>
                                  </p:childTnLst>
                                </p:cTn>
                              </p:par>
                              <p:par>
                                <p:cTn id="319" presetID="23" presetClass="exit" presetSubtype="544" fill="hold" nodeType="withEffect">
                                  <p:stCondLst>
                                    <p:cond delay="0"/>
                                  </p:stCondLst>
                                  <p:childTnLst>
                                    <p:anim calcmode="lin" valueType="num">
                                      <p:cBhvr>
                                        <p:cTn id="320" dur="3000"/>
                                        <p:tgtEl>
                                          <p:spTgt spid="5"/>
                                        </p:tgtEl>
                                        <p:attrNameLst>
                                          <p:attrName>ppt_w</p:attrName>
                                        </p:attrNameLst>
                                      </p:cBhvr>
                                      <p:tavLst>
                                        <p:tav tm="0">
                                          <p:val>
                                            <p:strVal val="ppt_w"/>
                                          </p:val>
                                        </p:tav>
                                        <p:tav tm="100000">
                                          <p:val>
                                            <p:fltVal val="0"/>
                                          </p:val>
                                        </p:tav>
                                      </p:tavLst>
                                    </p:anim>
                                    <p:anim calcmode="lin" valueType="num">
                                      <p:cBhvr>
                                        <p:cTn id="321" dur="3000"/>
                                        <p:tgtEl>
                                          <p:spTgt spid="5"/>
                                        </p:tgtEl>
                                        <p:attrNameLst>
                                          <p:attrName>ppt_h</p:attrName>
                                        </p:attrNameLst>
                                      </p:cBhvr>
                                      <p:tavLst>
                                        <p:tav tm="0">
                                          <p:val>
                                            <p:strVal val="ppt_h"/>
                                          </p:val>
                                        </p:tav>
                                        <p:tav tm="100000">
                                          <p:val>
                                            <p:fltVal val="0"/>
                                          </p:val>
                                        </p:tav>
                                      </p:tavLst>
                                    </p:anim>
                                    <p:anim calcmode="lin" valueType="num">
                                      <p:cBhvr>
                                        <p:cTn id="322" dur="3000"/>
                                        <p:tgtEl>
                                          <p:spTgt spid="5"/>
                                        </p:tgtEl>
                                        <p:attrNameLst>
                                          <p:attrName>ppt_x</p:attrName>
                                        </p:attrNameLst>
                                      </p:cBhvr>
                                      <p:tavLst>
                                        <p:tav tm="0">
                                          <p:val>
                                            <p:strVal val="ppt_x"/>
                                          </p:val>
                                        </p:tav>
                                        <p:tav tm="100000">
                                          <p:val>
                                            <p:fltVal val="0.5"/>
                                          </p:val>
                                        </p:tav>
                                      </p:tavLst>
                                    </p:anim>
                                    <p:anim calcmode="lin" valueType="num">
                                      <p:cBhvr>
                                        <p:cTn id="323" dur="3000"/>
                                        <p:tgtEl>
                                          <p:spTgt spid="5"/>
                                        </p:tgtEl>
                                        <p:attrNameLst>
                                          <p:attrName>ppt_y</p:attrName>
                                        </p:attrNameLst>
                                      </p:cBhvr>
                                      <p:tavLst>
                                        <p:tav tm="0">
                                          <p:val>
                                            <p:strVal val="ppt_y"/>
                                          </p:val>
                                        </p:tav>
                                        <p:tav tm="100000">
                                          <p:val>
                                            <p:fltVal val="0.5"/>
                                          </p:val>
                                        </p:tav>
                                      </p:tavLst>
                                    </p:anim>
                                    <p:set>
                                      <p:cBhvr>
                                        <p:cTn id="324" dur="1" fill="hold">
                                          <p:stCondLst>
                                            <p:cond delay="2999"/>
                                          </p:stCondLst>
                                        </p:cTn>
                                        <p:tgtEl>
                                          <p:spTgt spid="5"/>
                                        </p:tgtEl>
                                        <p:attrNameLst>
                                          <p:attrName>style.visibility</p:attrName>
                                        </p:attrNameLst>
                                      </p:cBhvr>
                                      <p:to>
                                        <p:strVal val="hidden"/>
                                      </p:to>
                                    </p:set>
                                  </p:childTnLst>
                                </p:cTn>
                              </p:par>
                              <p:par>
                                <p:cTn id="325" presetID="23" presetClass="exit" presetSubtype="544" fill="hold" nodeType="withEffect">
                                  <p:stCondLst>
                                    <p:cond delay="0"/>
                                  </p:stCondLst>
                                  <p:childTnLst>
                                    <p:anim calcmode="lin" valueType="num">
                                      <p:cBhvr>
                                        <p:cTn id="326" dur="3000"/>
                                        <p:tgtEl>
                                          <p:spTgt spid="6"/>
                                        </p:tgtEl>
                                        <p:attrNameLst>
                                          <p:attrName>ppt_w</p:attrName>
                                        </p:attrNameLst>
                                      </p:cBhvr>
                                      <p:tavLst>
                                        <p:tav tm="0">
                                          <p:val>
                                            <p:strVal val="ppt_w"/>
                                          </p:val>
                                        </p:tav>
                                        <p:tav tm="100000">
                                          <p:val>
                                            <p:fltVal val="0"/>
                                          </p:val>
                                        </p:tav>
                                      </p:tavLst>
                                    </p:anim>
                                    <p:anim calcmode="lin" valueType="num">
                                      <p:cBhvr>
                                        <p:cTn id="327" dur="3000"/>
                                        <p:tgtEl>
                                          <p:spTgt spid="6"/>
                                        </p:tgtEl>
                                        <p:attrNameLst>
                                          <p:attrName>ppt_h</p:attrName>
                                        </p:attrNameLst>
                                      </p:cBhvr>
                                      <p:tavLst>
                                        <p:tav tm="0">
                                          <p:val>
                                            <p:strVal val="ppt_h"/>
                                          </p:val>
                                        </p:tav>
                                        <p:tav tm="100000">
                                          <p:val>
                                            <p:fltVal val="0"/>
                                          </p:val>
                                        </p:tav>
                                      </p:tavLst>
                                    </p:anim>
                                    <p:anim calcmode="lin" valueType="num">
                                      <p:cBhvr>
                                        <p:cTn id="328" dur="3000"/>
                                        <p:tgtEl>
                                          <p:spTgt spid="6"/>
                                        </p:tgtEl>
                                        <p:attrNameLst>
                                          <p:attrName>ppt_x</p:attrName>
                                        </p:attrNameLst>
                                      </p:cBhvr>
                                      <p:tavLst>
                                        <p:tav tm="0">
                                          <p:val>
                                            <p:strVal val="ppt_x"/>
                                          </p:val>
                                        </p:tav>
                                        <p:tav tm="100000">
                                          <p:val>
                                            <p:fltVal val="0.5"/>
                                          </p:val>
                                        </p:tav>
                                      </p:tavLst>
                                    </p:anim>
                                    <p:anim calcmode="lin" valueType="num">
                                      <p:cBhvr>
                                        <p:cTn id="329" dur="3000"/>
                                        <p:tgtEl>
                                          <p:spTgt spid="6"/>
                                        </p:tgtEl>
                                        <p:attrNameLst>
                                          <p:attrName>ppt_y</p:attrName>
                                        </p:attrNameLst>
                                      </p:cBhvr>
                                      <p:tavLst>
                                        <p:tav tm="0">
                                          <p:val>
                                            <p:strVal val="ppt_y"/>
                                          </p:val>
                                        </p:tav>
                                        <p:tav tm="100000">
                                          <p:val>
                                            <p:fltVal val="0.5"/>
                                          </p:val>
                                        </p:tav>
                                      </p:tavLst>
                                    </p:anim>
                                    <p:set>
                                      <p:cBhvr>
                                        <p:cTn id="330" dur="1" fill="hold">
                                          <p:stCondLst>
                                            <p:cond delay="2999"/>
                                          </p:stCondLst>
                                        </p:cTn>
                                        <p:tgtEl>
                                          <p:spTgt spid="6"/>
                                        </p:tgtEl>
                                        <p:attrNameLst>
                                          <p:attrName>style.visibility</p:attrName>
                                        </p:attrNameLst>
                                      </p:cBhvr>
                                      <p:to>
                                        <p:strVal val="hidden"/>
                                      </p:to>
                                    </p:set>
                                  </p:childTnLst>
                                </p:cTn>
                              </p:par>
                              <p:par>
                                <p:cTn id="331" presetID="23" presetClass="exit" presetSubtype="544" fill="hold" nodeType="withEffect">
                                  <p:stCondLst>
                                    <p:cond delay="0"/>
                                  </p:stCondLst>
                                  <p:childTnLst>
                                    <p:anim calcmode="lin" valueType="num">
                                      <p:cBhvr>
                                        <p:cTn id="332" dur="3000"/>
                                        <p:tgtEl>
                                          <p:spTgt spid="7"/>
                                        </p:tgtEl>
                                        <p:attrNameLst>
                                          <p:attrName>ppt_w</p:attrName>
                                        </p:attrNameLst>
                                      </p:cBhvr>
                                      <p:tavLst>
                                        <p:tav tm="0">
                                          <p:val>
                                            <p:strVal val="ppt_w"/>
                                          </p:val>
                                        </p:tav>
                                        <p:tav tm="100000">
                                          <p:val>
                                            <p:fltVal val="0"/>
                                          </p:val>
                                        </p:tav>
                                      </p:tavLst>
                                    </p:anim>
                                    <p:anim calcmode="lin" valueType="num">
                                      <p:cBhvr>
                                        <p:cTn id="333" dur="3000"/>
                                        <p:tgtEl>
                                          <p:spTgt spid="7"/>
                                        </p:tgtEl>
                                        <p:attrNameLst>
                                          <p:attrName>ppt_h</p:attrName>
                                        </p:attrNameLst>
                                      </p:cBhvr>
                                      <p:tavLst>
                                        <p:tav tm="0">
                                          <p:val>
                                            <p:strVal val="ppt_h"/>
                                          </p:val>
                                        </p:tav>
                                        <p:tav tm="100000">
                                          <p:val>
                                            <p:fltVal val="0"/>
                                          </p:val>
                                        </p:tav>
                                      </p:tavLst>
                                    </p:anim>
                                    <p:anim calcmode="lin" valueType="num">
                                      <p:cBhvr>
                                        <p:cTn id="334" dur="3000"/>
                                        <p:tgtEl>
                                          <p:spTgt spid="7"/>
                                        </p:tgtEl>
                                        <p:attrNameLst>
                                          <p:attrName>ppt_x</p:attrName>
                                        </p:attrNameLst>
                                      </p:cBhvr>
                                      <p:tavLst>
                                        <p:tav tm="0">
                                          <p:val>
                                            <p:strVal val="ppt_x"/>
                                          </p:val>
                                        </p:tav>
                                        <p:tav tm="100000">
                                          <p:val>
                                            <p:fltVal val="0.5"/>
                                          </p:val>
                                        </p:tav>
                                      </p:tavLst>
                                    </p:anim>
                                    <p:anim calcmode="lin" valueType="num">
                                      <p:cBhvr>
                                        <p:cTn id="335" dur="3000"/>
                                        <p:tgtEl>
                                          <p:spTgt spid="7"/>
                                        </p:tgtEl>
                                        <p:attrNameLst>
                                          <p:attrName>ppt_y</p:attrName>
                                        </p:attrNameLst>
                                      </p:cBhvr>
                                      <p:tavLst>
                                        <p:tav tm="0">
                                          <p:val>
                                            <p:strVal val="ppt_y"/>
                                          </p:val>
                                        </p:tav>
                                        <p:tav tm="100000">
                                          <p:val>
                                            <p:fltVal val="0.5"/>
                                          </p:val>
                                        </p:tav>
                                      </p:tavLst>
                                    </p:anim>
                                    <p:set>
                                      <p:cBhvr>
                                        <p:cTn id="336" dur="1" fill="hold">
                                          <p:stCondLst>
                                            <p:cond delay="2999"/>
                                          </p:stCondLst>
                                        </p:cTn>
                                        <p:tgtEl>
                                          <p:spTgt spid="7"/>
                                        </p:tgtEl>
                                        <p:attrNameLst>
                                          <p:attrName>style.visibility</p:attrName>
                                        </p:attrNameLst>
                                      </p:cBhvr>
                                      <p:to>
                                        <p:strVal val="hidden"/>
                                      </p:to>
                                    </p:set>
                                  </p:childTnLst>
                                </p:cTn>
                              </p:par>
                              <p:par>
                                <p:cTn id="337" presetID="23" presetClass="exit" presetSubtype="544" fill="hold" nodeType="withEffect">
                                  <p:stCondLst>
                                    <p:cond delay="0"/>
                                  </p:stCondLst>
                                  <p:childTnLst>
                                    <p:anim calcmode="lin" valueType="num">
                                      <p:cBhvr>
                                        <p:cTn id="338" dur="3000"/>
                                        <p:tgtEl>
                                          <p:spTgt spid="8"/>
                                        </p:tgtEl>
                                        <p:attrNameLst>
                                          <p:attrName>ppt_w</p:attrName>
                                        </p:attrNameLst>
                                      </p:cBhvr>
                                      <p:tavLst>
                                        <p:tav tm="0">
                                          <p:val>
                                            <p:strVal val="ppt_w"/>
                                          </p:val>
                                        </p:tav>
                                        <p:tav tm="100000">
                                          <p:val>
                                            <p:fltVal val="0"/>
                                          </p:val>
                                        </p:tav>
                                      </p:tavLst>
                                    </p:anim>
                                    <p:anim calcmode="lin" valueType="num">
                                      <p:cBhvr>
                                        <p:cTn id="339" dur="3000"/>
                                        <p:tgtEl>
                                          <p:spTgt spid="8"/>
                                        </p:tgtEl>
                                        <p:attrNameLst>
                                          <p:attrName>ppt_h</p:attrName>
                                        </p:attrNameLst>
                                      </p:cBhvr>
                                      <p:tavLst>
                                        <p:tav tm="0">
                                          <p:val>
                                            <p:strVal val="ppt_h"/>
                                          </p:val>
                                        </p:tav>
                                        <p:tav tm="100000">
                                          <p:val>
                                            <p:fltVal val="0"/>
                                          </p:val>
                                        </p:tav>
                                      </p:tavLst>
                                    </p:anim>
                                    <p:anim calcmode="lin" valueType="num">
                                      <p:cBhvr>
                                        <p:cTn id="340" dur="3000"/>
                                        <p:tgtEl>
                                          <p:spTgt spid="8"/>
                                        </p:tgtEl>
                                        <p:attrNameLst>
                                          <p:attrName>ppt_x</p:attrName>
                                        </p:attrNameLst>
                                      </p:cBhvr>
                                      <p:tavLst>
                                        <p:tav tm="0">
                                          <p:val>
                                            <p:strVal val="ppt_x"/>
                                          </p:val>
                                        </p:tav>
                                        <p:tav tm="100000">
                                          <p:val>
                                            <p:fltVal val="0.5"/>
                                          </p:val>
                                        </p:tav>
                                      </p:tavLst>
                                    </p:anim>
                                    <p:anim calcmode="lin" valueType="num">
                                      <p:cBhvr>
                                        <p:cTn id="341" dur="3000"/>
                                        <p:tgtEl>
                                          <p:spTgt spid="8"/>
                                        </p:tgtEl>
                                        <p:attrNameLst>
                                          <p:attrName>ppt_y</p:attrName>
                                        </p:attrNameLst>
                                      </p:cBhvr>
                                      <p:tavLst>
                                        <p:tav tm="0">
                                          <p:val>
                                            <p:strVal val="ppt_y"/>
                                          </p:val>
                                        </p:tav>
                                        <p:tav tm="100000">
                                          <p:val>
                                            <p:fltVal val="0.5"/>
                                          </p:val>
                                        </p:tav>
                                      </p:tavLst>
                                    </p:anim>
                                    <p:set>
                                      <p:cBhvr>
                                        <p:cTn id="342" dur="1" fill="hold">
                                          <p:stCondLst>
                                            <p:cond delay="2999"/>
                                          </p:stCondLst>
                                        </p:cTn>
                                        <p:tgtEl>
                                          <p:spTgt spid="8"/>
                                        </p:tgtEl>
                                        <p:attrNameLst>
                                          <p:attrName>style.visibility</p:attrName>
                                        </p:attrNameLst>
                                      </p:cBhvr>
                                      <p:to>
                                        <p:strVal val="hidden"/>
                                      </p:to>
                                    </p:set>
                                  </p:childTnLst>
                                </p:cTn>
                              </p:par>
                              <p:par>
                                <p:cTn id="343" presetID="23" presetClass="exit" presetSubtype="544" fill="hold" nodeType="withEffect">
                                  <p:stCondLst>
                                    <p:cond delay="0"/>
                                  </p:stCondLst>
                                  <p:childTnLst>
                                    <p:anim calcmode="lin" valueType="num">
                                      <p:cBhvr>
                                        <p:cTn id="344" dur="3000"/>
                                        <p:tgtEl>
                                          <p:spTgt spid="9"/>
                                        </p:tgtEl>
                                        <p:attrNameLst>
                                          <p:attrName>ppt_w</p:attrName>
                                        </p:attrNameLst>
                                      </p:cBhvr>
                                      <p:tavLst>
                                        <p:tav tm="0">
                                          <p:val>
                                            <p:strVal val="ppt_w"/>
                                          </p:val>
                                        </p:tav>
                                        <p:tav tm="100000">
                                          <p:val>
                                            <p:fltVal val="0"/>
                                          </p:val>
                                        </p:tav>
                                      </p:tavLst>
                                    </p:anim>
                                    <p:anim calcmode="lin" valueType="num">
                                      <p:cBhvr>
                                        <p:cTn id="345" dur="3000"/>
                                        <p:tgtEl>
                                          <p:spTgt spid="9"/>
                                        </p:tgtEl>
                                        <p:attrNameLst>
                                          <p:attrName>ppt_h</p:attrName>
                                        </p:attrNameLst>
                                      </p:cBhvr>
                                      <p:tavLst>
                                        <p:tav tm="0">
                                          <p:val>
                                            <p:strVal val="ppt_h"/>
                                          </p:val>
                                        </p:tav>
                                        <p:tav tm="100000">
                                          <p:val>
                                            <p:fltVal val="0"/>
                                          </p:val>
                                        </p:tav>
                                      </p:tavLst>
                                    </p:anim>
                                    <p:anim calcmode="lin" valueType="num">
                                      <p:cBhvr>
                                        <p:cTn id="346" dur="3000"/>
                                        <p:tgtEl>
                                          <p:spTgt spid="9"/>
                                        </p:tgtEl>
                                        <p:attrNameLst>
                                          <p:attrName>ppt_x</p:attrName>
                                        </p:attrNameLst>
                                      </p:cBhvr>
                                      <p:tavLst>
                                        <p:tav tm="0">
                                          <p:val>
                                            <p:strVal val="ppt_x"/>
                                          </p:val>
                                        </p:tav>
                                        <p:tav tm="100000">
                                          <p:val>
                                            <p:fltVal val="0.5"/>
                                          </p:val>
                                        </p:tav>
                                      </p:tavLst>
                                    </p:anim>
                                    <p:anim calcmode="lin" valueType="num">
                                      <p:cBhvr>
                                        <p:cTn id="347" dur="3000"/>
                                        <p:tgtEl>
                                          <p:spTgt spid="9"/>
                                        </p:tgtEl>
                                        <p:attrNameLst>
                                          <p:attrName>ppt_y</p:attrName>
                                        </p:attrNameLst>
                                      </p:cBhvr>
                                      <p:tavLst>
                                        <p:tav tm="0">
                                          <p:val>
                                            <p:strVal val="ppt_y"/>
                                          </p:val>
                                        </p:tav>
                                        <p:tav tm="100000">
                                          <p:val>
                                            <p:fltVal val="0.5"/>
                                          </p:val>
                                        </p:tav>
                                      </p:tavLst>
                                    </p:anim>
                                    <p:set>
                                      <p:cBhvr>
                                        <p:cTn id="348" dur="1" fill="hold">
                                          <p:stCondLst>
                                            <p:cond delay="2999"/>
                                          </p:stCondLst>
                                        </p:cTn>
                                        <p:tgtEl>
                                          <p:spTgt spid="9"/>
                                        </p:tgtEl>
                                        <p:attrNameLst>
                                          <p:attrName>style.visibility</p:attrName>
                                        </p:attrNameLst>
                                      </p:cBhvr>
                                      <p:to>
                                        <p:strVal val="hidden"/>
                                      </p:to>
                                    </p:set>
                                  </p:childTnLst>
                                </p:cTn>
                              </p:par>
                              <p:par>
                                <p:cTn id="349" presetID="23" presetClass="exit" presetSubtype="544" fill="hold" nodeType="withEffect">
                                  <p:stCondLst>
                                    <p:cond delay="0"/>
                                  </p:stCondLst>
                                  <p:childTnLst>
                                    <p:anim calcmode="lin" valueType="num">
                                      <p:cBhvr>
                                        <p:cTn id="350" dur="3000"/>
                                        <p:tgtEl>
                                          <p:spTgt spid="10"/>
                                        </p:tgtEl>
                                        <p:attrNameLst>
                                          <p:attrName>ppt_w</p:attrName>
                                        </p:attrNameLst>
                                      </p:cBhvr>
                                      <p:tavLst>
                                        <p:tav tm="0">
                                          <p:val>
                                            <p:strVal val="ppt_w"/>
                                          </p:val>
                                        </p:tav>
                                        <p:tav tm="100000">
                                          <p:val>
                                            <p:fltVal val="0"/>
                                          </p:val>
                                        </p:tav>
                                      </p:tavLst>
                                    </p:anim>
                                    <p:anim calcmode="lin" valueType="num">
                                      <p:cBhvr>
                                        <p:cTn id="351" dur="3000"/>
                                        <p:tgtEl>
                                          <p:spTgt spid="10"/>
                                        </p:tgtEl>
                                        <p:attrNameLst>
                                          <p:attrName>ppt_h</p:attrName>
                                        </p:attrNameLst>
                                      </p:cBhvr>
                                      <p:tavLst>
                                        <p:tav tm="0">
                                          <p:val>
                                            <p:strVal val="ppt_h"/>
                                          </p:val>
                                        </p:tav>
                                        <p:tav tm="100000">
                                          <p:val>
                                            <p:fltVal val="0"/>
                                          </p:val>
                                        </p:tav>
                                      </p:tavLst>
                                    </p:anim>
                                    <p:anim calcmode="lin" valueType="num">
                                      <p:cBhvr>
                                        <p:cTn id="352" dur="3000"/>
                                        <p:tgtEl>
                                          <p:spTgt spid="10"/>
                                        </p:tgtEl>
                                        <p:attrNameLst>
                                          <p:attrName>ppt_x</p:attrName>
                                        </p:attrNameLst>
                                      </p:cBhvr>
                                      <p:tavLst>
                                        <p:tav tm="0">
                                          <p:val>
                                            <p:strVal val="ppt_x"/>
                                          </p:val>
                                        </p:tav>
                                        <p:tav tm="100000">
                                          <p:val>
                                            <p:fltVal val="0.5"/>
                                          </p:val>
                                        </p:tav>
                                      </p:tavLst>
                                    </p:anim>
                                    <p:anim calcmode="lin" valueType="num">
                                      <p:cBhvr>
                                        <p:cTn id="353" dur="3000"/>
                                        <p:tgtEl>
                                          <p:spTgt spid="10"/>
                                        </p:tgtEl>
                                        <p:attrNameLst>
                                          <p:attrName>ppt_y</p:attrName>
                                        </p:attrNameLst>
                                      </p:cBhvr>
                                      <p:tavLst>
                                        <p:tav tm="0">
                                          <p:val>
                                            <p:strVal val="ppt_y"/>
                                          </p:val>
                                        </p:tav>
                                        <p:tav tm="100000">
                                          <p:val>
                                            <p:fltVal val="0.5"/>
                                          </p:val>
                                        </p:tav>
                                      </p:tavLst>
                                    </p:anim>
                                    <p:set>
                                      <p:cBhvr>
                                        <p:cTn id="354" dur="1" fill="hold">
                                          <p:stCondLst>
                                            <p:cond delay="2999"/>
                                          </p:stCondLst>
                                        </p:cTn>
                                        <p:tgtEl>
                                          <p:spTgt spid="10"/>
                                        </p:tgtEl>
                                        <p:attrNameLst>
                                          <p:attrName>style.visibility</p:attrName>
                                        </p:attrNameLst>
                                      </p:cBhvr>
                                      <p:to>
                                        <p:strVal val="hidden"/>
                                      </p:to>
                                    </p:set>
                                  </p:childTnLst>
                                </p:cTn>
                              </p:par>
                              <p:par>
                                <p:cTn id="355" presetID="23" presetClass="exit" presetSubtype="544" fill="hold" nodeType="withEffect">
                                  <p:stCondLst>
                                    <p:cond delay="0"/>
                                  </p:stCondLst>
                                  <p:childTnLst>
                                    <p:anim calcmode="lin" valueType="num">
                                      <p:cBhvr>
                                        <p:cTn id="356" dur="3000"/>
                                        <p:tgtEl>
                                          <p:spTgt spid="11"/>
                                        </p:tgtEl>
                                        <p:attrNameLst>
                                          <p:attrName>ppt_w</p:attrName>
                                        </p:attrNameLst>
                                      </p:cBhvr>
                                      <p:tavLst>
                                        <p:tav tm="0">
                                          <p:val>
                                            <p:strVal val="ppt_w"/>
                                          </p:val>
                                        </p:tav>
                                        <p:tav tm="100000">
                                          <p:val>
                                            <p:fltVal val="0"/>
                                          </p:val>
                                        </p:tav>
                                      </p:tavLst>
                                    </p:anim>
                                    <p:anim calcmode="lin" valueType="num">
                                      <p:cBhvr>
                                        <p:cTn id="357" dur="3000"/>
                                        <p:tgtEl>
                                          <p:spTgt spid="11"/>
                                        </p:tgtEl>
                                        <p:attrNameLst>
                                          <p:attrName>ppt_h</p:attrName>
                                        </p:attrNameLst>
                                      </p:cBhvr>
                                      <p:tavLst>
                                        <p:tav tm="0">
                                          <p:val>
                                            <p:strVal val="ppt_h"/>
                                          </p:val>
                                        </p:tav>
                                        <p:tav tm="100000">
                                          <p:val>
                                            <p:fltVal val="0"/>
                                          </p:val>
                                        </p:tav>
                                      </p:tavLst>
                                    </p:anim>
                                    <p:anim calcmode="lin" valueType="num">
                                      <p:cBhvr>
                                        <p:cTn id="358" dur="3000"/>
                                        <p:tgtEl>
                                          <p:spTgt spid="11"/>
                                        </p:tgtEl>
                                        <p:attrNameLst>
                                          <p:attrName>ppt_x</p:attrName>
                                        </p:attrNameLst>
                                      </p:cBhvr>
                                      <p:tavLst>
                                        <p:tav tm="0">
                                          <p:val>
                                            <p:strVal val="ppt_x"/>
                                          </p:val>
                                        </p:tav>
                                        <p:tav tm="100000">
                                          <p:val>
                                            <p:fltVal val="0.5"/>
                                          </p:val>
                                        </p:tav>
                                      </p:tavLst>
                                    </p:anim>
                                    <p:anim calcmode="lin" valueType="num">
                                      <p:cBhvr>
                                        <p:cTn id="359" dur="3000"/>
                                        <p:tgtEl>
                                          <p:spTgt spid="11"/>
                                        </p:tgtEl>
                                        <p:attrNameLst>
                                          <p:attrName>ppt_y</p:attrName>
                                        </p:attrNameLst>
                                      </p:cBhvr>
                                      <p:tavLst>
                                        <p:tav tm="0">
                                          <p:val>
                                            <p:strVal val="ppt_y"/>
                                          </p:val>
                                        </p:tav>
                                        <p:tav tm="100000">
                                          <p:val>
                                            <p:fltVal val="0.5"/>
                                          </p:val>
                                        </p:tav>
                                      </p:tavLst>
                                    </p:anim>
                                    <p:set>
                                      <p:cBhvr>
                                        <p:cTn id="360" dur="1" fill="hold">
                                          <p:stCondLst>
                                            <p:cond delay="2999"/>
                                          </p:stCondLst>
                                        </p:cTn>
                                        <p:tgtEl>
                                          <p:spTgt spid="11"/>
                                        </p:tgtEl>
                                        <p:attrNameLst>
                                          <p:attrName>style.visibility</p:attrName>
                                        </p:attrNameLst>
                                      </p:cBhvr>
                                      <p:to>
                                        <p:strVal val="hidden"/>
                                      </p:to>
                                    </p:set>
                                  </p:childTnLst>
                                </p:cTn>
                              </p:par>
                              <p:par>
                                <p:cTn id="361" presetID="23" presetClass="exit" presetSubtype="544" fill="hold" nodeType="withEffect">
                                  <p:stCondLst>
                                    <p:cond delay="0"/>
                                  </p:stCondLst>
                                  <p:childTnLst>
                                    <p:anim calcmode="lin" valueType="num">
                                      <p:cBhvr>
                                        <p:cTn id="362" dur="3000"/>
                                        <p:tgtEl>
                                          <p:spTgt spid="12"/>
                                        </p:tgtEl>
                                        <p:attrNameLst>
                                          <p:attrName>ppt_w</p:attrName>
                                        </p:attrNameLst>
                                      </p:cBhvr>
                                      <p:tavLst>
                                        <p:tav tm="0">
                                          <p:val>
                                            <p:strVal val="ppt_w"/>
                                          </p:val>
                                        </p:tav>
                                        <p:tav tm="100000">
                                          <p:val>
                                            <p:fltVal val="0"/>
                                          </p:val>
                                        </p:tav>
                                      </p:tavLst>
                                    </p:anim>
                                    <p:anim calcmode="lin" valueType="num">
                                      <p:cBhvr>
                                        <p:cTn id="363" dur="3000"/>
                                        <p:tgtEl>
                                          <p:spTgt spid="12"/>
                                        </p:tgtEl>
                                        <p:attrNameLst>
                                          <p:attrName>ppt_h</p:attrName>
                                        </p:attrNameLst>
                                      </p:cBhvr>
                                      <p:tavLst>
                                        <p:tav tm="0">
                                          <p:val>
                                            <p:strVal val="ppt_h"/>
                                          </p:val>
                                        </p:tav>
                                        <p:tav tm="100000">
                                          <p:val>
                                            <p:fltVal val="0"/>
                                          </p:val>
                                        </p:tav>
                                      </p:tavLst>
                                    </p:anim>
                                    <p:anim calcmode="lin" valueType="num">
                                      <p:cBhvr>
                                        <p:cTn id="364" dur="3000"/>
                                        <p:tgtEl>
                                          <p:spTgt spid="12"/>
                                        </p:tgtEl>
                                        <p:attrNameLst>
                                          <p:attrName>ppt_x</p:attrName>
                                        </p:attrNameLst>
                                      </p:cBhvr>
                                      <p:tavLst>
                                        <p:tav tm="0">
                                          <p:val>
                                            <p:strVal val="ppt_x"/>
                                          </p:val>
                                        </p:tav>
                                        <p:tav tm="100000">
                                          <p:val>
                                            <p:fltVal val="0.5"/>
                                          </p:val>
                                        </p:tav>
                                      </p:tavLst>
                                    </p:anim>
                                    <p:anim calcmode="lin" valueType="num">
                                      <p:cBhvr>
                                        <p:cTn id="365" dur="3000"/>
                                        <p:tgtEl>
                                          <p:spTgt spid="12"/>
                                        </p:tgtEl>
                                        <p:attrNameLst>
                                          <p:attrName>ppt_y</p:attrName>
                                        </p:attrNameLst>
                                      </p:cBhvr>
                                      <p:tavLst>
                                        <p:tav tm="0">
                                          <p:val>
                                            <p:strVal val="ppt_y"/>
                                          </p:val>
                                        </p:tav>
                                        <p:tav tm="100000">
                                          <p:val>
                                            <p:fltVal val="0.5"/>
                                          </p:val>
                                        </p:tav>
                                      </p:tavLst>
                                    </p:anim>
                                    <p:set>
                                      <p:cBhvr>
                                        <p:cTn id="366" dur="1" fill="hold">
                                          <p:stCondLst>
                                            <p:cond delay="2999"/>
                                          </p:stCondLst>
                                        </p:cTn>
                                        <p:tgtEl>
                                          <p:spTgt spid="12"/>
                                        </p:tgtEl>
                                        <p:attrNameLst>
                                          <p:attrName>style.visibility</p:attrName>
                                        </p:attrNameLst>
                                      </p:cBhvr>
                                      <p:to>
                                        <p:strVal val="hidden"/>
                                      </p:to>
                                    </p:set>
                                  </p:childTnLst>
                                </p:cTn>
                              </p:par>
                              <p:par>
                                <p:cTn id="367" presetID="23" presetClass="exit" presetSubtype="544" fill="hold" nodeType="withEffect">
                                  <p:stCondLst>
                                    <p:cond delay="0"/>
                                  </p:stCondLst>
                                  <p:childTnLst>
                                    <p:anim calcmode="lin" valueType="num">
                                      <p:cBhvr>
                                        <p:cTn id="368" dur="3000"/>
                                        <p:tgtEl>
                                          <p:spTgt spid="13"/>
                                        </p:tgtEl>
                                        <p:attrNameLst>
                                          <p:attrName>ppt_w</p:attrName>
                                        </p:attrNameLst>
                                      </p:cBhvr>
                                      <p:tavLst>
                                        <p:tav tm="0">
                                          <p:val>
                                            <p:strVal val="ppt_w"/>
                                          </p:val>
                                        </p:tav>
                                        <p:tav tm="100000">
                                          <p:val>
                                            <p:fltVal val="0"/>
                                          </p:val>
                                        </p:tav>
                                      </p:tavLst>
                                    </p:anim>
                                    <p:anim calcmode="lin" valueType="num">
                                      <p:cBhvr>
                                        <p:cTn id="369" dur="3000"/>
                                        <p:tgtEl>
                                          <p:spTgt spid="13"/>
                                        </p:tgtEl>
                                        <p:attrNameLst>
                                          <p:attrName>ppt_h</p:attrName>
                                        </p:attrNameLst>
                                      </p:cBhvr>
                                      <p:tavLst>
                                        <p:tav tm="0">
                                          <p:val>
                                            <p:strVal val="ppt_h"/>
                                          </p:val>
                                        </p:tav>
                                        <p:tav tm="100000">
                                          <p:val>
                                            <p:fltVal val="0"/>
                                          </p:val>
                                        </p:tav>
                                      </p:tavLst>
                                    </p:anim>
                                    <p:anim calcmode="lin" valueType="num">
                                      <p:cBhvr>
                                        <p:cTn id="370" dur="3000"/>
                                        <p:tgtEl>
                                          <p:spTgt spid="13"/>
                                        </p:tgtEl>
                                        <p:attrNameLst>
                                          <p:attrName>ppt_x</p:attrName>
                                        </p:attrNameLst>
                                      </p:cBhvr>
                                      <p:tavLst>
                                        <p:tav tm="0">
                                          <p:val>
                                            <p:strVal val="ppt_x"/>
                                          </p:val>
                                        </p:tav>
                                        <p:tav tm="100000">
                                          <p:val>
                                            <p:fltVal val="0.5"/>
                                          </p:val>
                                        </p:tav>
                                      </p:tavLst>
                                    </p:anim>
                                    <p:anim calcmode="lin" valueType="num">
                                      <p:cBhvr>
                                        <p:cTn id="371" dur="3000"/>
                                        <p:tgtEl>
                                          <p:spTgt spid="13"/>
                                        </p:tgtEl>
                                        <p:attrNameLst>
                                          <p:attrName>ppt_y</p:attrName>
                                        </p:attrNameLst>
                                      </p:cBhvr>
                                      <p:tavLst>
                                        <p:tav tm="0">
                                          <p:val>
                                            <p:strVal val="ppt_y"/>
                                          </p:val>
                                        </p:tav>
                                        <p:tav tm="100000">
                                          <p:val>
                                            <p:fltVal val="0.5"/>
                                          </p:val>
                                        </p:tav>
                                      </p:tavLst>
                                    </p:anim>
                                    <p:set>
                                      <p:cBhvr>
                                        <p:cTn id="372" dur="1" fill="hold">
                                          <p:stCondLst>
                                            <p:cond delay="2999"/>
                                          </p:stCondLst>
                                        </p:cTn>
                                        <p:tgtEl>
                                          <p:spTgt spid="13"/>
                                        </p:tgtEl>
                                        <p:attrNameLst>
                                          <p:attrName>style.visibility</p:attrName>
                                        </p:attrNameLst>
                                      </p:cBhvr>
                                      <p:to>
                                        <p:strVal val="hidden"/>
                                      </p:to>
                                    </p:set>
                                  </p:childTnLst>
                                </p:cTn>
                              </p:par>
                              <p:par>
                                <p:cTn id="373" presetID="23" presetClass="exit" presetSubtype="544" fill="hold" nodeType="withEffect">
                                  <p:stCondLst>
                                    <p:cond delay="0"/>
                                  </p:stCondLst>
                                  <p:childTnLst>
                                    <p:anim calcmode="lin" valueType="num">
                                      <p:cBhvr>
                                        <p:cTn id="374" dur="3000"/>
                                        <p:tgtEl>
                                          <p:spTgt spid="14"/>
                                        </p:tgtEl>
                                        <p:attrNameLst>
                                          <p:attrName>ppt_w</p:attrName>
                                        </p:attrNameLst>
                                      </p:cBhvr>
                                      <p:tavLst>
                                        <p:tav tm="0">
                                          <p:val>
                                            <p:strVal val="ppt_w"/>
                                          </p:val>
                                        </p:tav>
                                        <p:tav tm="100000">
                                          <p:val>
                                            <p:fltVal val="0"/>
                                          </p:val>
                                        </p:tav>
                                      </p:tavLst>
                                    </p:anim>
                                    <p:anim calcmode="lin" valueType="num">
                                      <p:cBhvr>
                                        <p:cTn id="375" dur="3000"/>
                                        <p:tgtEl>
                                          <p:spTgt spid="14"/>
                                        </p:tgtEl>
                                        <p:attrNameLst>
                                          <p:attrName>ppt_h</p:attrName>
                                        </p:attrNameLst>
                                      </p:cBhvr>
                                      <p:tavLst>
                                        <p:tav tm="0">
                                          <p:val>
                                            <p:strVal val="ppt_h"/>
                                          </p:val>
                                        </p:tav>
                                        <p:tav tm="100000">
                                          <p:val>
                                            <p:fltVal val="0"/>
                                          </p:val>
                                        </p:tav>
                                      </p:tavLst>
                                    </p:anim>
                                    <p:anim calcmode="lin" valueType="num">
                                      <p:cBhvr>
                                        <p:cTn id="376" dur="3000"/>
                                        <p:tgtEl>
                                          <p:spTgt spid="14"/>
                                        </p:tgtEl>
                                        <p:attrNameLst>
                                          <p:attrName>ppt_x</p:attrName>
                                        </p:attrNameLst>
                                      </p:cBhvr>
                                      <p:tavLst>
                                        <p:tav tm="0">
                                          <p:val>
                                            <p:strVal val="ppt_x"/>
                                          </p:val>
                                        </p:tav>
                                        <p:tav tm="100000">
                                          <p:val>
                                            <p:fltVal val="0.5"/>
                                          </p:val>
                                        </p:tav>
                                      </p:tavLst>
                                    </p:anim>
                                    <p:anim calcmode="lin" valueType="num">
                                      <p:cBhvr>
                                        <p:cTn id="377" dur="3000"/>
                                        <p:tgtEl>
                                          <p:spTgt spid="14"/>
                                        </p:tgtEl>
                                        <p:attrNameLst>
                                          <p:attrName>ppt_y</p:attrName>
                                        </p:attrNameLst>
                                      </p:cBhvr>
                                      <p:tavLst>
                                        <p:tav tm="0">
                                          <p:val>
                                            <p:strVal val="ppt_y"/>
                                          </p:val>
                                        </p:tav>
                                        <p:tav tm="100000">
                                          <p:val>
                                            <p:fltVal val="0.5"/>
                                          </p:val>
                                        </p:tav>
                                      </p:tavLst>
                                    </p:anim>
                                    <p:set>
                                      <p:cBhvr>
                                        <p:cTn id="378" dur="1" fill="hold">
                                          <p:stCondLst>
                                            <p:cond delay="2999"/>
                                          </p:stCondLst>
                                        </p:cTn>
                                        <p:tgtEl>
                                          <p:spTgt spid="14"/>
                                        </p:tgtEl>
                                        <p:attrNameLst>
                                          <p:attrName>style.visibility</p:attrName>
                                        </p:attrNameLst>
                                      </p:cBhvr>
                                      <p:to>
                                        <p:strVal val="hidden"/>
                                      </p:to>
                                    </p:set>
                                  </p:childTnLst>
                                </p:cTn>
                              </p:par>
                              <p:par>
                                <p:cTn id="379" presetID="23" presetClass="exit" presetSubtype="544" fill="hold" nodeType="withEffect">
                                  <p:stCondLst>
                                    <p:cond delay="0"/>
                                  </p:stCondLst>
                                  <p:childTnLst>
                                    <p:anim calcmode="lin" valueType="num">
                                      <p:cBhvr>
                                        <p:cTn id="380" dur="3000"/>
                                        <p:tgtEl>
                                          <p:spTgt spid="15"/>
                                        </p:tgtEl>
                                        <p:attrNameLst>
                                          <p:attrName>ppt_w</p:attrName>
                                        </p:attrNameLst>
                                      </p:cBhvr>
                                      <p:tavLst>
                                        <p:tav tm="0">
                                          <p:val>
                                            <p:strVal val="ppt_w"/>
                                          </p:val>
                                        </p:tav>
                                        <p:tav tm="100000">
                                          <p:val>
                                            <p:fltVal val="0"/>
                                          </p:val>
                                        </p:tav>
                                      </p:tavLst>
                                    </p:anim>
                                    <p:anim calcmode="lin" valueType="num">
                                      <p:cBhvr>
                                        <p:cTn id="381" dur="3000"/>
                                        <p:tgtEl>
                                          <p:spTgt spid="15"/>
                                        </p:tgtEl>
                                        <p:attrNameLst>
                                          <p:attrName>ppt_h</p:attrName>
                                        </p:attrNameLst>
                                      </p:cBhvr>
                                      <p:tavLst>
                                        <p:tav tm="0">
                                          <p:val>
                                            <p:strVal val="ppt_h"/>
                                          </p:val>
                                        </p:tav>
                                        <p:tav tm="100000">
                                          <p:val>
                                            <p:fltVal val="0"/>
                                          </p:val>
                                        </p:tav>
                                      </p:tavLst>
                                    </p:anim>
                                    <p:anim calcmode="lin" valueType="num">
                                      <p:cBhvr>
                                        <p:cTn id="382" dur="3000"/>
                                        <p:tgtEl>
                                          <p:spTgt spid="15"/>
                                        </p:tgtEl>
                                        <p:attrNameLst>
                                          <p:attrName>ppt_x</p:attrName>
                                        </p:attrNameLst>
                                      </p:cBhvr>
                                      <p:tavLst>
                                        <p:tav tm="0">
                                          <p:val>
                                            <p:strVal val="ppt_x"/>
                                          </p:val>
                                        </p:tav>
                                        <p:tav tm="100000">
                                          <p:val>
                                            <p:fltVal val="0.5"/>
                                          </p:val>
                                        </p:tav>
                                      </p:tavLst>
                                    </p:anim>
                                    <p:anim calcmode="lin" valueType="num">
                                      <p:cBhvr>
                                        <p:cTn id="383" dur="3000"/>
                                        <p:tgtEl>
                                          <p:spTgt spid="15"/>
                                        </p:tgtEl>
                                        <p:attrNameLst>
                                          <p:attrName>ppt_y</p:attrName>
                                        </p:attrNameLst>
                                      </p:cBhvr>
                                      <p:tavLst>
                                        <p:tav tm="0">
                                          <p:val>
                                            <p:strVal val="ppt_y"/>
                                          </p:val>
                                        </p:tav>
                                        <p:tav tm="100000">
                                          <p:val>
                                            <p:fltVal val="0.5"/>
                                          </p:val>
                                        </p:tav>
                                      </p:tavLst>
                                    </p:anim>
                                    <p:set>
                                      <p:cBhvr>
                                        <p:cTn id="384" dur="1" fill="hold">
                                          <p:stCondLst>
                                            <p:cond delay="2999"/>
                                          </p:stCondLst>
                                        </p:cTn>
                                        <p:tgtEl>
                                          <p:spTgt spid="15"/>
                                        </p:tgtEl>
                                        <p:attrNameLst>
                                          <p:attrName>style.visibility</p:attrName>
                                        </p:attrNameLst>
                                      </p:cBhvr>
                                      <p:to>
                                        <p:strVal val="hidden"/>
                                      </p:to>
                                    </p:set>
                                  </p:childTnLst>
                                </p:cTn>
                              </p:par>
                              <p:par>
                                <p:cTn id="385" presetID="23" presetClass="exit" presetSubtype="544" fill="hold" nodeType="withEffect">
                                  <p:stCondLst>
                                    <p:cond delay="0"/>
                                  </p:stCondLst>
                                  <p:childTnLst>
                                    <p:anim calcmode="lin" valueType="num">
                                      <p:cBhvr>
                                        <p:cTn id="386" dur="3000"/>
                                        <p:tgtEl>
                                          <p:spTgt spid="16"/>
                                        </p:tgtEl>
                                        <p:attrNameLst>
                                          <p:attrName>ppt_w</p:attrName>
                                        </p:attrNameLst>
                                      </p:cBhvr>
                                      <p:tavLst>
                                        <p:tav tm="0">
                                          <p:val>
                                            <p:strVal val="ppt_w"/>
                                          </p:val>
                                        </p:tav>
                                        <p:tav tm="100000">
                                          <p:val>
                                            <p:fltVal val="0"/>
                                          </p:val>
                                        </p:tav>
                                      </p:tavLst>
                                    </p:anim>
                                    <p:anim calcmode="lin" valueType="num">
                                      <p:cBhvr>
                                        <p:cTn id="387" dur="3000"/>
                                        <p:tgtEl>
                                          <p:spTgt spid="16"/>
                                        </p:tgtEl>
                                        <p:attrNameLst>
                                          <p:attrName>ppt_h</p:attrName>
                                        </p:attrNameLst>
                                      </p:cBhvr>
                                      <p:tavLst>
                                        <p:tav tm="0">
                                          <p:val>
                                            <p:strVal val="ppt_h"/>
                                          </p:val>
                                        </p:tav>
                                        <p:tav tm="100000">
                                          <p:val>
                                            <p:fltVal val="0"/>
                                          </p:val>
                                        </p:tav>
                                      </p:tavLst>
                                    </p:anim>
                                    <p:anim calcmode="lin" valueType="num">
                                      <p:cBhvr>
                                        <p:cTn id="388" dur="3000"/>
                                        <p:tgtEl>
                                          <p:spTgt spid="16"/>
                                        </p:tgtEl>
                                        <p:attrNameLst>
                                          <p:attrName>ppt_x</p:attrName>
                                        </p:attrNameLst>
                                      </p:cBhvr>
                                      <p:tavLst>
                                        <p:tav tm="0">
                                          <p:val>
                                            <p:strVal val="ppt_x"/>
                                          </p:val>
                                        </p:tav>
                                        <p:tav tm="100000">
                                          <p:val>
                                            <p:fltVal val="0.5"/>
                                          </p:val>
                                        </p:tav>
                                      </p:tavLst>
                                    </p:anim>
                                    <p:anim calcmode="lin" valueType="num">
                                      <p:cBhvr>
                                        <p:cTn id="389" dur="3000"/>
                                        <p:tgtEl>
                                          <p:spTgt spid="16"/>
                                        </p:tgtEl>
                                        <p:attrNameLst>
                                          <p:attrName>ppt_y</p:attrName>
                                        </p:attrNameLst>
                                      </p:cBhvr>
                                      <p:tavLst>
                                        <p:tav tm="0">
                                          <p:val>
                                            <p:strVal val="ppt_y"/>
                                          </p:val>
                                        </p:tav>
                                        <p:tav tm="100000">
                                          <p:val>
                                            <p:fltVal val="0.5"/>
                                          </p:val>
                                        </p:tav>
                                      </p:tavLst>
                                    </p:anim>
                                    <p:set>
                                      <p:cBhvr>
                                        <p:cTn id="390" dur="1" fill="hold">
                                          <p:stCondLst>
                                            <p:cond delay="2999"/>
                                          </p:stCondLst>
                                        </p:cTn>
                                        <p:tgtEl>
                                          <p:spTgt spid="16"/>
                                        </p:tgtEl>
                                        <p:attrNameLst>
                                          <p:attrName>style.visibility</p:attrName>
                                        </p:attrNameLst>
                                      </p:cBhvr>
                                      <p:to>
                                        <p:strVal val="hidden"/>
                                      </p:to>
                                    </p:set>
                                  </p:childTnLst>
                                </p:cTn>
                              </p:par>
                              <p:par>
                                <p:cTn id="391" presetID="23" presetClass="exit" presetSubtype="544" fill="hold" nodeType="withEffect">
                                  <p:stCondLst>
                                    <p:cond delay="0"/>
                                  </p:stCondLst>
                                  <p:childTnLst>
                                    <p:anim calcmode="lin" valueType="num">
                                      <p:cBhvr>
                                        <p:cTn id="392" dur="3000"/>
                                        <p:tgtEl>
                                          <p:spTgt spid="17"/>
                                        </p:tgtEl>
                                        <p:attrNameLst>
                                          <p:attrName>ppt_w</p:attrName>
                                        </p:attrNameLst>
                                      </p:cBhvr>
                                      <p:tavLst>
                                        <p:tav tm="0">
                                          <p:val>
                                            <p:strVal val="ppt_w"/>
                                          </p:val>
                                        </p:tav>
                                        <p:tav tm="100000">
                                          <p:val>
                                            <p:fltVal val="0"/>
                                          </p:val>
                                        </p:tav>
                                      </p:tavLst>
                                    </p:anim>
                                    <p:anim calcmode="lin" valueType="num">
                                      <p:cBhvr>
                                        <p:cTn id="393" dur="3000"/>
                                        <p:tgtEl>
                                          <p:spTgt spid="17"/>
                                        </p:tgtEl>
                                        <p:attrNameLst>
                                          <p:attrName>ppt_h</p:attrName>
                                        </p:attrNameLst>
                                      </p:cBhvr>
                                      <p:tavLst>
                                        <p:tav tm="0">
                                          <p:val>
                                            <p:strVal val="ppt_h"/>
                                          </p:val>
                                        </p:tav>
                                        <p:tav tm="100000">
                                          <p:val>
                                            <p:fltVal val="0"/>
                                          </p:val>
                                        </p:tav>
                                      </p:tavLst>
                                    </p:anim>
                                    <p:anim calcmode="lin" valueType="num">
                                      <p:cBhvr>
                                        <p:cTn id="394" dur="3000"/>
                                        <p:tgtEl>
                                          <p:spTgt spid="17"/>
                                        </p:tgtEl>
                                        <p:attrNameLst>
                                          <p:attrName>ppt_x</p:attrName>
                                        </p:attrNameLst>
                                      </p:cBhvr>
                                      <p:tavLst>
                                        <p:tav tm="0">
                                          <p:val>
                                            <p:strVal val="ppt_x"/>
                                          </p:val>
                                        </p:tav>
                                        <p:tav tm="100000">
                                          <p:val>
                                            <p:fltVal val="0.5"/>
                                          </p:val>
                                        </p:tav>
                                      </p:tavLst>
                                    </p:anim>
                                    <p:anim calcmode="lin" valueType="num">
                                      <p:cBhvr>
                                        <p:cTn id="395" dur="3000"/>
                                        <p:tgtEl>
                                          <p:spTgt spid="17"/>
                                        </p:tgtEl>
                                        <p:attrNameLst>
                                          <p:attrName>ppt_y</p:attrName>
                                        </p:attrNameLst>
                                      </p:cBhvr>
                                      <p:tavLst>
                                        <p:tav tm="0">
                                          <p:val>
                                            <p:strVal val="ppt_y"/>
                                          </p:val>
                                        </p:tav>
                                        <p:tav tm="100000">
                                          <p:val>
                                            <p:fltVal val="0.5"/>
                                          </p:val>
                                        </p:tav>
                                      </p:tavLst>
                                    </p:anim>
                                    <p:set>
                                      <p:cBhvr>
                                        <p:cTn id="396" dur="1" fill="hold">
                                          <p:stCondLst>
                                            <p:cond delay="2999"/>
                                          </p:stCondLst>
                                        </p:cTn>
                                        <p:tgtEl>
                                          <p:spTgt spid="17"/>
                                        </p:tgtEl>
                                        <p:attrNameLst>
                                          <p:attrName>style.visibility</p:attrName>
                                        </p:attrNameLst>
                                      </p:cBhvr>
                                      <p:to>
                                        <p:strVal val="hidden"/>
                                      </p:to>
                                    </p:set>
                                  </p:childTnLst>
                                </p:cTn>
                              </p:par>
                              <p:par>
                                <p:cTn id="397" presetID="23" presetClass="exit" presetSubtype="544" fill="hold" nodeType="withEffect">
                                  <p:stCondLst>
                                    <p:cond delay="0"/>
                                  </p:stCondLst>
                                  <p:childTnLst>
                                    <p:anim calcmode="lin" valueType="num">
                                      <p:cBhvr>
                                        <p:cTn id="398" dur="3000"/>
                                        <p:tgtEl>
                                          <p:spTgt spid="18"/>
                                        </p:tgtEl>
                                        <p:attrNameLst>
                                          <p:attrName>ppt_w</p:attrName>
                                        </p:attrNameLst>
                                      </p:cBhvr>
                                      <p:tavLst>
                                        <p:tav tm="0">
                                          <p:val>
                                            <p:strVal val="ppt_w"/>
                                          </p:val>
                                        </p:tav>
                                        <p:tav tm="100000">
                                          <p:val>
                                            <p:fltVal val="0"/>
                                          </p:val>
                                        </p:tav>
                                      </p:tavLst>
                                    </p:anim>
                                    <p:anim calcmode="lin" valueType="num">
                                      <p:cBhvr>
                                        <p:cTn id="399" dur="3000"/>
                                        <p:tgtEl>
                                          <p:spTgt spid="18"/>
                                        </p:tgtEl>
                                        <p:attrNameLst>
                                          <p:attrName>ppt_h</p:attrName>
                                        </p:attrNameLst>
                                      </p:cBhvr>
                                      <p:tavLst>
                                        <p:tav tm="0">
                                          <p:val>
                                            <p:strVal val="ppt_h"/>
                                          </p:val>
                                        </p:tav>
                                        <p:tav tm="100000">
                                          <p:val>
                                            <p:fltVal val="0"/>
                                          </p:val>
                                        </p:tav>
                                      </p:tavLst>
                                    </p:anim>
                                    <p:anim calcmode="lin" valueType="num">
                                      <p:cBhvr>
                                        <p:cTn id="400" dur="3000"/>
                                        <p:tgtEl>
                                          <p:spTgt spid="18"/>
                                        </p:tgtEl>
                                        <p:attrNameLst>
                                          <p:attrName>ppt_x</p:attrName>
                                        </p:attrNameLst>
                                      </p:cBhvr>
                                      <p:tavLst>
                                        <p:tav tm="0">
                                          <p:val>
                                            <p:strVal val="ppt_x"/>
                                          </p:val>
                                        </p:tav>
                                        <p:tav tm="100000">
                                          <p:val>
                                            <p:fltVal val="0.5"/>
                                          </p:val>
                                        </p:tav>
                                      </p:tavLst>
                                    </p:anim>
                                    <p:anim calcmode="lin" valueType="num">
                                      <p:cBhvr>
                                        <p:cTn id="401" dur="3000"/>
                                        <p:tgtEl>
                                          <p:spTgt spid="18"/>
                                        </p:tgtEl>
                                        <p:attrNameLst>
                                          <p:attrName>ppt_y</p:attrName>
                                        </p:attrNameLst>
                                      </p:cBhvr>
                                      <p:tavLst>
                                        <p:tav tm="0">
                                          <p:val>
                                            <p:strVal val="ppt_y"/>
                                          </p:val>
                                        </p:tav>
                                        <p:tav tm="100000">
                                          <p:val>
                                            <p:fltVal val="0.5"/>
                                          </p:val>
                                        </p:tav>
                                      </p:tavLst>
                                    </p:anim>
                                    <p:set>
                                      <p:cBhvr>
                                        <p:cTn id="402" dur="1" fill="hold">
                                          <p:stCondLst>
                                            <p:cond delay="2999"/>
                                          </p:stCondLst>
                                        </p:cTn>
                                        <p:tgtEl>
                                          <p:spTgt spid="18"/>
                                        </p:tgtEl>
                                        <p:attrNameLst>
                                          <p:attrName>style.visibility</p:attrName>
                                        </p:attrNameLst>
                                      </p:cBhvr>
                                      <p:to>
                                        <p:strVal val="hidden"/>
                                      </p:to>
                                    </p:set>
                                  </p:childTnLst>
                                </p:cTn>
                              </p:par>
                              <p:par>
                                <p:cTn id="403" presetID="23" presetClass="exit" presetSubtype="544" fill="hold" nodeType="withEffect">
                                  <p:stCondLst>
                                    <p:cond delay="0"/>
                                  </p:stCondLst>
                                  <p:childTnLst>
                                    <p:anim calcmode="lin" valueType="num">
                                      <p:cBhvr>
                                        <p:cTn id="404" dur="3000"/>
                                        <p:tgtEl>
                                          <p:spTgt spid="19"/>
                                        </p:tgtEl>
                                        <p:attrNameLst>
                                          <p:attrName>ppt_w</p:attrName>
                                        </p:attrNameLst>
                                      </p:cBhvr>
                                      <p:tavLst>
                                        <p:tav tm="0">
                                          <p:val>
                                            <p:strVal val="ppt_w"/>
                                          </p:val>
                                        </p:tav>
                                        <p:tav tm="100000">
                                          <p:val>
                                            <p:fltVal val="0"/>
                                          </p:val>
                                        </p:tav>
                                      </p:tavLst>
                                    </p:anim>
                                    <p:anim calcmode="lin" valueType="num">
                                      <p:cBhvr>
                                        <p:cTn id="405" dur="3000"/>
                                        <p:tgtEl>
                                          <p:spTgt spid="19"/>
                                        </p:tgtEl>
                                        <p:attrNameLst>
                                          <p:attrName>ppt_h</p:attrName>
                                        </p:attrNameLst>
                                      </p:cBhvr>
                                      <p:tavLst>
                                        <p:tav tm="0">
                                          <p:val>
                                            <p:strVal val="ppt_h"/>
                                          </p:val>
                                        </p:tav>
                                        <p:tav tm="100000">
                                          <p:val>
                                            <p:fltVal val="0"/>
                                          </p:val>
                                        </p:tav>
                                      </p:tavLst>
                                    </p:anim>
                                    <p:anim calcmode="lin" valueType="num">
                                      <p:cBhvr>
                                        <p:cTn id="406" dur="3000"/>
                                        <p:tgtEl>
                                          <p:spTgt spid="19"/>
                                        </p:tgtEl>
                                        <p:attrNameLst>
                                          <p:attrName>ppt_x</p:attrName>
                                        </p:attrNameLst>
                                      </p:cBhvr>
                                      <p:tavLst>
                                        <p:tav tm="0">
                                          <p:val>
                                            <p:strVal val="ppt_x"/>
                                          </p:val>
                                        </p:tav>
                                        <p:tav tm="100000">
                                          <p:val>
                                            <p:fltVal val="0.5"/>
                                          </p:val>
                                        </p:tav>
                                      </p:tavLst>
                                    </p:anim>
                                    <p:anim calcmode="lin" valueType="num">
                                      <p:cBhvr>
                                        <p:cTn id="407" dur="3000"/>
                                        <p:tgtEl>
                                          <p:spTgt spid="19"/>
                                        </p:tgtEl>
                                        <p:attrNameLst>
                                          <p:attrName>ppt_y</p:attrName>
                                        </p:attrNameLst>
                                      </p:cBhvr>
                                      <p:tavLst>
                                        <p:tav tm="0">
                                          <p:val>
                                            <p:strVal val="ppt_y"/>
                                          </p:val>
                                        </p:tav>
                                        <p:tav tm="100000">
                                          <p:val>
                                            <p:fltVal val="0.5"/>
                                          </p:val>
                                        </p:tav>
                                      </p:tavLst>
                                    </p:anim>
                                    <p:set>
                                      <p:cBhvr>
                                        <p:cTn id="408" dur="1" fill="hold">
                                          <p:stCondLst>
                                            <p:cond delay="2999"/>
                                          </p:stCondLst>
                                        </p:cTn>
                                        <p:tgtEl>
                                          <p:spTgt spid="19"/>
                                        </p:tgtEl>
                                        <p:attrNameLst>
                                          <p:attrName>style.visibility</p:attrName>
                                        </p:attrNameLst>
                                      </p:cBhvr>
                                      <p:to>
                                        <p:strVal val="hidden"/>
                                      </p:to>
                                    </p:set>
                                  </p:childTnLst>
                                </p:cTn>
                              </p:par>
                              <p:par>
                                <p:cTn id="409" presetID="23" presetClass="exit" presetSubtype="544" fill="hold" nodeType="withEffect">
                                  <p:stCondLst>
                                    <p:cond delay="0"/>
                                  </p:stCondLst>
                                  <p:childTnLst>
                                    <p:anim calcmode="lin" valueType="num">
                                      <p:cBhvr>
                                        <p:cTn id="410" dur="3000"/>
                                        <p:tgtEl>
                                          <p:spTgt spid="20"/>
                                        </p:tgtEl>
                                        <p:attrNameLst>
                                          <p:attrName>ppt_w</p:attrName>
                                        </p:attrNameLst>
                                      </p:cBhvr>
                                      <p:tavLst>
                                        <p:tav tm="0">
                                          <p:val>
                                            <p:strVal val="ppt_w"/>
                                          </p:val>
                                        </p:tav>
                                        <p:tav tm="100000">
                                          <p:val>
                                            <p:fltVal val="0"/>
                                          </p:val>
                                        </p:tav>
                                      </p:tavLst>
                                    </p:anim>
                                    <p:anim calcmode="lin" valueType="num">
                                      <p:cBhvr>
                                        <p:cTn id="411" dur="3000"/>
                                        <p:tgtEl>
                                          <p:spTgt spid="20"/>
                                        </p:tgtEl>
                                        <p:attrNameLst>
                                          <p:attrName>ppt_h</p:attrName>
                                        </p:attrNameLst>
                                      </p:cBhvr>
                                      <p:tavLst>
                                        <p:tav tm="0">
                                          <p:val>
                                            <p:strVal val="ppt_h"/>
                                          </p:val>
                                        </p:tav>
                                        <p:tav tm="100000">
                                          <p:val>
                                            <p:fltVal val="0"/>
                                          </p:val>
                                        </p:tav>
                                      </p:tavLst>
                                    </p:anim>
                                    <p:anim calcmode="lin" valueType="num">
                                      <p:cBhvr>
                                        <p:cTn id="412" dur="3000"/>
                                        <p:tgtEl>
                                          <p:spTgt spid="20"/>
                                        </p:tgtEl>
                                        <p:attrNameLst>
                                          <p:attrName>ppt_x</p:attrName>
                                        </p:attrNameLst>
                                      </p:cBhvr>
                                      <p:tavLst>
                                        <p:tav tm="0">
                                          <p:val>
                                            <p:strVal val="ppt_x"/>
                                          </p:val>
                                        </p:tav>
                                        <p:tav tm="100000">
                                          <p:val>
                                            <p:fltVal val="0.5"/>
                                          </p:val>
                                        </p:tav>
                                      </p:tavLst>
                                    </p:anim>
                                    <p:anim calcmode="lin" valueType="num">
                                      <p:cBhvr>
                                        <p:cTn id="413" dur="3000"/>
                                        <p:tgtEl>
                                          <p:spTgt spid="20"/>
                                        </p:tgtEl>
                                        <p:attrNameLst>
                                          <p:attrName>ppt_y</p:attrName>
                                        </p:attrNameLst>
                                      </p:cBhvr>
                                      <p:tavLst>
                                        <p:tav tm="0">
                                          <p:val>
                                            <p:strVal val="ppt_y"/>
                                          </p:val>
                                        </p:tav>
                                        <p:tav tm="100000">
                                          <p:val>
                                            <p:fltVal val="0.5"/>
                                          </p:val>
                                        </p:tav>
                                      </p:tavLst>
                                    </p:anim>
                                    <p:set>
                                      <p:cBhvr>
                                        <p:cTn id="414" dur="1" fill="hold">
                                          <p:stCondLst>
                                            <p:cond delay="2999"/>
                                          </p:stCondLst>
                                        </p:cTn>
                                        <p:tgtEl>
                                          <p:spTgt spid="20"/>
                                        </p:tgtEl>
                                        <p:attrNameLst>
                                          <p:attrName>style.visibility</p:attrName>
                                        </p:attrNameLst>
                                      </p:cBhvr>
                                      <p:to>
                                        <p:strVal val="hidden"/>
                                      </p:to>
                                    </p:set>
                                  </p:childTnLst>
                                </p:cTn>
                              </p:par>
                              <p:par>
                                <p:cTn id="415" presetID="23" presetClass="exit" presetSubtype="544" fill="hold" nodeType="withEffect">
                                  <p:stCondLst>
                                    <p:cond delay="0"/>
                                  </p:stCondLst>
                                  <p:childTnLst>
                                    <p:anim calcmode="lin" valueType="num">
                                      <p:cBhvr>
                                        <p:cTn id="416" dur="3000"/>
                                        <p:tgtEl>
                                          <p:spTgt spid="21"/>
                                        </p:tgtEl>
                                        <p:attrNameLst>
                                          <p:attrName>ppt_w</p:attrName>
                                        </p:attrNameLst>
                                      </p:cBhvr>
                                      <p:tavLst>
                                        <p:tav tm="0">
                                          <p:val>
                                            <p:strVal val="ppt_w"/>
                                          </p:val>
                                        </p:tav>
                                        <p:tav tm="100000">
                                          <p:val>
                                            <p:fltVal val="0"/>
                                          </p:val>
                                        </p:tav>
                                      </p:tavLst>
                                    </p:anim>
                                    <p:anim calcmode="lin" valueType="num">
                                      <p:cBhvr>
                                        <p:cTn id="417" dur="3000"/>
                                        <p:tgtEl>
                                          <p:spTgt spid="21"/>
                                        </p:tgtEl>
                                        <p:attrNameLst>
                                          <p:attrName>ppt_h</p:attrName>
                                        </p:attrNameLst>
                                      </p:cBhvr>
                                      <p:tavLst>
                                        <p:tav tm="0">
                                          <p:val>
                                            <p:strVal val="ppt_h"/>
                                          </p:val>
                                        </p:tav>
                                        <p:tav tm="100000">
                                          <p:val>
                                            <p:fltVal val="0"/>
                                          </p:val>
                                        </p:tav>
                                      </p:tavLst>
                                    </p:anim>
                                    <p:anim calcmode="lin" valueType="num">
                                      <p:cBhvr>
                                        <p:cTn id="418" dur="3000"/>
                                        <p:tgtEl>
                                          <p:spTgt spid="21"/>
                                        </p:tgtEl>
                                        <p:attrNameLst>
                                          <p:attrName>ppt_x</p:attrName>
                                        </p:attrNameLst>
                                      </p:cBhvr>
                                      <p:tavLst>
                                        <p:tav tm="0">
                                          <p:val>
                                            <p:strVal val="ppt_x"/>
                                          </p:val>
                                        </p:tav>
                                        <p:tav tm="100000">
                                          <p:val>
                                            <p:fltVal val="0.5"/>
                                          </p:val>
                                        </p:tav>
                                      </p:tavLst>
                                    </p:anim>
                                    <p:anim calcmode="lin" valueType="num">
                                      <p:cBhvr>
                                        <p:cTn id="419" dur="3000"/>
                                        <p:tgtEl>
                                          <p:spTgt spid="21"/>
                                        </p:tgtEl>
                                        <p:attrNameLst>
                                          <p:attrName>ppt_y</p:attrName>
                                        </p:attrNameLst>
                                      </p:cBhvr>
                                      <p:tavLst>
                                        <p:tav tm="0">
                                          <p:val>
                                            <p:strVal val="ppt_y"/>
                                          </p:val>
                                        </p:tav>
                                        <p:tav tm="100000">
                                          <p:val>
                                            <p:fltVal val="0.5"/>
                                          </p:val>
                                        </p:tav>
                                      </p:tavLst>
                                    </p:anim>
                                    <p:set>
                                      <p:cBhvr>
                                        <p:cTn id="420" dur="1" fill="hold">
                                          <p:stCondLst>
                                            <p:cond delay="2999"/>
                                          </p:stCondLst>
                                        </p:cTn>
                                        <p:tgtEl>
                                          <p:spTgt spid="21"/>
                                        </p:tgtEl>
                                        <p:attrNameLst>
                                          <p:attrName>style.visibility</p:attrName>
                                        </p:attrNameLst>
                                      </p:cBhvr>
                                      <p:to>
                                        <p:strVal val="hidden"/>
                                      </p:to>
                                    </p:set>
                                  </p:childTnLst>
                                </p:cTn>
                              </p:par>
                              <p:par>
                                <p:cTn id="421" presetID="23" presetClass="exit" presetSubtype="544" fill="hold" nodeType="withEffect">
                                  <p:stCondLst>
                                    <p:cond delay="0"/>
                                  </p:stCondLst>
                                  <p:childTnLst>
                                    <p:anim calcmode="lin" valueType="num">
                                      <p:cBhvr>
                                        <p:cTn id="422" dur="3000"/>
                                        <p:tgtEl>
                                          <p:spTgt spid="22"/>
                                        </p:tgtEl>
                                        <p:attrNameLst>
                                          <p:attrName>ppt_w</p:attrName>
                                        </p:attrNameLst>
                                      </p:cBhvr>
                                      <p:tavLst>
                                        <p:tav tm="0">
                                          <p:val>
                                            <p:strVal val="ppt_w"/>
                                          </p:val>
                                        </p:tav>
                                        <p:tav tm="100000">
                                          <p:val>
                                            <p:fltVal val="0"/>
                                          </p:val>
                                        </p:tav>
                                      </p:tavLst>
                                    </p:anim>
                                    <p:anim calcmode="lin" valueType="num">
                                      <p:cBhvr>
                                        <p:cTn id="423" dur="3000"/>
                                        <p:tgtEl>
                                          <p:spTgt spid="22"/>
                                        </p:tgtEl>
                                        <p:attrNameLst>
                                          <p:attrName>ppt_h</p:attrName>
                                        </p:attrNameLst>
                                      </p:cBhvr>
                                      <p:tavLst>
                                        <p:tav tm="0">
                                          <p:val>
                                            <p:strVal val="ppt_h"/>
                                          </p:val>
                                        </p:tav>
                                        <p:tav tm="100000">
                                          <p:val>
                                            <p:fltVal val="0"/>
                                          </p:val>
                                        </p:tav>
                                      </p:tavLst>
                                    </p:anim>
                                    <p:anim calcmode="lin" valueType="num">
                                      <p:cBhvr>
                                        <p:cTn id="424" dur="3000"/>
                                        <p:tgtEl>
                                          <p:spTgt spid="22"/>
                                        </p:tgtEl>
                                        <p:attrNameLst>
                                          <p:attrName>ppt_x</p:attrName>
                                        </p:attrNameLst>
                                      </p:cBhvr>
                                      <p:tavLst>
                                        <p:tav tm="0">
                                          <p:val>
                                            <p:strVal val="ppt_x"/>
                                          </p:val>
                                        </p:tav>
                                        <p:tav tm="100000">
                                          <p:val>
                                            <p:fltVal val="0.5"/>
                                          </p:val>
                                        </p:tav>
                                      </p:tavLst>
                                    </p:anim>
                                    <p:anim calcmode="lin" valueType="num">
                                      <p:cBhvr>
                                        <p:cTn id="425" dur="3000"/>
                                        <p:tgtEl>
                                          <p:spTgt spid="22"/>
                                        </p:tgtEl>
                                        <p:attrNameLst>
                                          <p:attrName>ppt_y</p:attrName>
                                        </p:attrNameLst>
                                      </p:cBhvr>
                                      <p:tavLst>
                                        <p:tav tm="0">
                                          <p:val>
                                            <p:strVal val="ppt_y"/>
                                          </p:val>
                                        </p:tav>
                                        <p:tav tm="100000">
                                          <p:val>
                                            <p:fltVal val="0.5"/>
                                          </p:val>
                                        </p:tav>
                                      </p:tavLst>
                                    </p:anim>
                                    <p:set>
                                      <p:cBhvr>
                                        <p:cTn id="426" dur="1" fill="hold">
                                          <p:stCondLst>
                                            <p:cond delay="2999"/>
                                          </p:stCondLst>
                                        </p:cTn>
                                        <p:tgtEl>
                                          <p:spTgt spid="22"/>
                                        </p:tgtEl>
                                        <p:attrNameLst>
                                          <p:attrName>style.visibility</p:attrName>
                                        </p:attrNameLst>
                                      </p:cBhvr>
                                      <p:to>
                                        <p:strVal val="hidden"/>
                                      </p:to>
                                    </p:set>
                                  </p:childTnLst>
                                </p:cTn>
                              </p:par>
                              <p:par>
                                <p:cTn id="427" presetID="23" presetClass="exit" presetSubtype="544" fill="hold" nodeType="withEffect">
                                  <p:stCondLst>
                                    <p:cond delay="0"/>
                                  </p:stCondLst>
                                  <p:childTnLst>
                                    <p:anim calcmode="lin" valueType="num">
                                      <p:cBhvr>
                                        <p:cTn id="428" dur="3000"/>
                                        <p:tgtEl>
                                          <p:spTgt spid="23"/>
                                        </p:tgtEl>
                                        <p:attrNameLst>
                                          <p:attrName>ppt_w</p:attrName>
                                        </p:attrNameLst>
                                      </p:cBhvr>
                                      <p:tavLst>
                                        <p:tav tm="0">
                                          <p:val>
                                            <p:strVal val="ppt_w"/>
                                          </p:val>
                                        </p:tav>
                                        <p:tav tm="100000">
                                          <p:val>
                                            <p:fltVal val="0"/>
                                          </p:val>
                                        </p:tav>
                                      </p:tavLst>
                                    </p:anim>
                                    <p:anim calcmode="lin" valueType="num">
                                      <p:cBhvr>
                                        <p:cTn id="429" dur="3000"/>
                                        <p:tgtEl>
                                          <p:spTgt spid="23"/>
                                        </p:tgtEl>
                                        <p:attrNameLst>
                                          <p:attrName>ppt_h</p:attrName>
                                        </p:attrNameLst>
                                      </p:cBhvr>
                                      <p:tavLst>
                                        <p:tav tm="0">
                                          <p:val>
                                            <p:strVal val="ppt_h"/>
                                          </p:val>
                                        </p:tav>
                                        <p:tav tm="100000">
                                          <p:val>
                                            <p:fltVal val="0"/>
                                          </p:val>
                                        </p:tav>
                                      </p:tavLst>
                                    </p:anim>
                                    <p:anim calcmode="lin" valueType="num">
                                      <p:cBhvr>
                                        <p:cTn id="430" dur="3000"/>
                                        <p:tgtEl>
                                          <p:spTgt spid="23"/>
                                        </p:tgtEl>
                                        <p:attrNameLst>
                                          <p:attrName>ppt_x</p:attrName>
                                        </p:attrNameLst>
                                      </p:cBhvr>
                                      <p:tavLst>
                                        <p:tav tm="0">
                                          <p:val>
                                            <p:strVal val="ppt_x"/>
                                          </p:val>
                                        </p:tav>
                                        <p:tav tm="100000">
                                          <p:val>
                                            <p:fltVal val="0.5"/>
                                          </p:val>
                                        </p:tav>
                                      </p:tavLst>
                                    </p:anim>
                                    <p:anim calcmode="lin" valueType="num">
                                      <p:cBhvr>
                                        <p:cTn id="431" dur="3000"/>
                                        <p:tgtEl>
                                          <p:spTgt spid="23"/>
                                        </p:tgtEl>
                                        <p:attrNameLst>
                                          <p:attrName>ppt_y</p:attrName>
                                        </p:attrNameLst>
                                      </p:cBhvr>
                                      <p:tavLst>
                                        <p:tav tm="0">
                                          <p:val>
                                            <p:strVal val="ppt_y"/>
                                          </p:val>
                                        </p:tav>
                                        <p:tav tm="100000">
                                          <p:val>
                                            <p:fltVal val="0.5"/>
                                          </p:val>
                                        </p:tav>
                                      </p:tavLst>
                                    </p:anim>
                                    <p:set>
                                      <p:cBhvr>
                                        <p:cTn id="432" dur="1" fill="hold">
                                          <p:stCondLst>
                                            <p:cond delay="2999"/>
                                          </p:stCondLst>
                                        </p:cTn>
                                        <p:tgtEl>
                                          <p:spTgt spid="23"/>
                                        </p:tgtEl>
                                        <p:attrNameLst>
                                          <p:attrName>style.visibility</p:attrName>
                                        </p:attrNameLst>
                                      </p:cBhvr>
                                      <p:to>
                                        <p:strVal val="hidden"/>
                                      </p:to>
                                    </p:set>
                                  </p:childTnLst>
                                </p:cTn>
                              </p:par>
                              <p:par>
                                <p:cTn id="433" presetID="23" presetClass="exit" presetSubtype="544" fill="hold" nodeType="withEffect">
                                  <p:stCondLst>
                                    <p:cond delay="0"/>
                                  </p:stCondLst>
                                  <p:childTnLst>
                                    <p:anim calcmode="lin" valueType="num">
                                      <p:cBhvr>
                                        <p:cTn id="434" dur="3000"/>
                                        <p:tgtEl>
                                          <p:spTgt spid="24"/>
                                        </p:tgtEl>
                                        <p:attrNameLst>
                                          <p:attrName>ppt_w</p:attrName>
                                        </p:attrNameLst>
                                      </p:cBhvr>
                                      <p:tavLst>
                                        <p:tav tm="0">
                                          <p:val>
                                            <p:strVal val="ppt_w"/>
                                          </p:val>
                                        </p:tav>
                                        <p:tav tm="100000">
                                          <p:val>
                                            <p:fltVal val="0"/>
                                          </p:val>
                                        </p:tav>
                                      </p:tavLst>
                                    </p:anim>
                                    <p:anim calcmode="lin" valueType="num">
                                      <p:cBhvr>
                                        <p:cTn id="435" dur="3000"/>
                                        <p:tgtEl>
                                          <p:spTgt spid="24"/>
                                        </p:tgtEl>
                                        <p:attrNameLst>
                                          <p:attrName>ppt_h</p:attrName>
                                        </p:attrNameLst>
                                      </p:cBhvr>
                                      <p:tavLst>
                                        <p:tav tm="0">
                                          <p:val>
                                            <p:strVal val="ppt_h"/>
                                          </p:val>
                                        </p:tav>
                                        <p:tav tm="100000">
                                          <p:val>
                                            <p:fltVal val="0"/>
                                          </p:val>
                                        </p:tav>
                                      </p:tavLst>
                                    </p:anim>
                                    <p:anim calcmode="lin" valueType="num">
                                      <p:cBhvr>
                                        <p:cTn id="436" dur="3000"/>
                                        <p:tgtEl>
                                          <p:spTgt spid="24"/>
                                        </p:tgtEl>
                                        <p:attrNameLst>
                                          <p:attrName>ppt_x</p:attrName>
                                        </p:attrNameLst>
                                      </p:cBhvr>
                                      <p:tavLst>
                                        <p:tav tm="0">
                                          <p:val>
                                            <p:strVal val="ppt_x"/>
                                          </p:val>
                                        </p:tav>
                                        <p:tav tm="100000">
                                          <p:val>
                                            <p:fltVal val="0.5"/>
                                          </p:val>
                                        </p:tav>
                                      </p:tavLst>
                                    </p:anim>
                                    <p:anim calcmode="lin" valueType="num">
                                      <p:cBhvr>
                                        <p:cTn id="437" dur="3000"/>
                                        <p:tgtEl>
                                          <p:spTgt spid="24"/>
                                        </p:tgtEl>
                                        <p:attrNameLst>
                                          <p:attrName>ppt_y</p:attrName>
                                        </p:attrNameLst>
                                      </p:cBhvr>
                                      <p:tavLst>
                                        <p:tav tm="0">
                                          <p:val>
                                            <p:strVal val="ppt_y"/>
                                          </p:val>
                                        </p:tav>
                                        <p:tav tm="100000">
                                          <p:val>
                                            <p:fltVal val="0.5"/>
                                          </p:val>
                                        </p:tav>
                                      </p:tavLst>
                                    </p:anim>
                                    <p:set>
                                      <p:cBhvr>
                                        <p:cTn id="438" dur="1" fill="hold">
                                          <p:stCondLst>
                                            <p:cond delay="2999"/>
                                          </p:stCondLst>
                                        </p:cTn>
                                        <p:tgtEl>
                                          <p:spTgt spid="24"/>
                                        </p:tgtEl>
                                        <p:attrNameLst>
                                          <p:attrName>style.visibility</p:attrName>
                                        </p:attrNameLst>
                                      </p:cBhvr>
                                      <p:to>
                                        <p:strVal val="hidden"/>
                                      </p:to>
                                    </p:set>
                                  </p:childTnLst>
                                </p:cTn>
                              </p:par>
                              <p:par>
                                <p:cTn id="439" presetID="23" presetClass="exit" presetSubtype="544" fill="hold" nodeType="withEffect">
                                  <p:stCondLst>
                                    <p:cond delay="0"/>
                                  </p:stCondLst>
                                  <p:childTnLst>
                                    <p:anim calcmode="lin" valueType="num">
                                      <p:cBhvr>
                                        <p:cTn id="440" dur="3000"/>
                                        <p:tgtEl>
                                          <p:spTgt spid="25"/>
                                        </p:tgtEl>
                                        <p:attrNameLst>
                                          <p:attrName>ppt_w</p:attrName>
                                        </p:attrNameLst>
                                      </p:cBhvr>
                                      <p:tavLst>
                                        <p:tav tm="0">
                                          <p:val>
                                            <p:strVal val="ppt_w"/>
                                          </p:val>
                                        </p:tav>
                                        <p:tav tm="100000">
                                          <p:val>
                                            <p:fltVal val="0"/>
                                          </p:val>
                                        </p:tav>
                                      </p:tavLst>
                                    </p:anim>
                                    <p:anim calcmode="lin" valueType="num">
                                      <p:cBhvr>
                                        <p:cTn id="441" dur="3000"/>
                                        <p:tgtEl>
                                          <p:spTgt spid="25"/>
                                        </p:tgtEl>
                                        <p:attrNameLst>
                                          <p:attrName>ppt_h</p:attrName>
                                        </p:attrNameLst>
                                      </p:cBhvr>
                                      <p:tavLst>
                                        <p:tav tm="0">
                                          <p:val>
                                            <p:strVal val="ppt_h"/>
                                          </p:val>
                                        </p:tav>
                                        <p:tav tm="100000">
                                          <p:val>
                                            <p:fltVal val="0"/>
                                          </p:val>
                                        </p:tav>
                                      </p:tavLst>
                                    </p:anim>
                                    <p:anim calcmode="lin" valueType="num">
                                      <p:cBhvr>
                                        <p:cTn id="442" dur="3000"/>
                                        <p:tgtEl>
                                          <p:spTgt spid="25"/>
                                        </p:tgtEl>
                                        <p:attrNameLst>
                                          <p:attrName>ppt_x</p:attrName>
                                        </p:attrNameLst>
                                      </p:cBhvr>
                                      <p:tavLst>
                                        <p:tav tm="0">
                                          <p:val>
                                            <p:strVal val="ppt_x"/>
                                          </p:val>
                                        </p:tav>
                                        <p:tav tm="100000">
                                          <p:val>
                                            <p:fltVal val="0.5"/>
                                          </p:val>
                                        </p:tav>
                                      </p:tavLst>
                                    </p:anim>
                                    <p:anim calcmode="lin" valueType="num">
                                      <p:cBhvr>
                                        <p:cTn id="443" dur="3000"/>
                                        <p:tgtEl>
                                          <p:spTgt spid="25"/>
                                        </p:tgtEl>
                                        <p:attrNameLst>
                                          <p:attrName>ppt_y</p:attrName>
                                        </p:attrNameLst>
                                      </p:cBhvr>
                                      <p:tavLst>
                                        <p:tav tm="0">
                                          <p:val>
                                            <p:strVal val="ppt_y"/>
                                          </p:val>
                                        </p:tav>
                                        <p:tav tm="100000">
                                          <p:val>
                                            <p:fltVal val="0.5"/>
                                          </p:val>
                                        </p:tav>
                                      </p:tavLst>
                                    </p:anim>
                                    <p:set>
                                      <p:cBhvr>
                                        <p:cTn id="444" dur="1" fill="hold">
                                          <p:stCondLst>
                                            <p:cond delay="2999"/>
                                          </p:stCondLst>
                                        </p:cTn>
                                        <p:tgtEl>
                                          <p:spTgt spid="25"/>
                                        </p:tgtEl>
                                        <p:attrNameLst>
                                          <p:attrName>style.visibility</p:attrName>
                                        </p:attrNameLst>
                                      </p:cBhvr>
                                      <p:to>
                                        <p:strVal val="hidden"/>
                                      </p:to>
                                    </p:set>
                                  </p:childTnLst>
                                </p:cTn>
                              </p:par>
                              <p:par>
                                <p:cTn id="445" presetID="23" presetClass="exit" presetSubtype="544" fill="hold" nodeType="withEffect">
                                  <p:stCondLst>
                                    <p:cond delay="0"/>
                                  </p:stCondLst>
                                  <p:childTnLst>
                                    <p:anim calcmode="lin" valueType="num">
                                      <p:cBhvr>
                                        <p:cTn id="446" dur="3000"/>
                                        <p:tgtEl>
                                          <p:spTgt spid="26"/>
                                        </p:tgtEl>
                                        <p:attrNameLst>
                                          <p:attrName>ppt_w</p:attrName>
                                        </p:attrNameLst>
                                      </p:cBhvr>
                                      <p:tavLst>
                                        <p:tav tm="0">
                                          <p:val>
                                            <p:strVal val="ppt_w"/>
                                          </p:val>
                                        </p:tav>
                                        <p:tav tm="100000">
                                          <p:val>
                                            <p:fltVal val="0"/>
                                          </p:val>
                                        </p:tav>
                                      </p:tavLst>
                                    </p:anim>
                                    <p:anim calcmode="lin" valueType="num">
                                      <p:cBhvr>
                                        <p:cTn id="447" dur="3000"/>
                                        <p:tgtEl>
                                          <p:spTgt spid="26"/>
                                        </p:tgtEl>
                                        <p:attrNameLst>
                                          <p:attrName>ppt_h</p:attrName>
                                        </p:attrNameLst>
                                      </p:cBhvr>
                                      <p:tavLst>
                                        <p:tav tm="0">
                                          <p:val>
                                            <p:strVal val="ppt_h"/>
                                          </p:val>
                                        </p:tav>
                                        <p:tav tm="100000">
                                          <p:val>
                                            <p:fltVal val="0"/>
                                          </p:val>
                                        </p:tav>
                                      </p:tavLst>
                                    </p:anim>
                                    <p:anim calcmode="lin" valueType="num">
                                      <p:cBhvr>
                                        <p:cTn id="448" dur="3000"/>
                                        <p:tgtEl>
                                          <p:spTgt spid="26"/>
                                        </p:tgtEl>
                                        <p:attrNameLst>
                                          <p:attrName>ppt_x</p:attrName>
                                        </p:attrNameLst>
                                      </p:cBhvr>
                                      <p:tavLst>
                                        <p:tav tm="0">
                                          <p:val>
                                            <p:strVal val="ppt_x"/>
                                          </p:val>
                                        </p:tav>
                                        <p:tav tm="100000">
                                          <p:val>
                                            <p:fltVal val="0.5"/>
                                          </p:val>
                                        </p:tav>
                                      </p:tavLst>
                                    </p:anim>
                                    <p:anim calcmode="lin" valueType="num">
                                      <p:cBhvr>
                                        <p:cTn id="449" dur="3000"/>
                                        <p:tgtEl>
                                          <p:spTgt spid="26"/>
                                        </p:tgtEl>
                                        <p:attrNameLst>
                                          <p:attrName>ppt_y</p:attrName>
                                        </p:attrNameLst>
                                      </p:cBhvr>
                                      <p:tavLst>
                                        <p:tav tm="0">
                                          <p:val>
                                            <p:strVal val="ppt_y"/>
                                          </p:val>
                                        </p:tav>
                                        <p:tav tm="100000">
                                          <p:val>
                                            <p:fltVal val="0.5"/>
                                          </p:val>
                                        </p:tav>
                                      </p:tavLst>
                                    </p:anim>
                                    <p:set>
                                      <p:cBhvr>
                                        <p:cTn id="450" dur="1" fill="hold">
                                          <p:stCondLst>
                                            <p:cond delay="2999"/>
                                          </p:stCondLst>
                                        </p:cTn>
                                        <p:tgtEl>
                                          <p:spTgt spid="26"/>
                                        </p:tgtEl>
                                        <p:attrNameLst>
                                          <p:attrName>style.visibility</p:attrName>
                                        </p:attrNameLst>
                                      </p:cBhvr>
                                      <p:to>
                                        <p:strVal val="hidden"/>
                                      </p:to>
                                    </p:set>
                                  </p:childTnLst>
                                </p:cTn>
                              </p:par>
                              <p:par>
                                <p:cTn id="451" presetID="23" presetClass="exit" presetSubtype="544" fill="hold" nodeType="withEffect">
                                  <p:stCondLst>
                                    <p:cond delay="0"/>
                                  </p:stCondLst>
                                  <p:childTnLst>
                                    <p:anim calcmode="lin" valueType="num">
                                      <p:cBhvr>
                                        <p:cTn id="452" dur="3000"/>
                                        <p:tgtEl>
                                          <p:spTgt spid="27"/>
                                        </p:tgtEl>
                                        <p:attrNameLst>
                                          <p:attrName>ppt_w</p:attrName>
                                        </p:attrNameLst>
                                      </p:cBhvr>
                                      <p:tavLst>
                                        <p:tav tm="0">
                                          <p:val>
                                            <p:strVal val="ppt_w"/>
                                          </p:val>
                                        </p:tav>
                                        <p:tav tm="100000">
                                          <p:val>
                                            <p:fltVal val="0"/>
                                          </p:val>
                                        </p:tav>
                                      </p:tavLst>
                                    </p:anim>
                                    <p:anim calcmode="lin" valueType="num">
                                      <p:cBhvr>
                                        <p:cTn id="453" dur="3000"/>
                                        <p:tgtEl>
                                          <p:spTgt spid="27"/>
                                        </p:tgtEl>
                                        <p:attrNameLst>
                                          <p:attrName>ppt_h</p:attrName>
                                        </p:attrNameLst>
                                      </p:cBhvr>
                                      <p:tavLst>
                                        <p:tav tm="0">
                                          <p:val>
                                            <p:strVal val="ppt_h"/>
                                          </p:val>
                                        </p:tav>
                                        <p:tav tm="100000">
                                          <p:val>
                                            <p:fltVal val="0"/>
                                          </p:val>
                                        </p:tav>
                                      </p:tavLst>
                                    </p:anim>
                                    <p:anim calcmode="lin" valueType="num">
                                      <p:cBhvr>
                                        <p:cTn id="454" dur="3000"/>
                                        <p:tgtEl>
                                          <p:spTgt spid="27"/>
                                        </p:tgtEl>
                                        <p:attrNameLst>
                                          <p:attrName>ppt_x</p:attrName>
                                        </p:attrNameLst>
                                      </p:cBhvr>
                                      <p:tavLst>
                                        <p:tav tm="0">
                                          <p:val>
                                            <p:strVal val="ppt_x"/>
                                          </p:val>
                                        </p:tav>
                                        <p:tav tm="100000">
                                          <p:val>
                                            <p:fltVal val="0.5"/>
                                          </p:val>
                                        </p:tav>
                                      </p:tavLst>
                                    </p:anim>
                                    <p:anim calcmode="lin" valueType="num">
                                      <p:cBhvr>
                                        <p:cTn id="455" dur="3000"/>
                                        <p:tgtEl>
                                          <p:spTgt spid="27"/>
                                        </p:tgtEl>
                                        <p:attrNameLst>
                                          <p:attrName>ppt_y</p:attrName>
                                        </p:attrNameLst>
                                      </p:cBhvr>
                                      <p:tavLst>
                                        <p:tav tm="0">
                                          <p:val>
                                            <p:strVal val="ppt_y"/>
                                          </p:val>
                                        </p:tav>
                                        <p:tav tm="100000">
                                          <p:val>
                                            <p:fltVal val="0.5"/>
                                          </p:val>
                                        </p:tav>
                                      </p:tavLst>
                                    </p:anim>
                                    <p:set>
                                      <p:cBhvr>
                                        <p:cTn id="456" dur="1" fill="hold">
                                          <p:stCondLst>
                                            <p:cond delay="2999"/>
                                          </p:stCondLst>
                                        </p:cTn>
                                        <p:tgtEl>
                                          <p:spTgt spid="27"/>
                                        </p:tgtEl>
                                        <p:attrNameLst>
                                          <p:attrName>style.visibility</p:attrName>
                                        </p:attrNameLst>
                                      </p:cBhvr>
                                      <p:to>
                                        <p:strVal val="hidden"/>
                                      </p:to>
                                    </p:set>
                                  </p:childTnLst>
                                </p:cTn>
                              </p:par>
                              <p:par>
                                <p:cTn id="457" presetID="23" presetClass="exit" presetSubtype="544" fill="hold" nodeType="withEffect">
                                  <p:stCondLst>
                                    <p:cond delay="0"/>
                                  </p:stCondLst>
                                  <p:childTnLst>
                                    <p:anim calcmode="lin" valueType="num">
                                      <p:cBhvr>
                                        <p:cTn id="458" dur="3000"/>
                                        <p:tgtEl>
                                          <p:spTgt spid="28"/>
                                        </p:tgtEl>
                                        <p:attrNameLst>
                                          <p:attrName>ppt_w</p:attrName>
                                        </p:attrNameLst>
                                      </p:cBhvr>
                                      <p:tavLst>
                                        <p:tav tm="0">
                                          <p:val>
                                            <p:strVal val="ppt_w"/>
                                          </p:val>
                                        </p:tav>
                                        <p:tav tm="100000">
                                          <p:val>
                                            <p:fltVal val="0"/>
                                          </p:val>
                                        </p:tav>
                                      </p:tavLst>
                                    </p:anim>
                                    <p:anim calcmode="lin" valueType="num">
                                      <p:cBhvr>
                                        <p:cTn id="459" dur="3000"/>
                                        <p:tgtEl>
                                          <p:spTgt spid="28"/>
                                        </p:tgtEl>
                                        <p:attrNameLst>
                                          <p:attrName>ppt_h</p:attrName>
                                        </p:attrNameLst>
                                      </p:cBhvr>
                                      <p:tavLst>
                                        <p:tav tm="0">
                                          <p:val>
                                            <p:strVal val="ppt_h"/>
                                          </p:val>
                                        </p:tav>
                                        <p:tav tm="100000">
                                          <p:val>
                                            <p:fltVal val="0"/>
                                          </p:val>
                                        </p:tav>
                                      </p:tavLst>
                                    </p:anim>
                                    <p:anim calcmode="lin" valueType="num">
                                      <p:cBhvr>
                                        <p:cTn id="460" dur="3000"/>
                                        <p:tgtEl>
                                          <p:spTgt spid="28"/>
                                        </p:tgtEl>
                                        <p:attrNameLst>
                                          <p:attrName>ppt_x</p:attrName>
                                        </p:attrNameLst>
                                      </p:cBhvr>
                                      <p:tavLst>
                                        <p:tav tm="0">
                                          <p:val>
                                            <p:strVal val="ppt_x"/>
                                          </p:val>
                                        </p:tav>
                                        <p:tav tm="100000">
                                          <p:val>
                                            <p:fltVal val="0.5"/>
                                          </p:val>
                                        </p:tav>
                                      </p:tavLst>
                                    </p:anim>
                                    <p:anim calcmode="lin" valueType="num">
                                      <p:cBhvr>
                                        <p:cTn id="461" dur="3000"/>
                                        <p:tgtEl>
                                          <p:spTgt spid="28"/>
                                        </p:tgtEl>
                                        <p:attrNameLst>
                                          <p:attrName>ppt_y</p:attrName>
                                        </p:attrNameLst>
                                      </p:cBhvr>
                                      <p:tavLst>
                                        <p:tav tm="0">
                                          <p:val>
                                            <p:strVal val="ppt_y"/>
                                          </p:val>
                                        </p:tav>
                                        <p:tav tm="100000">
                                          <p:val>
                                            <p:fltVal val="0.5"/>
                                          </p:val>
                                        </p:tav>
                                      </p:tavLst>
                                    </p:anim>
                                    <p:set>
                                      <p:cBhvr>
                                        <p:cTn id="462" dur="1" fill="hold">
                                          <p:stCondLst>
                                            <p:cond delay="2999"/>
                                          </p:stCondLst>
                                        </p:cTn>
                                        <p:tgtEl>
                                          <p:spTgt spid="28"/>
                                        </p:tgtEl>
                                        <p:attrNameLst>
                                          <p:attrName>style.visibility</p:attrName>
                                        </p:attrNameLst>
                                      </p:cBhvr>
                                      <p:to>
                                        <p:strVal val="hidden"/>
                                      </p:to>
                                    </p:set>
                                  </p:childTnLst>
                                </p:cTn>
                              </p:par>
                              <p:par>
                                <p:cTn id="463" presetID="23" presetClass="exit" presetSubtype="544" fill="hold" nodeType="withEffect">
                                  <p:stCondLst>
                                    <p:cond delay="0"/>
                                  </p:stCondLst>
                                  <p:childTnLst>
                                    <p:anim calcmode="lin" valueType="num">
                                      <p:cBhvr>
                                        <p:cTn id="464" dur="3000"/>
                                        <p:tgtEl>
                                          <p:spTgt spid="29"/>
                                        </p:tgtEl>
                                        <p:attrNameLst>
                                          <p:attrName>ppt_w</p:attrName>
                                        </p:attrNameLst>
                                      </p:cBhvr>
                                      <p:tavLst>
                                        <p:tav tm="0">
                                          <p:val>
                                            <p:strVal val="ppt_w"/>
                                          </p:val>
                                        </p:tav>
                                        <p:tav tm="100000">
                                          <p:val>
                                            <p:fltVal val="0"/>
                                          </p:val>
                                        </p:tav>
                                      </p:tavLst>
                                    </p:anim>
                                    <p:anim calcmode="lin" valueType="num">
                                      <p:cBhvr>
                                        <p:cTn id="465" dur="3000"/>
                                        <p:tgtEl>
                                          <p:spTgt spid="29"/>
                                        </p:tgtEl>
                                        <p:attrNameLst>
                                          <p:attrName>ppt_h</p:attrName>
                                        </p:attrNameLst>
                                      </p:cBhvr>
                                      <p:tavLst>
                                        <p:tav tm="0">
                                          <p:val>
                                            <p:strVal val="ppt_h"/>
                                          </p:val>
                                        </p:tav>
                                        <p:tav tm="100000">
                                          <p:val>
                                            <p:fltVal val="0"/>
                                          </p:val>
                                        </p:tav>
                                      </p:tavLst>
                                    </p:anim>
                                    <p:anim calcmode="lin" valueType="num">
                                      <p:cBhvr>
                                        <p:cTn id="466" dur="3000"/>
                                        <p:tgtEl>
                                          <p:spTgt spid="29"/>
                                        </p:tgtEl>
                                        <p:attrNameLst>
                                          <p:attrName>ppt_x</p:attrName>
                                        </p:attrNameLst>
                                      </p:cBhvr>
                                      <p:tavLst>
                                        <p:tav tm="0">
                                          <p:val>
                                            <p:strVal val="ppt_x"/>
                                          </p:val>
                                        </p:tav>
                                        <p:tav tm="100000">
                                          <p:val>
                                            <p:fltVal val="0.5"/>
                                          </p:val>
                                        </p:tav>
                                      </p:tavLst>
                                    </p:anim>
                                    <p:anim calcmode="lin" valueType="num">
                                      <p:cBhvr>
                                        <p:cTn id="467" dur="3000"/>
                                        <p:tgtEl>
                                          <p:spTgt spid="29"/>
                                        </p:tgtEl>
                                        <p:attrNameLst>
                                          <p:attrName>ppt_y</p:attrName>
                                        </p:attrNameLst>
                                      </p:cBhvr>
                                      <p:tavLst>
                                        <p:tav tm="0">
                                          <p:val>
                                            <p:strVal val="ppt_y"/>
                                          </p:val>
                                        </p:tav>
                                        <p:tav tm="100000">
                                          <p:val>
                                            <p:fltVal val="0.5"/>
                                          </p:val>
                                        </p:tav>
                                      </p:tavLst>
                                    </p:anim>
                                    <p:set>
                                      <p:cBhvr>
                                        <p:cTn id="468" dur="1" fill="hold">
                                          <p:stCondLst>
                                            <p:cond delay="2999"/>
                                          </p:stCondLst>
                                        </p:cTn>
                                        <p:tgtEl>
                                          <p:spTgt spid="29"/>
                                        </p:tgtEl>
                                        <p:attrNameLst>
                                          <p:attrName>style.visibility</p:attrName>
                                        </p:attrNameLst>
                                      </p:cBhvr>
                                      <p:to>
                                        <p:strVal val="hidden"/>
                                      </p:to>
                                    </p:set>
                                  </p:childTnLst>
                                </p:cTn>
                              </p:par>
                              <p:par>
                                <p:cTn id="469" presetID="23" presetClass="exit" presetSubtype="544" fill="hold" nodeType="withEffect">
                                  <p:stCondLst>
                                    <p:cond delay="0"/>
                                  </p:stCondLst>
                                  <p:childTnLst>
                                    <p:anim calcmode="lin" valueType="num">
                                      <p:cBhvr>
                                        <p:cTn id="470" dur="3000"/>
                                        <p:tgtEl>
                                          <p:spTgt spid="30"/>
                                        </p:tgtEl>
                                        <p:attrNameLst>
                                          <p:attrName>ppt_w</p:attrName>
                                        </p:attrNameLst>
                                      </p:cBhvr>
                                      <p:tavLst>
                                        <p:tav tm="0">
                                          <p:val>
                                            <p:strVal val="ppt_w"/>
                                          </p:val>
                                        </p:tav>
                                        <p:tav tm="100000">
                                          <p:val>
                                            <p:fltVal val="0"/>
                                          </p:val>
                                        </p:tav>
                                      </p:tavLst>
                                    </p:anim>
                                    <p:anim calcmode="lin" valueType="num">
                                      <p:cBhvr>
                                        <p:cTn id="471" dur="3000"/>
                                        <p:tgtEl>
                                          <p:spTgt spid="30"/>
                                        </p:tgtEl>
                                        <p:attrNameLst>
                                          <p:attrName>ppt_h</p:attrName>
                                        </p:attrNameLst>
                                      </p:cBhvr>
                                      <p:tavLst>
                                        <p:tav tm="0">
                                          <p:val>
                                            <p:strVal val="ppt_h"/>
                                          </p:val>
                                        </p:tav>
                                        <p:tav tm="100000">
                                          <p:val>
                                            <p:fltVal val="0"/>
                                          </p:val>
                                        </p:tav>
                                      </p:tavLst>
                                    </p:anim>
                                    <p:anim calcmode="lin" valueType="num">
                                      <p:cBhvr>
                                        <p:cTn id="472" dur="3000"/>
                                        <p:tgtEl>
                                          <p:spTgt spid="30"/>
                                        </p:tgtEl>
                                        <p:attrNameLst>
                                          <p:attrName>ppt_x</p:attrName>
                                        </p:attrNameLst>
                                      </p:cBhvr>
                                      <p:tavLst>
                                        <p:tav tm="0">
                                          <p:val>
                                            <p:strVal val="ppt_x"/>
                                          </p:val>
                                        </p:tav>
                                        <p:tav tm="100000">
                                          <p:val>
                                            <p:fltVal val="0.5"/>
                                          </p:val>
                                        </p:tav>
                                      </p:tavLst>
                                    </p:anim>
                                    <p:anim calcmode="lin" valueType="num">
                                      <p:cBhvr>
                                        <p:cTn id="473" dur="3000"/>
                                        <p:tgtEl>
                                          <p:spTgt spid="30"/>
                                        </p:tgtEl>
                                        <p:attrNameLst>
                                          <p:attrName>ppt_y</p:attrName>
                                        </p:attrNameLst>
                                      </p:cBhvr>
                                      <p:tavLst>
                                        <p:tav tm="0">
                                          <p:val>
                                            <p:strVal val="ppt_y"/>
                                          </p:val>
                                        </p:tav>
                                        <p:tav tm="100000">
                                          <p:val>
                                            <p:fltVal val="0.5"/>
                                          </p:val>
                                        </p:tav>
                                      </p:tavLst>
                                    </p:anim>
                                    <p:set>
                                      <p:cBhvr>
                                        <p:cTn id="474" dur="1" fill="hold">
                                          <p:stCondLst>
                                            <p:cond delay="2999"/>
                                          </p:stCondLst>
                                        </p:cTn>
                                        <p:tgtEl>
                                          <p:spTgt spid="30"/>
                                        </p:tgtEl>
                                        <p:attrNameLst>
                                          <p:attrName>style.visibility</p:attrName>
                                        </p:attrNameLst>
                                      </p:cBhvr>
                                      <p:to>
                                        <p:strVal val="hidden"/>
                                      </p:to>
                                    </p:set>
                                  </p:childTnLst>
                                </p:cTn>
                              </p:par>
                              <p:par>
                                <p:cTn id="475" presetID="23" presetClass="exit" presetSubtype="544" fill="hold" nodeType="withEffect">
                                  <p:stCondLst>
                                    <p:cond delay="0"/>
                                  </p:stCondLst>
                                  <p:childTnLst>
                                    <p:anim calcmode="lin" valueType="num">
                                      <p:cBhvr>
                                        <p:cTn id="476" dur="3000"/>
                                        <p:tgtEl>
                                          <p:spTgt spid="31"/>
                                        </p:tgtEl>
                                        <p:attrNameLst>
                                          <p:attrName>ppt_w</p:attrName>
                                        </p:attrNameLst>
                                      </p:cBhvr>
                                      <p:tavLst>
                                        <p:tav tm="0">
                                          <p:val>
                                            <p:strVal val="ppt_w"/>
                                          </p:val>
                                        </p:tav>
                                        <p:tav tm="100000">
                                          <p:val>
                                            <p:fltVal val="0"/>
                                          </p:val>
                                        </p:tav>
                                      </p:tavLst>
                                    </p:anim>
                                    <p:anim calcmode="lin" valueType="num">
                                      <p:cBhvr>
                                        <p:cTn id="477" dur="3000"/>
                                        <p:tgtEl>
                                          <p:spTgt spid="31"/>
                                        </p:tgtEl>
                                        <p:attrNameLst>
                                          <p:attrName>ppt_h</p:attrName>
                                        </p:attrNameLst>
                                      </p:cBhvr>
                                      <p:tavLst>
                                        <p:tav tm="0">
                                          <p:val>
                                            <p:strVal val="ppt_h"/>
                                          </p:val>
                                        </p:tav>
                                        <p:tav tm="100000">
                                          <p:val>
                                            <p:fltVal val="0"/>
                                          </p:val>
                                        </p:tav>
                                      </p:tavLst>
                                    </p:anim>
                                    <p:anim calcmode="lin" valueType="num">
                                      <p:cBhvr>
                                        <p:cTn id="478" dur="3000"/>
                                        <p:tgtEl>
                                          <p:spTgt spid="31"/>
                                        </p:tgtEl>
                                        <p:attrNameLst>
                                          <p:attrName>ppt_x</p:attrName>
                                        </p:attrNameLst>
                                      </p:cBhvr>
                                      <p:tavLst>
                                        <p:tav tm="0">
                                          <p:val>
                                            <p:strVal val="ppt_x"/>
                                          </p:val>
                                        </p:tav>
                                        <p:tav tm="100000">
                                          <p:val>
                                            <p:fltVal val="0.5"/>
                                          </p:val>
                                        </p:tav>
                                      </p:tavLst>
                                    </p:anim>
                                    <p:anim calcmode="lin" valueType="num">
                                      <p:cBhvr>
                                        <p:cTn id="479" dur="3000"/>
                                        <p:tgtEl>
                                          <p:spTgt spid="31"/>
                                        </p:tgtEl>
                                        <p:attrNameLst>
                                          <p:attrName>ppt_y</p:attrName>
                                        </p:attrNameLst>
                                      </p:cBhvr>
                                      <p:tavLst>
                                        <p:tav tm="0">
                                          <p:val>
                                            <p:strVal val="ppt_y"/>
                                          </p:val>
                                        </p:tav>
                                        <p:tav tm="100000">
                                          <p:val>
                                            <p:fltVal val="0.5"/>
                                          </p:val>
                                        </p:tav>
                                      </p:tavLst>
                                    </p:anim>
                                    <p:set>
                                      <p:cBhvr>
                                        <p:cTn id="480" dur="1" fill="hold">
                                          <p:stCondLst>
                                            <p:cond delay="2999"/>
                                          </p:stCondLst>
                                        </p:cTn>
                                        <p:tgtEl>
                                          <p:spTgt spid="31"/>
                                        </p:tgtEl>
                                        <p:attrNameLst>
                                          <p:attrName>style.visibility</p:attrName>
                                        </p:attrNameLst>
                                      </p:cBhvr>
                                      <p:to>
                                        <p:strVal val="hidden"/>
                                      </p:to>
                                    </p:set>
                                  </p:childTnLst>
                                </p:cTn>
                              </p:par>
                              <p:par>
                                <p:cTn id="481" presetID="23" presetClass="exit" presetSubtype="544" fill="hold" nodeType="withEffect">
                                  <p:stCondLst>
                                    <p:cond delay="0"/>
                                  </p:stCondLst>
                                  <p:childTnLst>
                                    <p:anim calcmode="lin" valueType="num">
                                      <p:cBhvr>
                                        <p:cTn id="482" dur="3000"/>
                                        <p:tgtEl>
                                          <p:spTgt spid="32"/>
                                        </p:tgtEl>
                                        <p:attrNameLst>
                                          <p:attrName>ppt_w</p:attrName>
                                        </p:attrNameLst>
                                      </p:cBhvr>
                                      <p:tavLst>
                                        <p:tav tm="0">
                                          <p:val>
                                            <p:strVal val="ppt_w"/>
                                          </p:val>
                                        </p:tav>
                                        <p:tav tm="100000">
                                          <p:val>
                                            <p:fltVal val="0"/>
                                          </p:val>
                                        </p:tav>
                                      </p:tavLst>
                                    </p:anim>
                                    <p:anim calcmode="lin" valueType="num">
                                      <p:cBhvr>
                                        <p:cTn id="483" dur="3000"/>
                                        <p:tgtEl>
                                          <p:spTgt spid="32"/>
                                        </p:tgtEl>
                                        <p:attrNameLst>
                                          <p:attrName>ppt_h</p:attrName>
                                        </p:attrNameLst>
                                      </p:cBhvr>
                                      <p:tavLst>
                                        <p:tav tm="0">
                                          <p:val>
                                            <p:strVal val="ppt_h"/>
                                          </p:val>
                                        </p:tav>
                                        <p:tav tm="100000">
                                          <p:val>
                                            <p:fltVal val="0"/>
                                          </p:val>
                                        </p:tav>
                                      </p:tavLst>
                                    </p:anim>
                                    <p:anim calcmode="lin" valueType="num">
                                      <p:cBhvr>
                                        <p:cTn id="484" dur="3000"/>
                                        <p:tgtEl>
                                          <p:spTgt spid="32"/>
                                        </p:tgtEl>
                                        <p:attrNameLst>
                                          <p:attrName>ppt_x</p:attrName>
                                        </p:attrNameLst>
                                      </p:cBhvr>
                                      <p:tavLst>
                                        <p:tav tm="0">
                                          <p:val>
                                            <p:strVal val="ppt_x"/>
                                          </p:val>
                                        </p:tav>
                                        <p:tav tm="100000">
                                          <p:val>
                                            <p:fltVal val="0.5"/>
                                          </p:val>
                                        </p:tav>
                                      </p:tavLst>
                                    </p:anim>
                                    <p:anim calcmode="lin" valueType="num">
                                      <p:cBhvr>
                                        <p:cTn id="485" dur="3000"/>
                                        <p:tgtEl>
                                          <p:spTgt spid="32"/>
                                        </p:tgtEl>
                                        <p:attrNameLst>
                                          <p:attrName>ppt_y</p:attrName>
                                        </p:attrNameLst>
                                      </p:cBhvr>
                                      <p:tavLst>
                                        <p:tav tm="0">
                                          <p:val>
                                            <p:strVal val="ppt_y"/>
                                          </p:val>
                                        </p:tav>
                                        <p:tav tm="100000">
                                          <p:val>
                                            <p:fltVal val="0.5"/>
                                          </p:val>
                                        </p:tav>
                                      </p:tavLst>
                                    </p:anim>
                                    <p:set>
                                      <p:cBhvr>
                                        <p:cTn id="486" dur="1" fill="hold">
                                          <p:stCondLst>
                                            <p:cond delay="2999"/>
                                          </p:stCondLst>
                                        </p:cTn>
                                        <p:tgtEl>
                                          <p:spTgt spid="32"/>
                                        </p:tgtEl>
                                        <p:attrNameLst>
                                          <p:attrName>style.visibility</p:attrName>
                                        </p:attrNameLst>
                                      </p:cBhvr>
                                      <p:to>
                                        <p:strVal val="hidden"/>
                                      </p:to>
                                    </p:set>
                                  </p:childTnLst>
                                </p:cTn>
                              </p:par>
                              <p:par>
                                <p:cTn id="487" presetID="2" presetClass="exit" presetSubtype="6" fill="hold" nodeType="withEffect">
                                  <p:stCondLst>
                                    <p:cond delay="0"/>
                                  </p:stCondLst>
                                  <p:childTnLst>
                                    <p:anim calcmode="lin" valueType="num">
                                      <p:cBhvr additive="base">
                                        <p:cTn id="488" dur="3000"/>
                                        <p:tgtEl>
                                          <p:spTgt spid="25"/>
                                        </p:tgtEl>
                                        <p:attrNameLst>
                                          <p:attrName>ppt_x</p:attrName>
                                        </p:attrNameLst>
                                      </p:cBhvr>
                                      <p:tavLst>
                                        <p:tav tm="0">
                                          <p:val>
                                            <p:strVal val="ppt_x"/>
                                          </p:val>
                                        </p:tav>
                                        <p:tav tm="100000">
                                          <p:val>
                                            <p:strVal val="1+ppt_w/2"/>
                                          </p:val>
                                        </p:tav>
                                      </p:tavLst>
                                    </p:anim>
                                    <p:anim calcmode="lin" valueType="num">
                                      <p:cBhvr additive="base">
                                        <p:cTn id="489" dur="3000"/>
                                        <p:tgtEl>
                                          <p:spTgt spid="25"/>
                                        </p:tgtEl>
                                        <p:attrNameLst>
                                          <p:attrName>ppt_y</p:attrName>
                                        </p:attrNameLst>
                                      </p:cBhvr>
                                      <p:tavLst>
                                        <p:tav tm="0">
                                          <p:val>
                                            <p:strVal val="ppt_y"/>
                                          </p:val>
                                        </p:tav>
                                        <p:tav tm="100000">
                                          <p:val>
                                            <p:strVal val="1+ppt_h/2"/>
                                          </p:val>
                                        </p:tav>
                                      </p:tavLst>
                                    </p:anim>
                                    <p:set>
                                      <p:cBhvr>
                                        <p:cTn id="490" dur="1" fill="hold">
                                          <p:stCondLst>
                                            <p:cond delay="2999"/>
                                          </p:stCondLst>
                                        </p:cTn>
                                        <p:tgtEl>
                                          <p:spTgt spid="25"/>
                                        </p:tgtEl>
                                        <p:attrNameLst>
                                          <p:attrName>style.visibility</p:attrName>
                                        </p:attrNameLst>
                                      </p:cBhvr>
                                      <p:to>
                                        <p:strVal val="hidden"/>
                                      </p:to>
                                    </p:set>
                                  </p:childTnLst>
                                </p:cTn>
                              </p:par>
                              <p:par>
                                <p:cTn id="491" presetID="2" presetClass="exit" presetSubtype="6" fill="hold" nodeType="withEffect">
                                  <p:stCondLst>
                                    <p:cond delay="0"/>
                                  </p:stCondLst>
                                  <p:childTnLst>
                                    <p:anim calcmode="lin" valueType="num">
                                      <p:cBhvr additive="base">
                                        <p:cTn id="492" dur="3000"/>
                                        <p:tgtEl>
                                          <p:spTgt spid="26"/>
                                        </p:tgtEl>
                                        <p:attrNameLst>
                                          <p:attrName>ppt_x</p:attrName>
                                        </p:attrNameLst>
                                      </p:cBhvr>
                                      <p:tavLst>
                                        <p:tav tm="0">
                                          <p:val>
                                            <p:strVal val="ppt_x"/>
                                          </p:val>
                                        </p:tav>
                                        <p:tav tm="100000">
                                          <p:val>
                                            <p:strVal val="1+ppt_w/2"/>
                                          </p:val>
                                        </p:tav>
                                      </p:tavLst>
                                    </p:anim>
                                    <p:anim calcmode="lin" valueType="num">
                                      <p:cBhvr additive="base">
                                        <p:cTn id="493" dur="3000"/>
                                        <p:tgtEl>
                                          <p:spTgt spid="26"/>
                                        </p:tgtEl>
                                        <p:attrNameLst>
                                          <p:attrName>ppt_y</p:attrName>
                                        </p:attrNameLst>
                                      </p:cBhvr>
                                      <p:tavLst>
                                        <p:tav tm="0">
                                          <p:val>
                                            <p:strVal val="ppt_y"/>
                                          </p:val>
                                        </p:tav>
                                        <p:tav tm="100000">
                                          <p:val>
                                            <p:strVal val="1+ppt_h/2"/>
                                          </p:val>
                                        </p:tav>
                                      </p:tavLst>
                                    </p:anim>
                                    <p:set>
                                      <p:cBhvr>
                                        <p:cTn id="494" dur="1" fill="hold">
                                          <p:stCondLst>
                                            <p:cond delay="2999"/>
                                          </p:stCondLst>
                                        </p:cTn>
                                        <p:tgtEl>
                                          <p:spTgt spid="26"/>
                                        </p:tgtEl>
                                        <p:attrNameLst>
                                          <p:attrName>style.visibility</p:attrName>
                                        </p:attrNameLst>
                                      </p:cBhvr>
                                      <p:to>
                                        <p:strVal val="hidden"/>
                                      </p:to>
                                    </p:set>
                                  </p:childTnLst>
                                </p:cTn>
                              </p:par>
                              <p:par>
                                <p:cTn id="495" presetID="2" presetClass="exit" presetSubtype="6" fill="hold" nodeType="withEffect">
                                  <p:stCondLst>
                                    <p:cond delay="0"/>
                                  </p:stCondLst>
                                  <p:childTnLst>
                                    <p:anim calcmode="lin" valueType="num">
                                      <p:cBhvr additive="base">
                                        <p:cTn id="496" dur="3000"/>
                                        <p:tgtEl>
                                          <p:spTgt spid="27"/>
                                        </p:tgtEl>
                                        <p:attrNameLst>
                                          <p:attrName>ppt_x</p:attrName>
                                        </p:attrNameLst>
                                      </p:cBhvr>
                                      <p:tavLst>
                                        <p:tav tm="0">
                                          <p:val>
                                            <p:strVal val="ppt_x"/>
                                          </p:val>
                                        </p:tav>
                                        <p:tav tm="100000">
                                          <p:val>
                                            <p:strVal val="1+ppt_w/2"/>
                                          </p:val>
                                        </p:tav>
                                      </p:tavLst>
                                    </p:anim>
                                    <p:anim calcmode="lin" valueType="num">
                                      <p:cBhvr additive="base">
                                        <p:cTn id="497" dur="3000"/>
                                        <p:tgtEl>
                                          <p:spTgt spid="27"/>
                                        </p:tgtEl>
                                        <p:attrNameLst>
                                          <p:attrName>ppt_y</p:attrName>
                                        </p:attrNameLst>
                                      </p:cBhvr>
                                      <p:tavLst>
                                        <p:tav tm="0">
                                          <p:val>
                                            <p:strVal val="ppt_y"/>
                                          </p:val>
                                        </p:tav>
                                        <p:tav tm="100000">
                                          <p:val>
                                            <p:strVal val="1+ppt_h/2"/>
                                          </p:val>
                                        </p:tav>
                                      </p:tavLst>
                                    </p:anim>
                                    <p:set>
                                      <p:cBhvr>
                                        <p:cTn id="498" dur="1" fill="hold">
                                          <p:stCondLst>
                                            <p:cond delay="2999"/>
                                          </p:stCondLst>
                                        </p:cTn>
                                        <p:tgtEl>
                                          <p:spTgt spid="27"/>
                                        </p:tgtEl>
                                        <p:attrNameLst>
                                          <p:attrName>style.visibility</p:attrName>
                                        </p:attrNameLst>
                                      </p:cBhvr>
                                      <p:to>
                                        <p:strVal val="hidden"/>
                                      </p:to>
                                    </p:set>
                                  </p:childTnLst>
                                </p:cTn>
                              </p:par>
                              <p:par>
                                <p:cTn id="499" presetID="2" presetClass="exit" presetSubtype="6" fill="hold" nodeType="withEffect">
                                  <p:stCondLst>
                                    <p:cond delay="0"/>
                                  </p:stCondLst>
                                  <p:childTnLst>
                                    <p:anim calcmode="lin" valueType="num">
                                      <p:cBhvr additive="base">
                                        <p:cTn id="500" dur="3000"/>
                                        <p:tgtEl>
                                          <p:spTgt spid="28"/>
                                        </p:tgtEl>
                                        <p:attrNameLst>
                                          <p:attrName>ppt_x</p:attrName>
                                        </p:attrNameLst>
                                      </p:cBhvr>
                                      <p:tavLst>
                                        <p:tav tm="0">
                                          <p:val>
                                            <p:strVal val="ppt_x"/>
                                          </p:val>
                                        </p:tav>
                                        <p:tav tm="100000">
                                          <p:val>
                                            <p:strVal val="1+ppt_w/2"/>
                                          </p:val>
                                        </p:tav>
                                      </p:tavLst>
                                    </p:anim>
                                    <p:anim calcmode="lin" valueType="num">
                                      <p:cBhvr additive="base">
                                        <p:cTn id="501" dur="3000"/>
                                        <p:tgtEl>
                                          <p:spTgt spid="28"/>
                                        </p:tgtEl>
                                        <p:attrNameLst>
                                          <p:attrName>ppt_y</p:attrName>
                                        </p:attrNameLst>
                                      </p:cBhvr>
                                      <p:tavLst>
                                        <p:tav tm="0">
                                          <p:val>
                                            <p:strVal val="ppt_y"/>
                                          </p:val>
                                        </p:tav>
                                        <p:tav tm="100000">
                                          <p:val>
                                            <p:strVal val="1+ppt_h/2"/>
                                          </p:val>
                                        </p:tav>
                                      </p:tavLst>
                                    </p:anim>
                                    <p:set>
                                      <p:cBhvr>
                                        <p:cTn id="502" dur="1" fill="hold">
                                          <p:stCondLst>
                                            <p:cond delay="2999"/>
                                          </p:stCondLst>
                                        </p:cTn>
                                        <p:tgtEl>
                                          <p:spTgt spid="28"/>
                                        </p:tgtEl>
                                        <p:attrNameLst>
                                          <p:attrName>style.visibility</p:attrName>
                                        </p:attrNameLst>
                                      </p:cBhvr>
                                      <p:to>
                                        <p:strVal val="hidden"/>
                                      </p:to>
                                    </p:set>
                                  </p:childTnLst>
                                </p:cTn>
                              </p:par>
                              <p:par>
                                <p:cTn id="503" presetID="2" presetClass="exit" presetSubtype="4" fill="hold" nodeType="withEffect">
                                  <p:stCondLst>
                                    <p:cond delay="0"/>
                                  </p:stCondLst>
                                  <p:childTnLst>
                                    <p:anim calcmode="lin" valueType="num">
                                      <p:cBhvr additive="base">
                                        <p:cTn id="504" dur="3000"/>
                                        <p:tgtEl>
                                          <p:spTgt spid="3"/>
                                        </p:tgtEl>
                                        <p:attrNameLst>
                                          <p:attrName>ppt_x</p:attrName>
                                        </p:attrNameLst>
                                      </p:cBhvr>
                                      <p:tavLst>
                                        <p:tav tm="0">
                                          <p:val>
                                            <p:strVal val="ppt_x"/>
                                          </p:val>
                                        </p:tav>
                                        <p:tav tm="100000">
                                          <p:val>
                                            <p:strVal val="ppt_x"/>
                                          </p:val>
                                        </p:tav>
                                      </p:tavLst>
                                    </p:anim>
                                    <p:anim calcmode="lin" valueType="num">
                                      <p:cBhvr additive="base">
                                        <p:cTn id="505" dur="3000"/>
                                        <p:tgtEl>
                                          <p:spTgt spid="3"/>
                                        </p:tgtEl>
                                        <p:attrNameLst>
                                          <p:attrName>ppt_y</p:attrName>
                                        </p:attrNameLst>
                                      </p:cBhvr>
                                      <p:tavLst>
                                        <p:tav tm="0">
                                          <p:val>
                                            <p:strVal val="ppt_y"/>
                                          </p:val>
                                        </p:tav>
                                        <p:tav tm="100000">
                                          <p:val>
                                            <p:strVal val="1+ppt_h/2"/>
                                          </p:val>
                                        </p:tav>
                                      </p:tavLst>
                                    </p:anim>
                                    <p:set>
                                      <p:cBhvr>
                                        <p:cTn id="506" dur="1" fill="hold">
                                          <p:stCondLst>
                                            <p:cond delay="2999"/>
                                          </p:stCondLst>
                                        </p:cTn>
                                        <p:tgtEl>
                                          <p:spTgt spid="3"/>
                                        </p:tgtEl>
                                        <p:attrNameLst>
                                          <p:attrName>style.visibility</p:attrName>
                                        </p:attrNameLst>
                                      </p:cBhvr>
                                      <p:to>
                                        <p:strVal val="hidden"/>
                                      </p:to>
                                    </p:set>
                                  </p:childTnLst>
                                </p:cTn>
                              </p:par>
                              <p:par>
                                <p:cTn id="507" presetID="2" presetClass="exit" presetSubtype="4" fill="hold" nodeType="withEffect">
                                  <p:stCondLst>
                                    <p:cond delay="0"/>
                                  </p:stCondLst>
                                  <p:childTnLst>
                                    <p:anim calcmode="lin" valueType="num">
                                      <p:cBhvr additive="base">
                                        <p:cTn id="508" dur="3000"/>
                                        <p:tgtEl>
                                          <p:spTgt spid="7"/>
                                        </p:tgtEl>
                                        <p:attrNameLst>
                                          <p:attrName>ppt_x</p:attrName>
                                        </p:attrNameLst>
                                      </p:cBhvr>
                                      <p:tavLst>
                                        <p:tav tm="0">
                                          <p:val>
                                            <p:strVal val="ppt_x"/>
                                          </p:val>
                                        </p:tav>
                                        <p:tav tm="100000">
                                          <p:val>
                                            <p:strVal val="ppt_x"/>
                                          </p:val>
                                        </p:tav>
                                      </p:tavLst>
                                    </p:anim>
                                    <p:anim calcmode="lin" valueType="num">
                                      <p:cBhvr additive="base">
                                        <p:cTn id="509" dur="3000"/>
                                        <p:tgtEl>
                                          <p:spTgt spid="7"/>
                                        </p:tgtEl>
                                        <p:attrNameLst>
                                          <p:attrName>ppt_y</p:attrName>
                                        </p:attrNameLst>
                                      </p:cBhvr>
                                      <p:tavLst>
                                        <p:tav tm="0">
                                          <p:val>
                                            <p:strVal val="ppt_y"/>
                                          </p:val>
                                        </p:tav>
                                        <p:tav tm="100000">
                                          <p:val>
                                            <p:strVal val="1+ppt_h/2"/>
                                          </p:val>
                                        </p:tav>
                                      </p:tavLst>
                                    </p:anim>
                                    <p:set>
                                      <p:cBhvr>
                                        <p:cTn id="510" dur="1" fill="hold">
                                          <p:stCondLst>
                                            <p:cond delay="2999"/>
                                          </p:stCondLst>
                                        </p:cTn>
                                        <p:tgtEl>
                                          <p:spTgt spid="7"/>
                                        </p:tgtEl>
                                        <p:attrNameLst>
                                          <p:attrName>style.visibility</p:attrName>
                                        </p:attrNameLst>
                                      </p:cBhvr>
                                      <p:to>
                                        <p:strVal val="hidden"/>
                                      </p:to>
                                    </p:set>
                                  </p:childTnLst>
                                </p:cTn>
                              </p:par>
                              <p:par>
                                <p:cTn id="511" presetID="2" presetClass="exit" presetSubtype="4" fill="hold" nodeType="withEffect">
                                  <p:stCondLst>
                                    <p:cond delay="0"/>
                                  </p:stCondLst>
                                  <p:childTnLst>
                                    <p:anim calcmode="lin" valueType="num">
                                      <p:cBhvr additive="base">
                                        <p:cTn id="512" dur="3000"/>
                                        <p:tgtEl>
                                          <p:spTgt spid="11"/>
                                        </p:tgtEl>
                                        <p:attrNameLst>
                                          <p:attrName>ppt_x</p:attrName>
                                        </p:attrNameLst>
                                      </p:cBhvr>
                                      <p:tavLst>
                                        <p:tav tm="0">
                                          <p:val>
                                            <p:strVal val="ppt_x"/>
                                          </p:val>
                                        </p:tav>
                                        <p:tav tm="100000">
                                          <p:val>
                                            <p:strVal val="ppt_x"/>
                                          </p:val>
                                        </p:tav>
                                      </p:tavLst>
                                    </p:anim>
                                    <p:anim calcmode="lin" valueType="num">
                                      <p:cBhvr additive="base">
                                        <p:cTn id="513" dur="3000"/>
                                        <p:tgtEl>
                                          <p:spTgt spid="11"/>
                                        </p:tgtEl>
                                        <p:attrNameLst>
                                          <p:attrName>ppt_y</p:attrName>
                                        </p:attrNameLst>
                                      </p:cBhvr>
                                      <p:tavLst>
                                        <p:tav tm="0">
                                          <p:val>
                                            <p:strVal val="ppt_y"/>
                                          </p:val>
                                        </p:tav>
                                        <p:tav tm="100000">
                                          <p:val>
                                            <p:strVal val="1+ppt_h/2"/>
                                          </p:val>
                                        </p:tav>
                                      </p:tavLst>
                                    </p:anim>
                                    <p:set>
                                      <p:cBhvr>
                                        <p:cTn id="514" dur="1" fill="hold">
                                          <p:stCondLst>
                                            <p:cond delay="2999"/>
                                          </p:stCondLst>
                                        </p:cTn>
                                        <p:tgtEl>
                                          <p:spTgt spid="11"/>
                                        </p:tgtEl>
                                        <p:attrNameLst>
                                          <p:attrName>style.visibility</p:attrName>
                                        </p:attrNameLst>
                                      </p:cBhvr>
                                      <p:to>
                                        <p:strVal val="hidden"/>
                                      </p:to>
                                    </p:set>
                                  </p:childTnLst>
                                </p:cTn>
                              </p:par>
                              <p:par>
                                <p:cTn id="515" presetID="2" presetClass="exit" presetSubtype="12" fill="hold" nodeType="withEffect">
                                  <p:stCondLst>
                                    <p:cond delay="0"/>
                                  </p:stCondLst>
                                  <p:childTnLst>
                                    <p:anim calcmode="lin" valueType="num">
                                      <p:cBhvr additive="base">
                                        <p:cTn id="516" dur="3000"/>
                                        <p:tgtEl>
                                          <p:spTgt spid="17"/>
                                        </p:tgtEl>
                                        <p:attrNameLst>
                                          <p:attrName>ppt_x</p:attrName>
                                        </p:attrNameLst>
                                      </p:cBhvr>
                                      <p:tavLst>
                                        <p:tav tm="0">
                                          <p:val>
                                            <p:strVal val="ppt_x"/>
                                          </p:val>
                                        </p:tav>
                                        <p:tav tm="100000">
                                          <p:val>
                                            <p:strVal val="0-ppt_w/2"/>
                                          </p:val>
                                        </p:tav>
                                      </p:tavLst>
                                    </p:anim>
                                    <p:anim calcmode="lin" valueType="num">
                                      <p:cBhvr additive="base">
                                        <p:cTn id="517" dur="3000"/>
                                        <p:tgtEl>
                                          <p:spTgt spid="17"/>
                                        </p:tgtEl>
                                        <p:attrNameLst>
                                          <p:attrName>ppt_y</p:attrName>
                                        </p:attrNameLst>
                                      </p:cBhvr>
                                      <p:tavLst>
                                        <p:tav tm="0">
                                          <p:val>
                                            <p:strVal val="ppt_y"/>
                                          </p:val>
                                        </p:tav>
                                        <p:tav tm="100000">
                                          <p:val>
                                            <p:strVal val="1+ppt_h/2"/>
                                          </p:val>
                                        </p:tav>
                                      </p:tavLst>
                                    </p:anim>
                                    <p:set>
                                      <p:cBhvr>
                                        <p:cTn id="518" dur="1" fill="hold">
                                          <p:stCondLst>
                                            <p:cond delay="2999"/>
                                          </p:stCondLst>
                                        </p:cTn>
                                        <p:tgtEl>
                                          <p:spTgt spid="17"/>
                                        </p:tgtEl>
                                        <p:attrNameLst>
                                          <p:attrName>style.visibility</p:attrName>
                                        </p:attrNameLst>
                                      </p:cBhvr>
                                      <p:to>
                                        <p:strVal val="hidden"/>
                                      </p:to>
                                    </p:set>
                                  </p:childTnLst>
                                </p:cTn>
                              </p:par>
                              <p:par>
                                <p:cTn id="519" presetID="2" presetClass="exit" presetSubtype="12" fill="hold" nodeType="withEffect">
                                  <p:stCondLst>
                                    <p:cond delay="0"/>
                                  </p:stCondLst>
                                  <p:childTnLst>
                                    <p:anim calcmode="lin" valueType="num">
                                      <p:cBhvr additive="base">
                                        <p:cTn id="520" dur="3000"/>
                                        <p:tgtEl>
                                          <p:spTgt spid="18"/>
                                        </p:tgtEl>
                                        <p:attrNameLst>
                                          <p:attrName>ppt_x</p:attrName>
                                        </p:attrNameLst>
                                      </p:cBhvr>
                                      <p:tavLst>
                                        <p:tav tm="0">
                                          <p:val>
                                            <p:strVal val="ppt_x"/>
                                          </p:val>
                                        </p:tav>
                                        <p:tav tm="100000">
                                          <p:val>
                                            <p:strVal val="0-ppt_w/2"/>
                                          </p:val>
                                        </p:tav>
                                      </p:tavLst>
                                    </p:anim>
                                    <p:anim calcmode="lin" valueType="num">
                                      <p:cBhvr additive="base">
                                        <p:cTn id="521" dur="3000"/>
                                        <p:tgtEl>
                                          <p:spTgt spid="18"/>
                                        </p:tgtEl>
                                        <p:attrNameLst>
                                          <p:attrName>ppt_y</p:attrName>
                                        </p:attrNameLst>
                                      </p:cBhvr>
                                      <p:tavLst>
                                        <p:tav tm="0">
                                          <p:val>
                                            <p:strVal val="ppt_y"/>
                                          </p:val>
                                        </p:tav>
                                        <p:tav tm="100000">
                                          <p:val>
                                            <p:strVal val="1+ppt_h/2"/>
                                          </p:val>
                                        </p:tav>
                                      </p:tavLst>
                                    </p:anim>
                                    <p:set>
                                      <p:cBhvr>
                                        <p:cTn id="522" dur="1" fill="hold">
                                          <p:stCondLst>
                                            <p:cond delay="2999"/>
                                          </p:stCondLst>
                                        </p:cTn>
                                        <p:tgtEl>
                                          <p:spTgt spid="18"/>
                                        </p:tgtEl>
                                        <p:attrNameLst>
                                          <p:attrName>style.visibility</p:attrName>
                                        </p:attrNameLst>
                                      </p:cBhvr>
                                      <p:to>
                                        <p:strVal val="hidden"/>
                                      </p:to>
                                    </p:set>
                                  </p:childTnLst>
                                </p:cTn>
                              </p:par>
                              <p:par>
                                <p:cTn id="523" presetID="2" presetClass="exit" presetSubtype="12" fill="hold" nodeType="withEffect">
                                  <p:stCondLst>
                                    <p:cond delay="0"/>
                                  </p:stCondLst>
                                  <p:childTnLst>
                                    <p:anim calcmode="lin" valueType="num">
                                      <p:cBhvr additive="base">
                                        <p:cTn id="524" dur="3000"/>
                                        <p:tgtEl>
                                          <p:spTgt spid="19"/>
                                        </p:tgtEl>
                                        <p:attrNameLst>
                                          <p:attrName>ppt_x</p:attrName>
                                        </p:attrNameLst>
                                      </p:cBhvr>
                                      <p:tavLst>
                                        <p:tav tm="0">
                                          <p:val>
                                            <p:strVal val="ppt_x"/>
                                          </p:val>
                                        </p:tav>
                                        <p:tav tm="100000">
                                          <p:val>
                                            <p:strVal val="0-ppt_w/2"/>
                                          </p:val>
                                        </p:tav>
                                      </p:tavLst>
                                    </p:anim>
                                    <p:anim calcmode="lin" valueType="num">
                                      <p:cBhvr additive="base">
                                        <p:cTn id="525" dur="3000"/>
                                        <p:tgtEl>
                                          <p:spTgt spid="19"/>
                                        </p:tgtEl>
                                        <p:attrNameLst>
                                          <p:attrName>ppt_y</p:attrName>
                                        </p:attrNameLst>
                                      </p:cBhvr>
                                      <p:tavLst>
                                        <p:tav tm="0">
                                          <p:val>
                                            <p:strVal val="ppt_y"/>
                                          </p:val>
                                        </p:tav>
                                        <p:tav tm="100000">
                                          <p:val>
                                            <p:strVal val="1+ppt_h/2"/>
                                          </p:val>
                                        </p:tav>
                                      </p:tavLst>
                                    </p:anim>
                                    <p:set>
                                      <p:cBhvr>
                                        <p:cTn id="526" dur="1" fill="hold">
                                          <p:stCondLst>
                                            <p:cond delay="2999"/>
                                          </p:stCondLst>
                                        </p:cTn>
                                        <p:tgtEl>
                                          <p:spTgt spid="19"/>
                                        </p:tgtEl>
                                        <p:attrNameLst>
                                          <p:attrName>style.visibility</p:attrName>
                                        </p:attrNameLst>
                                      </p:cBhvr>
                                      <p:to>
                                        <p:strVal val="hidden"/>
                                      </p:to>
                                    </p:set>
                                  </p:childTnLst>
                                </p:cTn>
                              </p:par>
                              <p:par>
                                <p:cTn id="527" presetID="2" presetClass="exit" presetSubtype="12" fill="hold" nodeType="withEffect">
                                  <p:stCondLst>
                                    <p:cond delay="0"/>
                                  </p:stCondLst>
                                  <p:childTnLst>
                                    <p:anim calcmode="lin" valueType="num">
                                      <p:cBhvr additive="base">
                                        <p:cTn id="528" dur="3000"/>
                                        <p:tgtEl>
                                          <p:spTgt spid="20"/>
                                        </p:tgtEl>
                                        <p:attrNameLst>
                                          <p:attrName>ppt_x</p:attrName>
                                        </p:attrNameLst>
                                      </p:cBhvr>
                                      <p:tavLst>
                                        <p:tav tm="0">
                                          <p:val>
                                            <p:strVal val="ppt_x"/>
                                          </p:val>
                                        </p:tav>
                                        <p:tav tm="100000">
                                          <p:val>
                                            <p:strVal val="0-ppt_w/2"/>
                                          </p:val>
                                        </p:tav>
                                      </p:tavLst>
                                    </p:anim>
                                    <p:anim calcmode="lin" valueType="num">
                                      <p:cBhvr additive="base">
                                        <p:cTn id="529" dur="3000"/>
                                        <p:tgtEl>
                                          <p:spTgt spid="20"/>
                                        </p:tgtEl>
                                        <p:attrNameLst>
                                          <p:attrName>ppt_y</p:attrName>
                                        </p:attrNameLst>
                                      </p:cBhvr>
                                      <p:tavLst>
                                        <p:tav tm="0">
                                          <p:val>
                                            <p:strVal val="ppt_y"/>
                                          </p:val>
                                        </p:tav>
                                        <p:tav tm="100000">
                                          <p:val>
                                            <p:strVal val="1+ppt_h/2"/>
                                          </p:val>
                                        </p:tav>
                                      </p:tavLst>
                                    </p:anim>
                                    <p:set>
                                      <p:cBhvr>
                                        <p:cTn id="530" dur="1" fill="hold">
                                          <p:stCondLst>
                                            <p:cond delay="2999"/>
                                          </p:stCondLst>
                                        </p:cTn>
                                        <p:tgtEl>
                                          <p:spTgt spid="20"/>
                                        </p:tgtEl>
                                        <p:attrNameLst>
                                          <p:attrName>style.visibility</p:attrName>
                                        </p:attrNameLst>
                                      </p:cBhvr>
                                      <p:to>
                                        <p:strVal val="hidden"/>
                                      </p:to>
                                    </p:set>
                                  </p:childTnLst>
                                </p:cTn>
                              </p:par>
                              <p:par>
                                <p:cTn id="531" presetID="2" presetClass="exit" presetSubtype="8" fill="hold" nodeType="withEffect">
                                  <p:stCondLst>
                                    <p:cond delay="0"/>
                                  </p:stCondLst>
                                  <p:childTnLst>
                                    <p:anim calcmode="lin" valueType="num">
                                      <p:cBhvr additive="base">
                                        <p:cTn id="532" dur="3000"/>
                                        <p:tgtEl>
                                          <p:spTgt spid="5"/>
                                        </p:tgtEl>
                                        <p:attrNameLst>
                                          <p:attrName>ppt_x</p:attrName>
                                        </p:attrNameLst>
                                      </p:cBhvr>
                                      <p:tavLst>
                                        <p:tav tm="0">
                                          <p:val>
                                            <p:strVal val="ppt_x"/>
                                          </p:val>
                                        </p:tav>
                                        <p:tav tm="100000">
                                          <p:val>
                                            <p:strVal val="0-ppt_w/2"/>
                                          </p:val>
                                        </p:tav>
                                      </p:tavLst>
                                    </p:anim>
                                    <p:anim calcmode="lin" valueType="num">
                                      <p:cBhvr additive="base">
                                        <p:cTn id="533" dur="3000"/>
                                        <p:tgtEl>
                                          <p:spTgt spid="5"/>
                                        </p:tgtEl>
                                        <p:attrNameLst>
                                          <p:attrName>ppt_y</p:attrName>
                                        </p:attrNameLst>
                                      </p:cBhvr>
                                      <p:tavLst>
                                        <p:tav tm="0">
                                          <p:val>
                                            <p:strVal val="ppt_y"/>
                                          </p:val>
                                        </p:tav>
                                        <p:tav tm="100000">
                                          <p:val>
                                            <p:strVal val="ppt_y"/>
                                          </p:val>
                                        </p:tav>
                                      </p:tavLst>
                                    </p:anim>
                                    <p:set>
                                      <p:cBhvr>
                                        <p:cTn id="534" dur="1" fill="hold">
                                          <p:stCondLst>
                                            <p:cond delay="2999"/>
                                          </p:stCondLst>
                                        </p:cTn>
                                        <p:tgtEl>
                                          <p:spTgt spid="5"/>
                                        </p:tgtEl>
                                        <p:attrNameLst>
                                          <p:attrName>style.visibility</p:attrName>
                                        </p:attrNameLst>
                                      </p:cBhvr>
                                      <p:to>
                                        <p:strVal val="hidden"/>
                                      </p:to>
                                    </p:set>
                                  </p:childTnLst>
                                </p:cTn>
                              </p:par>
                              <p:par>
                                <p:cTn id="535" presetID="2" presetClass="exit" presetSubtype="8" fill="hold" nodeType="withEffect">
                                  <p:stCondLst>
                                    <p:cond delay="0"/>
                                  </p:stCondLst>
                                  <p:childTnLst>
                                    <p:anim calcmode="lin" valueType="num">
                                      <p:cBhvr additive="base">
                                        <p:cTn id="536" dur="3000"/>
                                        <p:tgtEl>
                                          <p:spTgt spid="8"/>
                                        </p:tgtEl>
                                        <p:attrNameLst>
                                          <p:attrName>ppt_x</p:attrName>
                                        </p:attrNameLst>
                                      </p:cBhvr>
                                      <p:tavLst>
                                        <p:tav tm="0">
                                          <p:val>
                                            <p:strVal val="ppt_x"/>
                                          </p:val>
                                        </p:tav>
                                        <p:tav tm="100000">
                                          <p:val>
                                            <p:strVal val="0-ppt_w/2"/>
                                          </p:val>
                                        </p:tav>
                                      </p:tavLst>
                                    </p:anim>
                                    <p:anim calcmode="lin" valueType="num">
                                      <p:cBhvr additive="base">
                                        <p:cTn id="537" dur="3000"/>
                                        <p:tgtEl>
                                          <p:spTgt spid="8"/>
                                        </p:tgtEl>
                                        <p:attrNameLst>
                                          <p:attrName>ppt_y</p:attrName>
                                        </p:attrNameLst>
                                      </p:cBhvr>
                                      <p:tavLst>
                                        <p:tav tm="0">
                                          <p:val>
                                            <p:strVal val="ppt_y"/>
                                          </p:val>
                                        </p:tav>
                                        <p:tav tm="100000">
                                          <p:val>
                                            <p:strVal val="ppt_y"/>
                                          </p:val>
                                        </p:tav>
                                      </p:tavLst>
                                    </p:anim>
                                    <p:set>
                                      <p:cBhvr>
                                        <p:cTn id="538" dur="1" fill="hold">
                                          <p:stCondLst>
                                            <p:cond delay="2999"/>
                                          </p:stCondLst>
                                        </p:cTn>
                                        <p:tgtEl>
                                          <p:spTgt spid="8"/>
                                        </p:tgtEl>
                                        <p:attrNameLst>
                                          <p:attrName>style.visibility</p:attrName>
                                        </p:attrNameLst>
                                      </p:cBhvr>
                                      <p:to>
                                        <p:strVal val="hidden"/>
                                      </p:to>
                                    </p:set>
                                  </p:childTnLst>
                                </p:cTn>
                              </p:par>
                              <p:par>
                                <p:cTn id="539" presetID="2" presetClass="exit" presetSubtype="8" fill="hold" nodeType="withEffect">
                                  <p:stCondLst>
                                    <p:cond delay="0"/>
                                  </p:stCondLst>
                                  <p:childTnLst>
                                    <p:anim calcmode="lin" valueType="num">
                                      <p:cBhvr additive="base">
                                        <p:cTn id="540" dur="3000"/>
                                        <p:tgtEl>
                                          <p:spTgt spid="13"/>
                                        </p:tgtEl>
                                        <p:attrNameLst>
                                          <p:attrName>ppt_x</p:attrName>
                                        </p:attrNameLst>
                                      </p:cBhvr>
                                      <p:tavLst>
                                        <p:tav tm="0">
                                          <p:val>
                                            <p:strVal val="ppt_x"/>
                                          </p:val>
                                        </p:tav>
                                        <p:tav tm="100000">
                                          <p:val>
                                            <p:strVal val="0-ppt_w/2"/>
                                          </p:val>
                                        </p:tav>
                                      </p:tavLst>
                                    </p:anim>
                                    <p:anim calcmode="lin" valueType="num">
                                      <p:cBhvr additive="base">
                                        <p:cTn id="541" dur="3000"/>
                                        <p:tgtEl>
                                          <p:spTgt spid="13"/>
                                        </p:tgtEl>
                                        <p:attrNameLst>
                                          <p:attrName>ppt_y</p:attrName>
                                        </p:attrNameLst>
                                      </p:cBhvr>
                                      <p:tavLst>
                                        <p:tav tm="0">
                                          <p:val>
                                            <p:strVal val="ppt_y"/>
                                          </p:val>
                                        </p:tav>
                                        <p:tav tm="100000">
                                          <p:val>
                                            <p:strVal val="ppt_y"/>
                                          </p:val>
                                        </p:tav>
                                      </p:tavLst>
                                    </p:anim>
                                    <p:set>
                                      <p:cBhvr>
                                        <p:cTn id="542" dur="1" fill="hold">
                                          <p:stCondLst>
                                            <p:cond delay="2999"/>
                                          </p:stCondLst>
                                        </p:cTn>
                                        <p:tgtEl>
                                          <p:spTgt spid="13"/>
                                        </p:tgtEl>
                                        <p:attrNameLst>
                                          <p:attrName>style.visibility</p:attrName>
                                        </p:attrNameLst>
                                      </p:cBhvr>
                                      <p:to>
                                        <p:strVal val="hidden"/>
                                      </p:to>
                                    </p:set>
                                  </p:childTnLst>
                                </p:cTn>
                              </p:par>
                              <p:par>
                                <p:cTn id="543" presetID="2" presetClass="exit" presetSubtype="8" fill="hold" nodeType="withEffect">
                                  <p:stCondLst>
                                    <p:cond delay="0"/>
                                  </p:stCondLst>
                                  <p:childTnLst>
                                    <p:anim calcmode="lin" valueType="num">
                                      <p:cBhvr additive="base">
                                        <p:cTn id="544" dur="3000"/>
                                        <p:tgtEl>
                                          <p:spTgt spid="16"/>
                                        </p:tgtEl>
                                        <p:attrNameLst>
                                          <p:attrName>ppt_x</p:attrName>
                                        </p:attrNameLst>
                                      </p:cBhvr>
                                      <p:tavLst>
                                        <p:tav tm="0">
                                          <p:val>
                                            <p:strVal val="ppt_x"/>
                                          </p:val>
                                        </p:tav>
                                        <p:tav tm="100000">
                                          <p:val>
                                            <p:strVal val="0-ppt_w/2"/>
                                          </p:val>
                                        </p:tav>
                                      </p:tavLst>
                                    </p:anim>
                                    <p:anim calcmode="lin" valueType="num">
                                      <p:cBhvr additive="base">
                                        <p:cTn id="545" dur="3000"/>
                                        <p:tgtEl>
                                          <p:spTgt spid="16"/>
                                        </p:tgtEl>
                                        <p:attrNameLst>
                                          <p:attrName>ppt_y</p:attrName>
                                        </p:attrNameLst>
                                      </p:cBhvr>
                                      <p:tavLst>
                                        <p:tav tm="0">
                                          <p:val>
                                            <p:strVal val="ppt_y"/>
                                          </p:val>
                                        </p:tav>
                                        <p:tav tm="100000">
                                          <p:val>
                                            <p:strVal val="ppt_y"/>
                                          </p:val>
                                        </p:tav>
                                      </p:tavLst>
                                    </p:anim>
                                    <p:set>
                                      <p:cBhvr>
                                        <p:cTn id="546" dur="1" fill="hold">
                                          <p:stCondLst>
                                            <p:cond delay="2999"/>
                                          </p:stCondLst>
                                        </p:cTn>
                                        <p:tgtEl>
                                          <p:spTgt spid="16"/>
                                        </p:tgtEl>
                                        <p:attrNameLst>
                                          <p:attrName>style.visibility</p:attrName>
                                        </p:attrNameLst>
                                      </p:cBhvr>
                                      <p:to>
                                        <p:strVal val="hidden"/>
                                      </p:to>
                                    </p:set>
                                  </p:childTnLst>
                                </p:cTn>
                              </p:par>
                              <p:par>
                                <p:cTn id="547" presetID="2" presetClass="exit" presetSubtype="9" fill="hold" nodeType="withEffect">
                                  <p:stCondLst>
                                    <p:cond delay="0"/>
                                  </p:stCondLst>
                                  <p:childTnLst>
                                    <p:anim calcmode="lin" valueType="num">
                                      <p:cBhvr additive="base">
                                        <p:cTn id="548" dur="3000"/>
                                        <p:tgtEl>
                                          <p:spTgt spid="29"/>
                                        </p:tgtEl>
                                        <p:attrNameLst>
                                          <p:attrName>ppt_x</p:attrName>
                                        </p:attrNameLst>
                                      </p:cBhvr>
                                      <p:tavLst>
                                        <p:tav tm="0">
                                          <p:val>
                                            <p:strVal val="ppt_x"/>
                                          </p:val>
                                        </p:tav>
                                        <p:tav tm="100000">
                                          <p:val>
                                            <p:strVal val="0-ppt_w/2"/>
                                          </p:val>
                                        </p:tav>
                                      </p:tavLst>
                                    </p:anim>
                                    <p:anim calcmode="lin" valueType="num">
                                      <p:cBhvr additive="base">
                                        <p:cTn id="549" dur="3000"/>
                                        <p:tgtEl>
                                          <p:spTgt spid="29"/>
                                        </p:tgtEl>
                                        <p:attrNameLst>
                                          <p:attrName>ppt_y</p:attrName>
                                        </p:attrNameLst>
                                      </p:cBhvr>
                                      <p:tavLst>
                                        <p:tav tm="0">
                                          <p:val>
                                            <p:strVal val="ppt_y"/>
                                          </p:val>
                                        </p:tav>
                                        <p:tav tm="100000">
                                          <p:val>
                                            <p:strVal val="0-ppt_h/2"/>
                                          </p:val>
                                        </p:tav>
                                      </p:tavLst>
                                    </p:anim>
                                    <p:set>
                                      <p:cBhvr>
                                        <p:cTn id="550" dur="1" fill="hold">
                                          <p:stCondLst>
                                            <p:cond delay="2999"/>
                                          </p:stCondLst>
                                        </p:cTn>
                                        <p:tgtEl>
                                          <p:spTgt spid="29"/>
                                        </p:tgtEl>
                                        <p:attrNameLst>
                                          <p:attrName>style.visibility</p:attrName>
                                        </p:attrNameLst>
                                      </p:cBhvr>
                                      <p:to>
                                        <p:strVal val="hidden"/>
                                      </p:to>
                                    </p:set>
                                  </p:childTnLst>
                                </p:cTn>
                              </p:par>
                              <p:par>
                                <p:cTn id="551" presetID="2" presetClass="exit" presetSubtype="9" fill="hold" nodeType="withEffect">
                                  <p:stCondLst>
                                    <p:cond delay="0"/>
                                  </p:stCondLst>
                                  <p:childTnLst>
                                    <p:anim calcmode="lin" valueType="num">
                                      <p:cBhvr additive="base">
                                        <p:cTn id="552" dur="3000"/>
                                        <p:tgtEl>
                                          <p:spTgt spid="30"/>
                                        </p:tgtEl>
                                        <p:attrNameLst>
                                          <p:attrName>ppt_x</p:attrName>
                                        </p:attrNameLst>
                                      </p:cBhvr>
                                      <p:tavLst>
                                        <p:tav tm="0">
                                          <p:val>
                                            <p:strVal val="ppt_x"/>
                                          </p:val>
                                        </p:tav>
                                        <p:tav tm="100000">
                                          <p:val>
                                            <p:strVal val="0-ppt_w/2"/>
                                          </p:val>
                                        </p:tav>
                                      </p:tavLst>
                                    </p:anim>
                                    <p:anim calcmode="lin" valueType="num">
                                      <p:cBhvr additive="base">
                                        <p:cTn id="553" dur="3000"/>
                                        <p:tgtEl>
                                          <p:spTgt spid="30"/>
                                        </p:tgtEl>
                                        <p:attrNameLst>
                                          <p:attrName>ppt_y</p:attrName>
                                        </p:attrNameLst>
                                      </p:cBhvr>
                                      <p:tavLst>
                                        <p:tav tm="0">
                                          <p:val>
                                            <p:strVal val="ppt_y"/>
                                          </p:val>
                                        </p:tav>
                                        <p:tav tm="100000">
                                          <p:val>
                                            <p:strVal val="0-ppt_h/2"/>
                                          </p:val>
                                        </p:tav>
                                      </p:tavLst>
                                    </p:anim>
                                    <p:set>
                                      <p:cBhvr>
                                        <p:cTn id="554" dur="1" fill="hold">
                                          <p:stCondLst>
                                            <p:cond delay="2999"/>
                                          </p:stCondLst>
                                        </p:cTn>
                                        <p:tgtEl>
                                          <p:spTgt spid="30"/>
                                        </p:tgtEl>
                                        <p:attrNameLst>
                                          <p:attrName>style.visibility</p:attrName>
                                        </p:attrNameLst>
                                      </p:cBhvr>
                                      <p:to>
                                        <p:strVal val="hidden"/>
                                      </p:to>
                                    </p:set>
                                  </p:childTnLst>
                                </p:cTn>
                              </p:par>
                              <p:par>
                                <p:cTn id="555" presetID="2" presetClass="exit" presetSubtype="9" fill="hold" nodeType="withEffect">
                                  <p:stCondLst>
                                    <p:cond delay="0"/>
                                  </p:stCondLst>
                                  <p:childTnLst>
                                    <p:anim calcmode="lin" valueType="num">
                                      <p:cBhvr additive="base">
                                        <p:cTn id="556" dur="3000"/>
                                        <p:tgtEl>
                                          <p:spTgt spid="31"/>
                                        </p:tgtEl>
                                        <p:attrNameLst>
                                          <p:attrName>ppt_x</p:attrName>
                                        </p:attrNameLst>
                                      </p:cBhvr>
                                      <p:tavLst>
                                        <p:tav tm="0">
                                          <p:val>
                                            <p:strVal val="ppt_x"/>
                                          </p:val>
                                        </p:tav>
                                        <p:tav tm="100000">
                                          <p:val>
                                            <p:strVal val="0-ppt_w/2"/>
                                          </p:val>
                                        </p:tav>
                                      </p:tavLst>
                                    </p:anim>
                                    <p:anim calcmode="lin" valueType="num">
                                      <p:cBhvr additive="base">
                                        <p:cTn id="557" dur="3000"/>
                                        <p:tgtEl>
                                          <p:spTgt spid="31"/>
                                        </p:tgtEl>
                                        <p:attrNameLst>
                                          <p:attrName>ppt_y</p:attrName>
                                        </p:attrNameLst>
                                      </p:cBhvr>
                                      <p:tavLst>
                                        <p:tav tm="0">
                                          <p:val>
                                            <p:strVal val="ppt_y"/>
                                          </p:val>
                                        </p:tav>
                                        <p:tav tm="100000">
                                          <p:val>
                                            <p:strVal val="0-ppt_h/2"/>
                                          </p:val>
                                        </p:tav>
                                      </p:tavLst>
                                    </p:anim>
                                    <p:set>
                                      <p:cBhvr>
                                        <p:cTn id="558" dur="1" fill="hold">
                                          <p:stCondLst>
                                            <p:cond delay="2999"/>
                                          </p:stCondLst>
                                        </p:cTn>
                                        <p:tgtEl>
                                          <p:spTgt spid="31"/>
                                        </p:tgtEl>
                                        <p:attrNameLst>
                                          <p:attrName>style.visibility</p:attrName>
                                        </p:attrNameLst>
                                      </p:cBhvr>
                                      <p:to>
                                        <p:strVal val="hidden"/>
                                      </p:to>
                                    </p:set>
                                  </p:childTnLst>
                                </p:cTn>
                              </p:par>
                              <p:par>
                                <p:cTn id="559" presetID="2" presetClass="exit" presetSubtype="9" fill="hold" nodeType="withEffect">
                                  <p:stCondLst>
                                    <p:cond delay="0"/>
                                  </p:stCondLst>
                                  <p:childTnLst>
                                    <p:anim calcmode="lin" valueType="num">
                                      <p:cBhvr additive="base">
                                        <p:cTn id="560" dur="3000"/>
                                        <p:tgtEl>
                                          <p:spTgt spid="32"/>
                                        </p:tgtEl>
                                        <p:attrNameLst>
                                          <p:attrName>ppt_x</p:attrName>
                                        </p:attrNameLst>
                                      </p:cBhvr>
                                      <p:tavLst>
                                        <p:tav tm="0">
                                          <p:val>
                                            <p:strVal val="ppt_x"/>
                                          </p:val>
                                        </p:tav>
                                        <p:tav tm="100000">
                                          <p:val>
                                            <p:strVal val="0-ppt_w/2"/>
                                          </p:val>
                                        </p:tav>
                                      </p:tavLst>
                                    </p:anim>
                                    <p:anim calcmode="lin" valueType="num">
                                      <p:cBhvr additive="base">
                                        <p:cTn id="561" dur="3000"/>
                                        <p:tgtEl>
                                          <p:spTgt spid="32"/>
                                        </p:tgtEl>
                                        <p:attrNameLst>
                                          <p:attrName>ppt_y</p:attrName>
                                        </p:attrNameLst>
                                      </p:cBhvr>
                                      <p:tavLst>
                                        <p:tav tm="0">
                                          <p:val>
                                            <p:strVal val="ppt_y"/>
                                          </p:val>
                                        </p:tav>
                                        <p:tav tm="100000">
                                          <p:val>
                                            <p:strVal val="0-ppt_h/2"/>
                                          </p:val>
                                        </p:tav>
                                      </p:tavLst>
                                    </p:anim>
                                    <p:set>
                                      <p:cBhvr>
                                        <p:cTn id="562" dur="1" fill="hold">
                                          <p:stCondLst>
                                            <p:cond delay="2999"/>
                                          </p:stCondLst>
                                        </p:cTn>
                                        <p:tgtEl>
                                          <p:spTgt spid="32"/>
                                        </p:tgtEl>
                                        <p:attrNameLst>
                                          <p:attrName>style.visibility</p:attrName>
                                        </p:attrNameLst>
                                      </p:cBhvr>
                                      <p:to>
                                        <p:strVal val="hidden"/>
                                      </p:to>
                                    </p:set>
                                  </p:childTnLst>
                                </p:cTn>
                              </p:par>
                              <p:par>
                                <p:cTn id="563" presetID="2" presetClass="exit" presetSubtype="1" fill="hold" nodeType="withEffect">
                                  <p:stCondLst>
                                    <p:cond delay="0"/>
                                  </p:stCondLst>
                                  <p:childTnLst>
                                    <p:anim calcmode="lin" valueType="num">
                                      <p:cBhvr additive="base">
                                        <p:cTn id="564" dur="3000"/>
                                        <p:tgtEl>
                                          <p:spTgt spid="4"/>
                                        </p:tgtEl>
                                        <p:attrNameLst>
                                          <p:attrName>ppt_x</p:attrName>
                                        </p:attrNameLst>
                                      </p:cBhvr>
                                      <p:tavLst>
                                        <p:tav tm="0">
                                          <p:val>
                                            <p:strVal val="ppt_x"/>
                                          </p:val>
                                        </p:tav>
                                        <p:tav tm="100000">
                                          <p:val>
                                            <p:strVal val="ppt_x"/>
                                          </p:val>
                                        </p:tav>
                                      </p:tavLst>
                                    </p:anim>
                                    <p:anim calcmode="lin" valueType="num">
                                      <p:cBhvr additive="base">
                                        <p:cTn id="565" dur="3000"/>
                                        <p:tgtEl>
                                          <p:spTgt spid="4"/>
                                        </p:tgtEl>
                                        <p:attrNameLst>
                                          <p:attrName>ppt_y</p:attrName>
                                        </p:attrNameLst>
                                      </p:cBhvr>
                                      <p:tavLst>
                                        <p:tav tm="0">
                                          <p:val>
                                            <p:strVal val="ppt_y"/>
                                          </p:val>
                                        </p:tav>
                                        <p:tav tm="100000">
                                          <p:val>
                                            <p:strVal val="0-ppt_h/2"/>
                                          </p:val>
                                        </p:tav>
                                      </p:tavLst>
                                    </p:anim>
                                    <p:set>
                                      <p:cBhvr>
                                        <p:cTn id="566" dur="1" fill="hold">
                                          <p:stCondLst>
                                            <p:cond delay="2999"/>
                                          </p:stCondLst>
                                        </p:cTn>
                                        <p:tgtEl>
                                          <p:spTgt spid="4"/>
                                        </p:tgtEl>
                                        <p:attrNameLst>
                                          <p:attrName>style.visibility</p:attrName>
                                        </p:attrNameLst>
                                      </p:cBhvr>
                                      <p:to>
                                        <p:strVal val="hidden"/>
                                      </p:to>
                                    </p:set>
                                  </p:childTnLst>
                                </p:cTn>
                              </p:par>
                              <p:par>
                                <p:cTn id="567" presetID="2" presetClass="exit" presetSubtype="1" fill="hold" nodeType="withEffect">
                                  <p:stCondLst>
                                    <p:cond delay="0"/>
                                  </p:stCondLst>
                                  <p:childTnLst>
                                    <p:anim calcmode="lin" valueType="num">
                                      <p:cBhvr additive="base">
                                        <p:cTn id="568" dur="3000"/>
                                        <p:tgtEl>
                                          <p:spTgt spid="9"/>
                                        </p:tgtEl>
                                        <p:attrNameLst>
                                          <p:attrName>ppt_x</p:attrName>
                                        </p:attrNameLst>
                                      </p:cBhvr>
                                      <p:tavLst>
                                        <p:tav tm="0">
                                          <p:val>
                                            <p:strVal val="ppt_x"/>
                                          </p:val>
                                        </p:tav>
                                        <p:tav tm="100000">
                                          <p:val>
                                            <p:strVal val="ppt_x"/>
                                          </p:val>
                                        </p:tav>
                                      </p:tavLst>
                                    </p:anim>
                                    <p:anim calcmode="lin" valueType="num">
                                      <p:cBhvr additive="base">
                                        <p:cTn id="569" dur="3000"/>
                                        <p:tgtEl>
                                          <p:spTgt spid="9"/>
                                        </p:tgtEl>
                                        <p:attrNameLst>
                                          <p:attrName>ppt_y</p:attrName>
                                        </p:attrNameLst>
                                      </p:cBhvr>
                                      <p:tavLst>
                                        <p:tav tm="0">
                                          <p:val>
                                            <p:strVal val="ppt_y"/>
                                          </p:val>
                                        </p:tav>
                                        <p:tav tm="100000">
                                          <p:val>
                                            <p:strVal val="0-ppt_h/2"/>
                                          </p:val>
                                        </p:tav>
                                      </p:tavLst>
                                    </p:anim>
                                    <p:set>
                                      <p:cBhvr>
                                        <p:cTn id="570" dur="1" fill="hold">
                                          <p:stCondLst>
                                            <p:cond delay="2999"/>
                                          </p:stCondLst>
                                        </p:cTn>
                                        <p:tgtEl>
                                          <p:spTgt spid="9"/>
                                        </p:tgtEl>
                                        <p:attrNameLst>
                                          <p:attrName>style.visibility</p:attrName>
                                        </p:attrNameLst>
                                      </p:cBhvr>
                                      <p:to>
                                        <p:strVal val="hidden"/>
                                      </p:to>
                                    </p:set>
                                  </p:childTnLst>
                                </p:cTn>
                              </p:par>
                              <p:par>
                                <p:cTn id="571" presetID="2" presetClass="exit" presetSubtype="1" fill="hold" nodeType="withEffect">
                                  <p:stCondLst>
                                    <p:cond delay="0"/>
                                  </p:stCondLst>
                                  <p:childTnLst>
                                    <p:anim calcmode="lin" valueType="num">
                                      <p:cBhvr additive="base">
                                        <p:cTn id="572" dur="3000"/>
                                        <p:tgtEl>
                                          <p:spTgt spid="12"/>
                                        </p:tgtEl>
                                        <p:attrNameLst>
                                          <p:attrName>ppt_x</p:attrName>
                                        </p:attrNameLst>
                                      </p:cBhvr>
                                      <p:tavLst>
                                        <p:tav tm="0">
                                          <p:val>
                                            <p:strVal val="ppt_x"/>
                                          </p:val>
                                        </p:tav>
                                        <p:tav tm="100000">
                                          <p:val>
                                            <p:strVal val="ppt_x"/>
                                          </p:val>
                                        </p:tav>
                                      </p:tavLst>
                                    </p:anim>
                                    <p:anim calcmode="lin" valueType="num">
                                      <p:cBhvr additive="base">
                                        <p:cTn id="573" dur="3000"/>
                                        <p:tgtEl>
                                          <p:spTgt spid="12"/>
                                        </p:tgtEl>
                                        <p:attrNameLst>
                                          <p:attrName>ppt_y</p:attrName>
                                        </p:attrNameLst>
                                      </p:cBhvr>
                                      <p:tavLst>
                                        <p:tav tm="0">
                                          <p:val>
                                            <p:strVal val="ppt_y"/>
                                          </p:val>
                                        </p:tav>
                                        <p:tav tm="100000">
                                          <p:val>
                                            <p:strVal val="0-ppt_h/2"/>
                                          </p:val>
                                        </p:tav>
                                      </p:tavLst>
                                    </p:anim>
                                    <p:set>
                                      <p:cBhvr>
                                        <p:cTn id="574" dur="1" fill="hold">
                                          <p:stCondLst>
                                            <p:cond delay="2999"/>
                                          </p:stCondLst>
                                        </p:cTn>
                                        <p:tgtEl>
                                          <p:spTgt spid="12"/>
                                        </p:tgtEl>
                                        <p:attrNameLst>
                                          <p:attrName>style.visibility</p:attrName>
                                        </p:attrNameLst>
                                      </p:cBhvr>
                                      <p:to>
                                        <p:strVal val="hidden"/>
                                      </p:to>
                                    </p:set>
                                  </p:childTnLst>
                                </p:cTn>
                              </p:par>
                              <p:par>
                                <p:cTn id="575" presetID="2" presetClass="exit" presetSubtype="3" fill="hold" nodeType="withEffect">
                                  <p:stCondLst>
                                    <p:cond delay="0"/>
                                  </p:stCondLst>
                                  <p:childTnLst>
                                    <p:anim calcmode="lin" valueType="num">
                                      <p:cBhvr additive="base">
                                        <p:cTn id="576" dur="3000"/>
                                        <p:tgtEl>
                                          <p:spTgt spid="21"/>
                                        </p:tgtEl>
                                        <p:attrNameLst>
                                          <p:attrName>ppt_x</p:attrName>
                                        </p:attrNameLst>
                                      </p:cBhvr>
                                      <p:tavLst>
                                        <p:tav tm="0">
                                          <p:val>
                                            <p:strVal val="ppt_x"/>
                                          </p:val>
                                        </p:tav>
                                        <p:tav tm="100000">
                                          <p:val>
                                            <p:strVal val="1+ppt_w/2"/>
                                          </p:val>
                                        </p:tav>
                                      </p:tavLst>
                                    </p:anim>
                                    <p:anim calcmode="lin" valueType="num">
                                      <p:cBhvr additive="base">
                                        <p:cTn id="577" dur="3000"/>
                                        <p:tgtEl>
                                          <p:spTgt spid="21"/>
                                        </p:tgtEl>
                                        <p:attrNameLst>
                                          <p:attrName>ppt_y</p:attrName>
                                        </p:attrNameLst>
                                      </p:cBhvr>
                                      <p:tavLst>
                                        <p:tav tm="0">
                                          <p:val>
                                            <p:strVal val="ppt_y"/>
                                          </p:val>
                                        </p:tav>
                                        <p:tav tm="100000">
                                          <p:val>
                                            <p:strVal val="0-ppt_h/2"/>
                                          </p:val>
                                        </p:tav>
                                      </p:tavLst>
                                    </p:anim>
                                    <p:set>
                                      <p:cBhvr>
                                        <p:cTn id="578" dur="1" fill="hold">
                                          <p:stCondLst>
                                            <p:cond delay="2999"/>
                                          </p:stCondLst>
                                        </p:cTn>
                                        <p:tgtEl>
                                          <p:spTgt spid="21"/>
                                        </p:tgtEl>
                                        <p:attrNameLst>
                                          <p:attrName>style.visibility</p:attrName>
                                        </p:attrNameLst>
                                      </p:cBhvr>
                                      <p:to>
                                        <p:strVal val="hidden"/>
                                      </p:to>
                                    </p:set>
                                  </p:childTnLst>
                                </p:cTn>
                              </p:par>
                              <p:par>
                                <p:cTn id="579" presetID="2" presetClass="exit" presetSubtype="3" fill="hold" nodeType="withEffect">
                                  <p:stCondLst>
                                    <p:cond delay="0"/>
                                  </p:stCondLst>
                                  <p:childTnLst>
                                    <p:anim calcmode="lin" valueType="num">
                                      <p:cBhvr additive="base">
                                        <p:cTn id="580" dur="3000"/>
                                        <p:tgtEl>
                                          <p:spTgt spid="22"/>
                                        </p:tgtEl>
                                        <p:attrNameLst>
                                          <p:attrName>ppt_x</p:attrName>
                                        </p:attrNameLst>
                                      </p:cBhvr>
                                      <p:tavLst>
                                        <p:tav tm="0">
                                          <p:val>
                                            <p:strVal val="ppt_x"/>
                                          </p:val>
                                        </p:tav>
                                        <p:tav tm="100000">
                                          <p:val>
                                            <p:strVal val="1+ppt_w/2"/>
                                          </p:val>
                                        </p:tav>
                                      </p:tavLst>
                                    </p:anim>
                                    <p:anim calcmode="lin" valueType="num">
                                      <p:cBhvr additive="base">
                                        <p:cTn id="581" dur="3000"/>
                                        <p:tgtEl>
                                          <p:spTgt spid="22"/>
                                        </p:tgtEl>
                                        <p:attrNameLst>
                                          <p:attrName>ppt_y</p:attrName>
                                        </p:attrNameLst>
                                      </p:cBhvr>
                                      <p:tavLst>
                                        <p:tav tm="0">
                                          <p:val>
                                            <p:strVal val="ppt_y"/>
                                          </p:val>
                                        </p:tav>
                                        <p:tav tm="100000">
                                          <p:val>
                                            <p:strVal val="0-ppt_h/2"/>
                                          </p:val>
                                        </p:tav>
                                      </p:tavLst>
                                    </p:anim>
                                    <p:set>
                                      <p:cBhvr>
                                        <p:cTn id="582" dur="1" fill="hold">
                                          <p:stCondLst>
                                            <p:cond delay="2999"/>
                                          </p:stCondLst>
                                        </p:cTn>
                                        <p:tgtEl>
                                          <p:spTgt spid="22"/>
                                        </p:tgtEl>
                                        <p:attrNameLst>
                                          <p:attrName>style.visibility</p:attrName>
                                        </p:attrNameLst>
                                      </p:cBhvr>
                                      <p:to>
                                        <p:strVal val="hidden"/>
                                      </p:to>
                                    </p:set>
                                  </p:childTnLst>
                                </p:cTn>
                              </p:par>
                              <p:par>
                                <p:cTn id="583" presetID="2" presetClass="exit" presetSubtype="3" fill="hold" nodeType="withEffect">
                                  <p:stCondLst>
                                    <p:cond delay="0"/>
                                  </p:stCondLst>
                                  <p:childTnLst>
                                    <p:anim calcmode="lin" valueType="num">
                                      <p:cBhvr additive="base">
                                        <p:cTn id="584" dur="3000"/>
                                        <p:tgtEl>
                                          <p:spTgt spid="23"/>
                                        </p:tgtEl>
                                        <p:attrNameLst>
                                          <p:attrName>ppt_x</p:attrName>
                                        </p:attrNameLst>
                                      </p:cBhvr>
                                      <p:tavLst>
                                        <p:tav tm="0">
                                          <p:val>
                                            <p:strVal val="ppt_x"/>
                                          </p:val>
                                        </p:tav>
                                        <p:tav tm="100000">
                                          <p:val>
                                            <p:strVal val="1+ppt_w/2"/>
                                          </p:val>
                                        </p:tav>
                                      </p:tavLst>
                                    </p:anim>
                                    <p:anim calcmode="lin" valueType="num">
                                      <p:cBhvr additive="base">
                                        <p:cTn id="585" dur="3000"/>
                                        <p:tgtEl>
                                          <p:spTgt spid="23"/>
                                        </p:tgtEl>
                                        <p:attrNameLst>
                                          <p:attrName>ppt_y</p:attrName>
                                        </p:attrNameLst>
                                      </p:cBhvr>
                                      <p:tavLst>
                                        <p:tav tm="0">
                                          <p:val>
                                            <p:strVal val="ppt_y"/>
                                          </p:val>
                                        </p:tav>
                                        <p:tav tm="100000">
                                          <p:val>
                                            <p:strVal val="0-ppt_h/2"/>
                                          </p:val>
                                        </p:tav>
                                      </p:tavLst>
                                    </p:anim>
                                    <p:set>
                                      <p:cBhvr>
                                        <p:cTn id="586" dur="1" fill="hold">
                                          <p:stCondLst>
                                            <p:cond delay="2999"/>
                                          </p:stCondLst>
                                        </p:cTn>
                                        <p:tgtEl>
                                          <p:spTgt spid="23"/>
                                        </p:tgtEl>
                                        <p:attrNameLst>
                                          <p:attrName>style.visibility</p:attrName>
                                        </p:attrNameLst>
                                      </p:cBhvr>
                                      <p:to>
                                        <p:strVal val="hidden"/>
                                      </p:to>
                                    </p:set>
                                  </p:childTnLst>
                                </p:cTn>
                              </p:par>
                              <p:par>
                                <p:cTn id="587" presetID="2" presetClass="exit" presetSubtype="3" fill="hold" nodeType="withEffect">
                                  <p:stCondLst>
                                    <p:cond delay="0"/>
                                  </p:stCondLst>
                                  <p:childTnLst>
                                    <p:anim calcmode="lin" valueType="num">
                                      <p:cBhvr additive="base">
                                        <p:cTn id="588" dur="3000"/>
                                        <p:tgtEl>
                                          <p:spTgt spid="24"/>
                                        </p:tgtEl>
                                        <p:attrNameLst>
                                          <p:attrName>ppt_x</p:attrName>
                                        </p:attrNameLst>
                                      </p:cBhvr>
                                      <p:tavLst>
                                        <p:tav tm="0">
                                          <p:val>
                                            <p:strVal val="ppt_x"/>
                                          </p:val>
                                        </p:tav>
                                        <p:tav tm="100000">
                                          <p:val>
                                            <p:strVal val="1+ppt_w/2"/>
                                          </p:val>
                                        </p:tav>
                                      </p:tavLst>
                                    </p:anim>
                                    <p:anim calcmode="lin" valueType="num">
                                      <p:cBhvr additive="base">
                                        <p:cTn id="589" dur="3000"/>
                                        <p:tgtEl>
                                          <p:spTgt spid="24"/>
                                        </p:tgtEl>
                                        <p:attrNameLst>
                                          <p:attrName>ppt_y</p:attrName>
                                        </p:attrNameLst>
                                      </p:cBhvr>
                                      <p:tavLst>
                                        <p:tav tm="0">
                                          <p:val>
                                            <p:strVal val="ppt_y"/>
                                          </p:val>
                                        </p:tav>
                                        <p:tav tm="100000">
                                          <p:val>
                                            <p:strVal val="0-ppt_h/2"/>
                                          </p:val>
                                        </p:tav>
                                      </p:tavLst>
                                    </p:anim>
                                    <p:set>
                                      <p:cBhvr>
                                        <p:cTn id="590" dur="1" fill="hold">
                                          <p:stCondLst>
                                            <p:cond delay="2999"/>
                                          </p:stCondLst>
                                        </p:cTn>
                                        <p:tgtEl>
                                          <p:spTgt spid="24"/>
                                        </p:tgtEl>
                                        <p:attrNameLst>
                                          <p:attrName>style.visibility</p:attrName>
                                        </p:attrNameLst>
                                      </p:cBhvr>
                                      <p:to>
                                        <p:strVal val="hidden"/>
                                      </p:to>
                                    </p:set>
                                  </p:childTnLst>
                                </p:cTn>
                              </p:par>
                              <p:par>
                                <p:cTn id="591" presetID="2" presetClass="exit" presetSubtype="2" fill="hold" nodeType="withEffect">
                                  <p:stCondLst>
                                    <p:cond delay="0"/>
                                  </p:stCondLst>
                                  <p:childTnLst>
                                    <p:anim calcmode="lin" valueType="num">
                                      <p:cBhvr additive="base">
                                        <p:cTn id="592" dur="3000"/>
                                        <p:tgtEl>
                                          <p:spTgt spid="6"/>
                                        </p:tgtEl>
                                        <p:attrNameLst>
                                          <p:attrName>ppt_x</p:attrName>
                                        </p:attrNameLst>
                                      </p:cBhvr>
                                      <p:tavLst>
                                        <p:tav tm="0">
                                          <p:val>
                                            <p:strVal val="ppt_x"/>
                                          </p:val>
                                        </p:tav>
                                        <p:tav tm="100000">
                                          <p:val>
                                            <p:strVal val="1+ppt_w/2"/>
                                          </p:val>
                                        </p:tav>
                                      </p:tavLst>
                                    </p:anim>
                                    <p:anim calcmode="lin" valueType="num">
                                      <p:cBhvr additive="base">
                                        <p:cTn id="593" dur="3000"/>
                                        <p:tgtEl>
                                          <p:spTgt spid="6"/>
                                        </p:tgtEl>
                                        <p:attrNameLst>
                                          <p:attrName>ppt_y</p:attrName>
                                        </p:attrNameLst>
                                      </p:cBhvr>
                                      <p:tavLst>
                                        <p:tav tm="0">
                                          <p:val>
                                            <p:strVal val="ppt_y"/>
                                          </p:val>
                                        </p:tav>
                                        <p:tav tm="100000">
                                          <p:val>
                                            <p:strVal val="ppt_y"/>
                                          </p:val>
                                        </p:tav>
                                      </p:tavLst>
                                    </p:anim>
                                    <p:set>
                                      <p:cBhvr>
                                        <p:cTn id="594" dur="1" fill="hold">
                                          <p:stCondLst>
                                            <p:cond delay="2999"/>
                                          </p:stCondLst>
                                        </p:cTn>
                                        <p:tgtEl>
                                          <p:spTgt spid="6"/>
                                        </p:tgtEl>
                                        <p:attrNameLst>
                                          <p:attrName>style.visibility</p:attrName>
                                        </p:attrNameLst>
                                      </p:cBhvr>
                                      <p:to>
                                        <p:strVal val="hidden"/>
                                      </p:to>
                                    </p:set>
                                  </p:childTnLst>
                                </p:cTn>
                              </p:par>
                              <p:par>
                                <p:cTn id="595" presetID="2" presetClass="exit" presetSubtype="2" fill="hold" nodeType="withEffect">
                                  <p:stCondLst>
                                    <p:cond delay="0"/>
                                  </p:stCondLst>
                                  <p:childTnLst>
                                    <p:anim calcmode="lin" valueType="num">
                                      <p:cBhvr additive="base">
                                        <p:cTn id="596" dur="3000"/>
                                        <p:tgtEl>
                                          <p:spTgt spid="10"/>
                                        </p:tgtEl>
                                        <p:attrNameLst>
                                          <p:attrName>ppt_x</p:attrName>
                                        </p:attrNameLst>
                                      </p:cBhvr>
                                      <p:tavLst>
                                        <p:tav tm="0">
                                          <p:val>
                                            <p:strVal val="ppt_x"/>
                                          </p:val>
                                        </p:tav>
                                        <p:tav tm="100000">
                                          <p:val>
                                            <p:strVal val="1+ppt_w/2"/>
                                          </p:val>
                                        </p:tav>
                                      </p:tavLst>
                                    </p:anim>
                                    <p:anim calcmode="lin" valueType="num">
                                      <p:cBhvr additive="base">
                                        <p:cTn id="597" dur="3000"/>
                                        <p:tgtEl>
                                          <p:spTgt spid="10"/>
                                        </p:tgtEl>
                                        <p:attrNameLst>
                                          <p:attrName>ppt_y</p:attrName>
                                        </p:attrNameLst>
                                      </p:cBhvr>
                                      <p:tavLst>
                                        <p:tav tm="0">
                                          <p:val>
                                            <p:strVal val="ppt_y"/>
                                          </p:val>
                                        </p:tav>
                                        <p:tav tm="100000">
                                          <p:val>
                                            <p:strVal val="ppt_y"/>
                                          </p:val>
                                        </p:tav>
                                      </p:tavLst>
                                    </p:anim>
                                    <p:set>
                                      <p:cBhvr>
                                        <p:cTn id="598" dur="1" fill="hold">
                                          <p:stCondLst>
                                            <p:cond delay="2999"/>
                                          </p:stCondLst>
                                        </p:cTn>
                                        <p:tgtEl>
                                          <p:spTgt spid="10"/>
                                        </p:tgtEl>
                                        <p:attrNameLst>
                                          <p:attrName>style.visibility</p:attrName>
                                        </p:attrNameLst>
                                      </p:cBhvr>
                                      <p:to>
                                        <p:strVal val="hidden"/>
                                      </p:to>
                                    </p:set>
                                  </p:childTnLst>
                                </p:cTn>
                              </p:par>
                              <p:par>
                                <p:cTn id="599" presetID="2" presetClass="exit" presetSubtype="2" fill="hold" nodeType="withEffect">
                                  <p:stCondLst>
                                    <p:cond delay="0"/>
                                  </p:stCondLst>
                                  <p:childTnLst>
                                    <p:anim calcmode="lin" valueType="num">
                                      <p:cBhvr additive="base">
                                        <p:cTn id="600" dur="3000"/>
                                        <p:tgtEl>
                                          <p:spTgt spid="14"/>
                                        </p:tgtEl>
                                        <p:attrNameLst>
                                          <p:attrName>ppt_x</p:attrName>
                                        </p:attrNameLst>
                                      </p:cBhvr>
                                      <p:tavLst>
                                        <p:tav tm="0">
                                          <p:val>
                                            <p:strVal val="ppt_x"/>
                                          </p:val>
                                        </p:tav>
                                        <p:tav tm="100000">
                                          <p:val>
                                            <p:strVal val="1+ppt_w/2"/>
                                          </p:val>
                                        </p:tav>
                                      </p:tavLst>
                                    </p:anim>
                                    <p:anim calcmode="lin" valueType="num">
                                      <p:cBhvr additive="base">
                                        <p:cTn id="601" dur="3000"/>
                                        <p:tgtEl>
                                          <p:spTgt spid="14"/>
                                        </p:tgtEl>
                                        <p:attrNameLst>
                                          <p:attrName>ppt_y</p:attrName>
                                        </p:attrNameLst>
                                      </p:cBhvr>
                                      <p:tavLst>
                                        <p:tav tm="0">
                                          <p:val>
                                            <p:strVal val="ppt_y"/>
                                          </p:val>
                                        </p:tav>
                                        <p:tav tm="100000">
                                          <p:val>
                                            <p:strVal val="ppt_y"/>
                                          </p:val>
                                        </p:tav>
                                      </p:tavLst>
                                    </p:anim>
                                    <p:set>
                                      <p:cBhvr>
                                        <p:cTn id="602" dur="1" fill="hold">
                                          <p:stCondLst>
                                            <p:cond delay="2999"/>
                                          </p:stCondLst>
                                        </p:cTn>
                                        <p:tgtEl>
                                          <p:spTgt spid="14"/>
                                        </p:tgtEl>
                                        <p:attrNameLst>
                                          <p:attrName>style.visibility</p:attrName>
                                        </p:attrNameLst>
                                      </p:cBhvr>
                                      <p:to>
                                        <p:strVal val="hidden"/>
                                      </p:to>
                                    </p:set>
                                  </p:childTnLst>
                                </p:cTn>
                              </p:par>
                              <p:par>
                                <p:cTn id="603" presetID="2" presetClass="exit" presetSubtype="2" fill="hold" nodeType="withEffect">
                                  <p:stCondLst>
                                    <p:cond delay="0"/>
                                  </p:stCondLst>
                                  <p:childTnLst>
                                    <p:anim calcmode="lin" valueType="num">
                                      <p:cBhvr additive="base">
                                        <p:cTn id="604" dur="3000"/>
                                        <p:tgtEl>
                                          <p:spTgt spid="15"/>
                                        </p:tgtEl>
                                        <p:attrNameLst>
                                          <p:attrName>ppt_x</p:attrName>
                                        </p:attrNameLst>
                                      </p:cBhvr>
                                      <p:tavLst>
                                        <p:tav tm="0">
                                          <p:val>
                                            <p:strVal val="ppt_x"/>
                                          </p:val>
                                        </p:tav>
                                        <p:tav tm="100000">
                                          <p:val>
                                            <p:strVal val="1+ppt_w/2"/>
                                          </p:val>
                                        </p:tav>
                                      </p:tavLst>
                                    </p:anim>
                                    <p:anim calcmode="lin" valueType="num">
                                      <p:cBhvr additive="base">
                                        <p:cTn id="605" dur="3000"/>
                                        <p:tgtEl>
                                          <p:spTgt spid="15"/>
                                        </p:tgtEl>
                                        <p:attrNameLst>
                                          <p:attrName>ppt_y</p:attrName>
                                        </p:attrNameLst>
                                      </p:cBhvr>
                                      <p:tavLst>
                                        <p:tav tm="0">
                                          <p:val>
                                            <p:strVal val="ppt_y"/>
                                          </p:val>
                                        </p:tav>
                                        <p:tav tm="100000">
                                          <p:val>
                                            <p:strVal val="ppt_y"/>
                                          </p:val>
                                        </p:tav>
                                      </p:tavLst>
                                    </p:anim>
                                    <p:set>
                                      <p:cBhvr>
                                        <p:cTn id="606" dur="1" fill="hold">
                                          <p:stCondLst>
                                            <p:cond delay="2999"/>
                                          </p:stCondLst>
                                        </p:cTn>
                                        <p:tgtEl>
                                          <p:spTgt spid="15"/>
                                        </p:tgtEl>
                                        <p:attrNameLst>
                                          <p:attrName>style.visibility</p:attrName>
                                        </p:attrNameLst>
                                      </p:cBhvr>
                                      <p:to>
                                        <p:strVal val="hidden"/>
                                      </p:to>
                                    </p:set>
                                  </p:childTnLst>
                                </p:cTn>
                              </p:par>
                              <p:par>
                                <p:cTn id="607" presetID="23" presetClass="entr" presetSubtype="272" fill="hold" nodeType="withEffect">
                                  <p:stCondLst>
                                    <p:cond delay="0"/>
                                  </p:stCondLst>
                                  <p:childTnLst>
                                    <p:set>
                                      <p:cBhvr>
                                        <p:cTn id="608" dur="1" fill="hold">
                                          <p:stCondLst>
                                            <p:cond delay="0"/>
                                          </p:stCondLst>
                                        </p:cTn>
                                        <p:tgtEl>
                                          <p:spTgt spid="2"/>
                                        </p:tgtEl>
                                        <p:attrNameLst>
                                          <p:attrName>style.visibility</p:attrName>
                                        </p:attrNameLst>
                                      </p:cBhvr>
                                      <p:to>
                                        <p:strVal val="visible"/>
                                      </p:to>
                                    </p:set>
                                    <p:anim calcmode="lin" valueType="num">
                                      <p:cBhvr>
                                        <p:cTn id="609" dur="3000" fill="hold"/>
                                        <p:tgtEl>
                                          <p:spTgt spid="2"/>
                                        </p:tgtEl>
                                        <p:attrNameLst>
                                          <p:attrName>ppt_w</p:attrName>
                                        </p:attrNameLst>
                                      </p:cBhvr>
                                      <p:tavLst>
                                        <p:tav tm="0">
                                          <p:val>
                                            <p:strVal val="2/3*#ppt_w"/>
                                          </p:val>
                                        </p:tav>
                                        <p:tav tm="100000">
                                          <p:val>
                                            <p:strVal val="#ppt_w"/>
                                          </p:val>
                                        </p:tav>
                                      </p:tavLst>
                                    </p:anim>
                                    <p:anim calcmode="lin" valueType="num">
                                      <p:cBhvr>
                                        <p:cTn id="610" dur="3000" fill="hold"/>
                                        <p:tgtEl>
                                          <p:spTgt spid="2"/>
                                        </p:tgtEl>
                                        <p:attrNameLst>
                                          <p:attrName>ppt_h</p:attrName>
                                        </p:attrNameLst>
                                      </p:cBhvr>
                                      <p:tavLst>
                                        <p:tav tm="0">
                                          <p:val>
                                            <p:strVal val="2/3*#ppt_h"/>
                                          </p:val>
                                        </p:tav>
                                        <p:tav tm="100000">
                                          <p:val>
                                            <p:strVal val="#ppt_h"/>
                                          </p:val>
                                        </p:tav>
                                      </p:tavLst>
                                    </p:anim>
                                  </p:childTnLst>
                                </p:cTn>
                              </p:par>
                              <p:par>
                                <p:cTn id="611" presetID="4" presetClass="entr" presetSubtype="32" fill="hold" nodeType="withEffect">
                                  <p:stCondLst>
                                    <p:cond delay="0"/>
                                  </p:stCondLst>
                                  <p:childTnLst>
                                    <p:set>
                                      <p:cBhvr>
                                        <p:cTn id="612" dur="1" fill="hold">
                                          <p:stCondLst>
                                            <p:cond delay="0"/>
                                          </p:stCondLst>
                                        </p:cTn>
                                        <p:tgtEl>
                                          <p:spTgt spid="2"/>
                                        </p:tgtEl>
                                        <p:attrNameLst>
                                          <p:attrName>style.visibility</p:attrName>
                                        </p:attrNameLst>
                                      </p:cBhvr>
                                      <p:to>
                                        <p:strVal val="visible"/>
                                      </p:to>
                                    </p:set>
                                    <p:animEffect transition="in" filter="box(out)">
                                      <p:cBhvr>
                                        <p:cTn id="613" dur="3000"/>
                                        <p:tgtEl>
                                          <p:spTgt spid="2"/>
                                        </p:tgtEl>
                                      </p:cBhvr>
                                    </p:animEffect>
                                  </p:childTnLst>
                                </p:cTn>
                              </p:par>
                            </p:childTnLst>
                          </p:cTn>
                        </p:par>
                        <p:par>
                          <p:cTn id="614" fill="hold">
                            <p:stCondLst>
                              <p:cond delay="3000"/>
                            </p:stCondLst>
                            <p:childTnLst>
                              <p:par>
                                <p:cTn id="615" presetID="15" presetClass="entr" presetSubtype="0" fill="hold" nodeType="afterEffect">
                                  <p:stCondLst>
                                    <p:cond delay="0"/>
                                  </p:stCondLst>
                                  <p:childTnLst>
                                    <p:set>
                                      <p:cBhvr>
                                        <p:cTn id="616" dur="1" fill="hold">
                                          <p:stCondLst>
                                            <p:cond delay="0"/>
                                          </p:stCondLst>
                                        </p:cTn>
                                        <p:tgtEl>
                                          <p:spTgt spid="17410"/>
                                        </p:tgtEl>
                                        <p:attrNameLst>
                                          <p:attrName>style.visibility</p:attrName>
                                        </p:attrNameLst>
                                      </p:cBhvr>
                                      <p:to>
                                        <p:strVal val="visible"/>
                                      </p:to>
                                    </p:set>
                                    <p:anim calcmode="lin" valueType="num">
                                      <p:cBhvr>
                                        <p:cTn id="617" dur="2000" fill="hold"/>
                                        <p:tgtEl>
                                          <p:spTgt spid="17410"/>
                                        </p:tgtEl>
                                        <p:attrNameLst>
                                          <p:attrName>ppt_w</p:attrName>
                                        </p:attrNameLst>
                                      </p:cBhvr>
                                      <p:tavLst>
                                        <p:tav tm="0">
                                          <p:val>
                                            <p:fltVal val="0"/>
                                          </p:val>
                                        </p:tav>
                                        <p:tav tm="100000">
                                          <p:val>
                                            <p:strVal val="#ppt_w"/>
                                          </p:val>
                                        </p:tav>
                                      </p:tavLst>
                                    </p:anim>
                                    <p:anim calcmode="lin" valueType="num">
                                      <p:cBhvr>
                                        <p:cTn id="618" dur="2000" fill="hold"/>
                                        <p:tgtEl>
                                          <p:spTgt spid="17410"/>
                                        </p:tgtEl>
                                        <p:attrNameLst>
                                          <p:attrName>ppt_h</p:attrName>
                                        </p:attrNameLst>
                                      </p:cBhvr>
                                      <p:tavLst>
                                        <p:tav tm="0">
                                          <p:val>
                                            <p:fltVal val="0"/>
                                          </p:val>
                                        </p:tav>
                                        <p:tav tm="100000">
                                          <p:val>
                                            <p:strVal val="#ppt_h"/>
                                          </p:val>
                                        </p:tav>
                                      </p:tavLst>
                                    </p:anim>
                                    <p:anim calcmode="lin" valueType="num">
                                      <p:cBhvr>
                                        <p:cTn id="619" dur="2000" fill="hold"/>
                                        <p:tgtEl>
                                          <p:spTgt spid="17410"/>
                                        </p:tgtEl>
                                        <p:attrNameLst>
                                          <p:attrName>ppt_x</p:attrName>
                                        </p:attrNameLst>
                                      </p:cBhvr>
                                      <p:tavLst>
                                        <p:tav tm="0" fmla="#ppt_x+(cos(-2*pi*(1-$))*-#ppt_x-sin(-2*pi*(1-$))*(1-#ppt_y))*(1-$)">
                                          <p:val>
                                            <p:fltVal val="0"/>
                                          </p:val>
                                        </p:tav>
                                        <p:tav tm="100000">
                                          <p:val>
                                            <p:fltVal val="1"/>
                                          </p:val>
                                        </p:tav>
                                      </p:tavLst>
                                    </p:anim>
                                    <p:anim calcmode="lin" valueType="num">
                                      <p:cBhvr>
                                        <p:cTn id="620" dur="2000" fill="hold"/>
                                        <p:tgtEl>
                                          <p:spTgt spid="1741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LA COMUNICACION HA CAMBI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COMUNICACION HA CAMBIADO</Template>
  <TotalTime>0</TotalTime>
  <Words>701</Words>
  <Application>Microsoft Office PowerPoint</Application>
  <PresentationFormat>Presentación en pantalla (16:9)</PresentationFormat>
  <Paragraphs>28</Paragraphs>
  <Slides>36</Slides>
  <Notes>1</Notes>
  <HiddenSlides>0</HiddenSlides>
  <MMClips>1</MMClips>
  <ScaleCrop>false</ScaleCrop>
  <HeadingPairs>
    <vt:vector size="4" baseType="variant">
      <vt:variant>
        <vt:lpstr>Tema</vt:lpstr>
      </vt:variant>
      <vt:variant>
        <vt:i4>2</vt:i4>
      </vt:variant>
      <vt:variant>
        <vt:lpstr>Títulos de diapositiva</vt:lpstr>
      </vt:variant>
      <vt:variant>
        <vt:i4>36</vt:i4>
      </vt:variant>
    </vt:vector>
  </HeadingPairs>
  <TitlesOfParts>
    <vt:vector size="38" baseType="lpstr">
      <vt:lpstr>LA COMUNICACION HA CAMBIADO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2017-06-01T14:22:01Z</dcterms:created>
  <dcterms:modified xsi:type="dcterms:W3CDTF">2017-06-01T14:49:33Z</dcterms:modified>
</cp:coreProperties>
</file>