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2" r:id="rId7"/>
    <p:sldId id="261" r:id="rId8"/>
    <p:sldId id="263" r:id="rId9"/>
    <p:sldId id="286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3" r:id="rId18"/>
    <p:sldId id="271" r:id="rId19"/>
    <p:sldId id="272" r:id="rId20"/>
    <p:sldId id="275" r:id="rId21"/>
    <p:sldId id="274" r:id="rId22"/>
    <p:sldId id="287" r:id="rId23"/>
    <p:sldId id="257" r:id="rId24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Brock Script" panose="02000507020000020002" pitchFamily="2" charset="0"/>
      <p:regular r:id="rId29"/>
    </p:embeddedFont>
    <p:embeddedFont>
      <p:font typeface="Santa'sSleighFull 'Deluxe'" panose="02000506000000020004" pitchFamily="2" charset="0"/>
      <p:regular r:id="rId30"/>
    </p:embeddedFont>
    <p:embeddedFont>
      <p:font typeface="Kristen ITC" panose="03050502040202030202" pitchFamily="66" charset="0"/>
      <p:regular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VBbhs5i88nO3DoSNZsNHw==" hashData="iHSr9urJP/gimloNPEWNN29fQ5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5547"/>
    <a:srgbClr val="2E241E"/>
    <a:srgbClr val="44352C"/>
    <a:srgbClr val="2A581E"/>
    <a:srgbClr val="8A1310"/>
    <a:srgbClr val="FFFF99"/>
    <a:srgbClr val="2C63A0"/>
    <a:srgbClr val="AEAEAE"/>
    <a:srgbClr val="405F2B"/>
    <a:srgbClr val="CB1B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8011" autoAdjust="0"/>
  </p:normalViewPr>
  <p:slideViewPr>
    <p:cSldViewPr>
      <p:cViewPr varScale="1">
        <p:scale>
          <a:sx n="51" d="100"/>
          <a:sy n="51" d="100"/>
        </p:scale>
        <p:origin x="-102" y="-153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2CDF-0EA3-49D3-8642-3CA0EE795966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87BF-62B5-4A42-BBCD-54410E89D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2CDF-0EA3-49D3-8642-3CA0EE795966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87BF-62B5-4A42-BBCD-54410E89D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2CDF-0EA3-49D3-8642-3CA0EE795966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87BF-62B5-4A42-BBCD-54410E89D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2CDF-0EA3-49D3-8642-3CA0EE795966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87BF-62B5-4A42-BBCD-54410E89D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2CDF-0EA3-49D3-8642-3CA0EE795966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87BF-62B5-4A42-BBCD-54410E89D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2CDF-0EA3-49D3-8642-3CA0EE795966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87BF-62B5-4A42-BBCD-54410E89D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2CDF-0EA3-49D3-8642-3CA0EE795966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87BF-62B5-4A42-BBCD-54410E89D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2CDF-0EA3-49D3-8642-3CA0EE795966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87BF-62B5-4A42-BBCD-54410E89D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2CDF-0EA3-49D3-8642-3CA0EE795966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87BF-62B5-4A42-BBCD-54410E89D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2CDF-0EA3-49D3-8642-3CA0EE795966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87BF-62B5-4A42-BBCD-54410E89D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A2CDF-0EA3-49D3-8642-3CA0EE795966}" type="datetimeFigureOut">
              <a:rPr lang="es-ES" smtClean="0"/>
              <a:pPr/>
              <a:t>06/12/2021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F87BF-62B5-4A42-BBCD-54410E89D7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149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24AA2CDF-0EA3-49D3-8642-3CA0EE795966}" type="datetimeFigureOut">
              <a:rPr lang="es-ES" smtClean="0"/>
              <a:pPr/>
              <a:t>06/12/2021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688F87BF-62B5-4A42-BBCD-54410E89D716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20.gif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3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3.jp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DADC7"/>
            </a:gs>
            <a:gs pos="50000">
              <a:schemeClr val="accent5">
                <a:lumMod val="20000"/>
                <a:lumOff val="80000"/>
              </a:schemeClr>
            </a:gs>
            <a:gs pos="100000">
              <a:srgbClr val="3E566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La belleza no se mide\Imágenes\Boats_Waterfalls_Book_Crag_Grass_Trees_Clouds_559530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267494"/>
            <a:ext cx="7488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7200" dirty="0">
                <a:blipFill>
                  <a:blip r:embed="rId4"/>
                  <a:stretch>
                    <a:fillRect/>
                  </a:stretch>
                </a:blipFill>
                <a:latin typeface="Santa'sSleighFull 'Deluxe'" pitchFamily="2" charset="0"/>
              </a:rPr>
              <a:t>La </a:t>
            </a:r>
            <a:r>
              <a:rPr lang="es-ES" sz="7200" dirty="0" smtClean="0">
                <a:blipFill>
                  <a:blip r:embed="rId4"/>
                  <a:stretch>
                    <a:fillRect/>
                  </a:stretch>
                </a:blipFill>
                <a:latin typeface="Santa'sSleighFull 'Deluxe'" pitchFamily="2" charset="0"/>
              </a:rPr>
              <a:t>Belleza No Se Mide</a:t>
            </a:r>
            <a:endParaRPr lang="es-ES" sz="7200" dirty="0">
              <a:blipFill>
                <a:blip r:embed="rId4"/>
                <a:stretch>
                  <a:fillRect/>
                </a:stretch>
              </a:blipFill>
              <a:latin typeface="Santa'sSleighFull 'Deluxe'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537465" cy="514350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rgbClr val="FFFF9B"/>
              </a:gs>
              <a:gs pos="100000">
                <a:schemeClr val="tx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1537470" y="0"/>
            <a:ext cx="1537465" cy="514350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rgbClr val="FFFF9B"/>
              </a:gs>
              <a:gs pos="100000">
                <a:schemeClr val="tx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>
            <a:off x="3074935" y="0"/>
            <a:ext cx="1537465" cy="5157788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rgbClr val="FFFF9B"/>
              </a:gs>
              <a:gs pos="100000">
                <a:schemeClr val="tx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572005" y="0"/>
            <a:ext cx="1537465" cy="514350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rgbClr val="FFFF9B"/>
              </a:gs>
              <a:gs pos="100000">
                <a:schemeClr val="tx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6110057" y="0"/>
            <a:ext cx="1537465" cy="514350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rgbClr val="FFFF9B"/>
              </a:gs>
              <a:gs pos="100000">
                <a:schemeClr val="tx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7606539" y="0"/>
            <a:ext cx="1537465" cy="514350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rgbClr val="FFFF9B"/>
              </a:gs>
              <a:gs pos="100000">
                <a:schemeClr val="tx2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>
        <p:snd r:embed="rId2" name="Fantastic Argentinian Tango Street Dance Accompanied By Armik's Lovely Music (Tropical Breeze) آرمیک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7" presetClass="exit" presetSubtype="2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" presetClass="exit" presetSubtype="5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3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2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5" fill="hold" grpId="1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2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La belleza no se mide\Imágenes\Parks_Waterfalls_Night_4352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43D82"/>
            </a:gs>
            <a:gs pos="50000">
              <a:schemeClr val="accent4">
                <a:lumMod val="60000"/>
                <a:lumOff val="40000"/>
              </a:schemeClr>
            </a:gs>
            <a:gs pos="100000">
              <a:srgbClr val="14367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E:\PPS  EXCLUSIVOS\- La belleza no se mide\Imágenes\Jug Dam - David Zdanowicz-08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339502"/>
            <a:ext cx="46085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D213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Toda la belleza física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D2139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asesinan los inviernos,</a:t>
            </a:r>
          </a:p>
        </p:txBody>
      </p:sp>
      <p:pic>
        <p:nvPicPr>
          <p:cNvPr id="3077" name="Picture 5" descr="E:\PPS  EXCLUSIVOS\- La belleza no se mide\Imágenes\Heart_SoulColor_hwl5wd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83518"/>
            <a:ext cx="4824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D213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D213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hay nardo que florezca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D2139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un corazón desierto.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61F6F"/>
            </a:gs>
            <a:gs pos="50000">
              <a:schemeClr val="accent6">
                <a:lumMod val="50000"/>
              </a:schemeClr>
            </a:gs>
            <a:gs pos="100000">
              <a:srgbClr val="8F3E1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La belleza no se mide\Imágenes\Waterfalls_USA_Palouse_4858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1347614"/>
            <a:ext cx="42484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603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Pero la interior belleza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603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del ojo sale huyendo,</a:t>
            </a:r>
          </a:p>
        </p:txBody>
      </p:sp>
      <p:pic>
        <p:nvPicPr>
          <p:cNvPr id="20482" name="Picture 2" descr="E:\PPS  EXCLUSIVOS\- La belleza no se mide\Imágenes\Canada_Parks_Forests_Waterfalls_Helmcken_Falls_579072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139952" y="1203598"/>
            <a:ext cx="46085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222F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Gozará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22F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vida eterna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22F0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sin que la destroce el tiempo.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A3674"/>
            </a:gs>
            <a:gs pos="50000">
              <a:srgbClr val="5F7713"/>
            </a:gs>
            <a:gs pos="100000">
              <a:schemeClr val="accent5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La belleza no se mide\Imágenes\Croatia_Parks_Waterfalls_Lake_Plitvice_Lakes_604256_1280x8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gradFill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75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B6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265C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8434" name="Picture 2" descr="E:\PPS  EXCLUSIVOS\- La belleza no se mide\Imágenes\3fa2a4011750ac82ba35a805ce1ed4f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1275606"/>
            <a:ext cx="4824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4F8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Dura en el corazón, dura,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4F8A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para siempre y va cogiendo</a:t>
            </a:r>
          </a:p>
        </p:txBody>
      </p:sp>
      <p:pic>
        <p:nvPicPr>
          <p:cNvPr id="18436" name="Picture 4" descr="E:\PPS  EXCLUSIVOS\- La belleza no se mide\Imágenes\9 - 29682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49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267494"/>
            <a:ext cx="47880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70C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Flores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del alma y mojando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 rojo tu sentimiento.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" grpId="0"/>
      <p:bldP spid="3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94C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Imágenes\parejas\1gTVo-5qC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95936" y="1563638"/>
            <a:ext cx="48965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8E4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¡Qué es belleza, sino el arte,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8E4E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 entrar en un pensamiento</a:t>
            </a:r>
          </a:p>
        </p:txBody>
      </p:sp>
      <p:pic>
        <p:nvPicPr>
          <p:cNvPr id="17409" name="Picture 1" descr="E:\PPS  EXCLUSIVOS\- La belleza no se mide\Imágenes\10 - 590c492d315354c2b5a15e1cbe3a4a7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3568" y="3723878"/>
            <a:ext cx="5040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5050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5050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te piense y que te extrañe,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5050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aunque solo sea un momento!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64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La belleza no se mide\Imágenes\12 - Germany_Autumn_Waterfalls_Stones_Rastatt_Foliage_577468_1280x6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CB1B1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CB1B1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CB1B1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CB1B1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659056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0" fill="hold"/>
                                        <p:tgtEl>
                                          <p:spTgt spid="1638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F701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La belleza no se mide\Imágenes\Parks_Waterfalls_Crag_HDR_561978_1280x76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796136" y="699542"/>
            <a:ext cx="30963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245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De entregar en un abrazo,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3245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una sonrisa, o un beso;</a:t>
            </a:r>
          </a:p>
        </p:txBody>
      </p:sp>
      <p:pic>
        <p:nvPicPr>
          <p:cNvPr id="15364" name="Picture 4" descr="E:\PPS  EXCLUSIVOS\- La belleza no se mide\Imágenes\14 - havasu-at-night-jason-shepherd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81600"/>
          </a:xfrm>
          <a:prstGeom prst="rect">
            <a:avLst/>
          </a:prstGeom>
          <a:noFill/>
          <a:effectLst>
            <a:glow rad="101600">
              <a:schemeClr val="bg2">
                <a:lumMod val="25000"/>
                <a:alpha val="60000"/>
              </a:schemeClr>
            </a:glow>
          </a:effectLst>
        </p:spPr>
      </p:pic>
      <p:sp>
        <p:nvSpPr>
          <p:cNvPr id="3" name="2 Rectángulo"/>
          <p:cNvSpPr/>
          <p:nvPr/>
        </p:nvSpPr>
        <p:spPr>
          <a:xfrm>
            <a:off x="251520" y="1419622"/>
            <a:ext cx="304259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amor que mueve a impulsos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qué fuerza el universo.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4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4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1798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E:\PPS  EXCLUSIVOS\- La belleza no se mide\Imágenes\Pink-Rose-Flowers-Abstract-Wallpapers-For-Mobile-Phones-915x5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699542"/>
            <a:ext cx="28803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Ver que en las pequeñas cosas 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tx1">
                      <a:lumMod val="95000"/>
                      <a:lumOff val="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 disfrutan las bonitas,</a:t>
            </a:r>
          </a:p>
        </p:txBody>
      </p:sp>
      <p:pic>
        <p:nvPicPr>
          <p:cNvPr id="2052" name="Picture 4" descr="E:\PPS  EXCLUSIVOS\- La belleza no se mide\Imágenes\755496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47664" y="3579862"/>
            <a:ext cx="447706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Como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 vuelo de una hoja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de tierra se marchita.</a:t>
            </a:r>
          </a:p>
        </p:txBody>
      </p:sp>
      <p:grpSp>
        <p:nvGrpSpPr>
          <p:cNvPr id="7" name="6 Grupo"/>
          <p:cNvGrpSpPr/>
          <p:nvPr/>
        </p:nvGrpSpPr>
        <p:grpSpPr>
          <a:xfrm>
            <a:off x="251520" y="195486"/>
            <a:ext cx="1944216" cy="3816424"/>
            <a:chOff x="6804248" y="627534"/>
            <a:chExt cx="1608179" cy="3303240"/>
          </a:xfrm>
        </p:grpSpPr>
        <p:pic>
          <p:nvPicPr>
            <p:cNvPr id="8" name="Picture 11" descr="E:\PPS  EXCLUSIVOS\- La belleza no se mide\Imágenes\R (1)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452320" y="627534"/>
              <a:ext cx="960107" cy="1152128"/>
            </a:xfrm>
            <a:prstGeom prst="rect">
              <a:avLst/>
            </a:prstGeom>
            <a:noFill/>
          </p:spPr>
        </p:pic>
        <p:pic>
          <p:nvPicPr>
            <p:cNvPr id="9" name="Picture 12" descr="E:\PPS  EXCLUSIVOS\- La belleza no se mide\Imágenes\R (1)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6804248" y="1779662"/>
              <a:ext cx="1179934" cy="1143000"/>
            </a:xfrm>
            <a:prstGeom prst="rect">
              <a:avLst/>
            </a:prstGeom>
            <a:noFill/>
          </p:spPr>
        </p:pic>
        <p:pic>
          <p:nvPicPr>
            <p:cNvPr id="10" name="Picture 13" descr="E:\PPS  EXCLUSIVOS\- La belleza no se mide\Imágenes\R (1)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020272" y="2787774"/>
              <a:ext cx="952500" cy="1143000"/>
            </a:xfrm>
            <a:prstGeom prst="rect">
              <a:avLst/>
            </a:prstGeom>
            <a:noFill/>
          </p:spPr>
        </p:pic>
      </p:grpSp>
      <p:sp>
        <p:nvSpPr>
          <p:cNvPr id="11" name="10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A2B46"/>
            </a:gs>
            <a:gs pos="50000">
              <a:srgbClr val="5E3A0A"/>
            </a:gs>
            <a:gs pos="100000">
              <a:schemeClr val="accent5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La belleza no se mide\Imágenes\Iceland_Mountains_5088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411510"/>
            <a:ext cx="7920880" cy="43924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259632" y="1059582"/>
            <a:ext cx="6552728" cy="30963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C2B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411760" y="627534"/>
            <a:ext cx="5040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803D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 en la quietud de la tarde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803D06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escuchar en el silencio</a:t>
            </a:r>
          </a:p>
        </p:txBody>
      </p:sp>
      <p:pic>
        <p:nvPicPr>
          <p:cNvPr id="2050" name="Picture 2" descr="E:\PPS  EXCLUSIVOS\- La belleza no se mide\Imágenes\Miscelánea 286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627534"/>
            <a:ext cx="25922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Un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ruiseñor que le cante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al amor en un almendro.</a:t>
            </a:r>
          </a:p>
        </p:txBody>
      </p:sp>
      <p:pic>
        <p:nvPicPr>
          <p:cNvPr id="6" name="Picture 3" descr="E:\Imágenes\Mariposas y pájaros\000L054_uDc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3646" flipH="1">
            <a:off x="3293585" y="1005378"/>
            <a:ext cx="3456383" cy="3453560"/>
          </a:xfrm>
          <a:prstGeom prst="rect">
            <a:avLst/>
          </a:prstGeom>
          <a:noFill/>
          <a:effectLst>
            <a:softEdge rad="25400"/>
          </a:effectLst>
        </p:spPr>
      </p:pic>
      <p:sp>
        <p:nvSpPr>
          <p:cNvPr id="7" name="6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5A5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La belleza no se mide\Imágenes\20 - 57013a537bb212cf93525c79f1c28afb6ccc6c9d-1618707091-3256bb2c-1200x6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55776" y="2139702"/>
            <a:ext cx="41044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9162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 esa mano que dispersa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91625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 mendigo en una calle,</a:t>
            </a:r>
          </a:p>
        </p:txBody>
      </p:sp>
      <p:pic>
        <p:nvPicPr>
          <p:cNvPr id="3075" name="Picture 3" descr="E:\PPS  EXCLUSIVOS\- La belleza no se mide\Imágenes\هل-تعلم-عن-الصدقة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68144" y="339502"/>
            <a:ext cx="29523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2E05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Para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E05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haya una moneda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2E050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lo quite un rato el hambre.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5F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E:\PPS  EXCLUSIVOS\- La belleza no se mide\Imágenes\Waterfalls_Boats_China_Vietnam_Detian_Chungking_565088_1280x8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14288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AEAEAE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AEAEAE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3" grpId="1" animBg="1"/>
      <p:bldP spid="4" grpId="0" animBg="1"/>
      <p:bldP spid="4" grpId="1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2" descr="E:\PPS  EXCLUSIVOS\- La belleza no se mide\Imágenes\Dandelion-and-sending-seeds-HD-Desktop-Wallpaper-1920x1200-915x5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0" y="3147814"/>
            <a:ext cx="41764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belleza no se mide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ni en volumen, </a:t>
            </a:r>
            <a:endParaRPr lang="es-ES" sz="3200" dirty="0" smtClean="0">
              <a:solidFill>
                <a:schemeClr val="bg1"/>
              </a:solidFill>
              <a:effectLst>
                <a:glow rad="63500">
                  <a:srgbClr val="0070C0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ni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70C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estatura,</a:t>
            </a:r>
          </a:p>
        </p:txBody>
      </p:sp>
      <p:pic>
        <p:nvPicPr>
          <p:cNvPr id="10241" name="Picture 1" descr="E:\PPS  EXCLUSIVOS\- La belleza no se mide\Imágenes\24 - lanaturalez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75856" y="411510"/>
            <a:ext cx="48245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4101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Ni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4101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los ojos que la piden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4101E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sexo una noche de luna.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20B02"/>
            </a:gs>
            <a:gs pos="50000">
              <a:srgbClr val="0070C0"/>
            </a:gs>
            <a:gs pos="100000">
              <a:srgbClr val="5E392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E:\PPS  EXCLUSIVOS\- La belleza no se mide\Imágenes\422123-Kycb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rgbClr val="2A581E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rgbClr val="2A581E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47614"/>
            <a:ext cx="9144000" cy="1260140"/>
          </a:xfrm>
          <a:prstGeom prst="rect">
            <a:avLst/>
          </a:prstGeom>
          <a:solidFill>
            <a:srgbClr val="2A581E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rgbClr val="2A581E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La belleza no se mide\Imágenes\26 - cama-deshecha-sabana-arrugada-manta-almohadas-despues-comodo-edredon-dormir-despertarse-manana_1962-1615+png-GRI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12700"/>
            <a:ext cx="9163050" cy="5168900"/>
          </a:xfrm>
          <a:prstGeom prst="rect">
            <a:avLst/>
          </a:prstGeom>
          <a:noFill/>
        </p:spPr>
      </p:pic>
      <p:pic>
        <p:nvPicPr>
          <p:cNvPr id="8195" name="Picture 3" descr="E:\PPS  EXCLUSIVOS\- La belleza no se mide\Imágenes\26 - cama-deshecha-sabana-arrugada-manta-almohadas-despues-comodo-edredon-dormir-despertarse-manana_1962-1615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195486"/>
            <a:ext cx="44644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4C2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La belleza que enamora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4C2A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tiene la cama deshecha,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6" name="Picture 4" descr="E:\PPS  EXCLUSIVOS\- La belleza no se mide\Imágenes\27 - Miscelánea 28694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555526"/>
            <a:ext cx="252028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aunque no se acueste sola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nadie de ella se aprovecha,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3" grpId="0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17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E:\PPS  EXCLUSIVOS\- La belleza no se mide\Imágenes\28 - 408615-secretlan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971600" y="555526"/>
            <a:ext cx="410445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54473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54473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cuyo proceso pone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544736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su corazón siempre alerta</a:t>
            </a:r>
          </a:p>
        </p:txBody>
      </p:sp>
      <p:pic>
        <p:nvPicPr>
          <p:cNvPr id="4102" name="Picture 6" descr="E:\PPS  EXCLUSIVOS\- La belleza no se mide\Imágenes\29 - egussapo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6757" y="25304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635896" y="339502"/>
            <a:ext cx="5022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chemeClr val="bg1"/>
                </a:solidFill>
                <a:effectLst>
                  <a:glow rad="63500">
                    <a:srgbClr val="1E1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</a:t>
            </a:r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E1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no hay plata que la compre,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1E1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ni oro que la ponga en venta.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rgbClr val="0070C0"/>
            </a:gs>
            <a:gs pos="100000">
              <a:schemeClr val="bg2">
                <a:lumMod val="2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La belleza no se mide\Imágenes\Iceland_Waterfalls_Seljalandsfoss_waterfall_Crag_541371_1280x824+pn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1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7" grpId="0" animBg="1"/>
      <p:bldP spid="8" grpId="0" animBg="1"/>
      <p:bldP spid="15" grpId="0" animBg="1"/>
      <p:bldP spid="16" grpId="0" animBg="1"/>
      <p:bldP spid="17" grpId="0" animBg="1"/>
      <p:bldP spid="18" grpId="0" animBg="1"/>
      <p:bldP spid="11" grpId="0" animBg="1"/>
      <p:bldP spid="12" grpId="0" animBg="1"/>
      <p:bldP spid="13" grpId="0" animBg="1"/>
      <p:bldP spid="14" grpId="0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D4B7B"/>
            </a:gs>
            <a:gs pos="50000">
              <a:srgbClr val="7C5185"/>
            </a:gs>
            <a:gs pos="100000">
              <a:srgbClr val="FFC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La belleza no se mide\Imágenes\10577021_10203071722487822_1149242128730201520_n-550x41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1" y="0"/>
            <a:ext cx="9150351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843558"/>
            <a:ext cx="2318263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 smtClean="0">
                <a:solidFill>
                  <a:schemeClr val="bg1"/>
                </a:solidFill>
                <a:effectLst>
                  <a:glow rad="63500">
                    <a:srgbClr val="6D554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Diciembre</a:t>
            </a:r>
            <a:r>
              <a:rPr lang="es-ES" sz="2600" dirty="0" smtClean="0">
                <a:solidFill>
                  <a:schemeClr val="bg1"/>
                </a:solidFill>
                <a:effectLst>
                  <a:glow rad="63500">
                    <a:srgbClr val="6D554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2600" dirty="0" smtClean="0">
                <a:solidFill>
                  <a:schemeClr val="bg1"/>
                </a:solidFill>
                <a:effectLst>
                  <a:glow rad="63500">
                    <a:srgbClr val="6D5547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2021</a:t>
            </a:r>
            <a:endParaRPr lang="es-ES" sz="2600" dirty="0">
              <a:solidFill>
                <a:schemeClr val="bg1"/>
              </a:solidFill>
              <a:effectLst>
                <a:glow rad="63500">
                  <a:srgbClr val="6D5547"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539552" y="1923678"/>
            <a:ext cx="3384376" cy="1292662"/>
          </a:xfrm>
          <a:prstGeom prst="rect">
            <a:avLst/>
          </a:prstGeom>
          <a:noFill/>
          <a:ln>
            <a:noFill/>
          </a:ln>
          <a:effectLst>
            <a:glow rad="63500">
              <a:srgbClr val="44352C">
                <a:alpha val="40000"/>
              </a:srgbClr>
            </a:glow>
          </a:effectLst>
        </p:spPr>
        <p:txBody>
          <a:bodyPr wrap="square" rtlCol="0">
            <a:spAutoFit/>
          </a:bodyPr>
          <a:lstStyle/>
          <a:p>
            <a:r>
              <a:rPr lang="es-ES" sz="2600" dirty="0" smtClean="0">
                <a:solidFill>
                  <a:schemeClr val="bg1"/>
                </a:solidFill>
                <a:effectLst>
                  <a:glow rad="63500">
                    <a:srgbClr val="6D554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Música: </a:t>
            </a:r>
            <a:r>
              <a:rPr lang="es-ES" sz="2600" dirty="0" err="1" smtClean="0">
                <a:solidFill>
                  <a:schemeClr val="bg1"/>
                </a:solidFill>
                <a:effectLst>
                  <a:glow rad="63500">
                    <a:srgbClr val="6D554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Armik</a:t>
            </a:r>
            <a:endParaRPr lang="es-ES" sz="2600" dirty="0" smtClean="0">
              <a:solidFill>
                <a:schemeClr val="bg1"/>
              </a:solidFill>
              <a:effectLst>
                <a:glow rad="63500">
                  <a:srgbClr val="6D554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  <a:p>
            <a:r>
              <a:rPr lang="es-ES" sz="2600" dirty="0" smtClean="0">
                <a:solidFill>
                  <a:schemeClr val="bg1"/>
                </a:solidFill>
                <a:effectLst>
                  <a:glow rad="63500">
                    <a:srgbClr val="6D554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Tango </a:t>
            </a:r>
            <a:r>
              <a:rPr lang="es-ES" sz="2600" dirty="0" err="1" smtClean="0">
                <a:solidFill>
                  <a:schemeClr val="bg1"/>
                </a:solidFill>
                <a:effectLst>
                  <a:glow rad="63500">
                    <a:srgbClr val="6D554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Street</a:t>
            </a:r>
            <a:r>
              <a:rPr lang="es-ES" sz="2600" dirty="0" smtClean="0">
                <a:solidFill>
                  <a:schemeClr val="bg1"/>
                </a:solidFill>
                <a:effectLst>
                  <a:glow rad="63500">
                    <a:srgbClr val="6D554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Dance</a:t>
            </a:r>
          </a:p>
          <a:p>
            <a:endParaRPr lang="es-ES" sz="2600" dirty="0">
              <a:solidFill>
                <a:schemeClr val="bg1"/>
              </a:solidFill>
              <a:effectLst>
                <a:glow rad="63500">
                  <a:srgbClr val="6D554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4299942"/>
            <a:ext cx="5330305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600" dirty="0" err="1" smtClean="0">
                <a:solidFill>
                  <a:schemeClr val="bg1"/>
                </a:solidFill>
                <a:effectLst>
                  <a:glow rad="63500">
                    <a:srgbClr val="6D554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Autor:Marcelino</a:t>
            </a:r>
            <a:r>
              <a:rPr lang="es-ES" sz="2600" dirty="0" smtClean="0">
                <a:solidFill>
                  <a:schemeClr val="bg1"/>
                </a:solidFill>
                <a:effectLst>
                  <a:glow rad="63500">
                    <a:srgbClr val="6D5547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Sánchez Mansilla</a:t>
            </a:r>
            <a:endParaRPr lang="es-ES" sz="2600" dirty="0">
              <a:solidFill>
                <a:schemeClr val="bg1"/>
              </a:solidFill>
              <a:effectLst>
                <a:glow rad="63500">
                  <a:srgbClr val="6D5547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7596336" y="3291830"/>
            <a:ext cx="1023271" cy="1490682"/>
            <a:chOff x="3000235" y="2847045"/>
            <a:chExt cx="1278059" cy="1227022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solidFill>
                    <a:schemeClr val="bg1"/>
                  </a:solidFill>
                  <a:effectLst>
                    <a:glow rad="63500">
                      <a:srgbClr val="542E00"/>
                    </a:glow>
                  </a:effectLst>
                  <a:latin typeface="Brock Script" pitchFamily="2" charset="0"/>
                </a:rPr>
                <a:t>Margarita</a:t>
              </a:r>
              <a:endParaRPr lang="es-ES" sz="1600" dirty="0">
                <a:solidFill>
                  <a:schemeClr val="bg1"/>
                </a:solidFill>
                <a:effectLst>
                  <a:glow rad="63500">
                    <a:srgbClr val="542E00"/>
                  </a:glow>
                </a:effectLst>
                <a:latin typeface="Brock Script" pitchFamily="2" charset="0"/>
              </a:endParaRP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6" name="15 Rectángulo"/>
          <p:cNvSpPr/>
          <p:nvPr/>
        </p:nvSpPr>
        <p:spPr>
          <a:xfrm flipV="1">
            <a:off x="0" y="0"/>
            <a:ext cx="4572000" cy="5143500"/>
          </a:xfrm>
          <a:prstGeom prst="rect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50000">
                <a:srgbClr val="FFFF99"/>
              </a:gs>
              <a:gs pos="100000">
                <a:srgbClr val="8A1310"/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4572000" y="0"/>
            <a:ext cx="4572000" cy="5143500"/>
          </a:xfrm>
          <a:prstGeom prst="rect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50000">
                <a:srgbClr val="FFFF99"/>
              </a:gs>
              <a:gs pos="100000">
                <a:srgbClr val="8A1310"/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5" y="0"/>
            <a:ext cx="9144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3" presetClass="entr" presetSubtype="0" fill="hold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2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3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6" grpId="0" animBg="1"/>
      <p:bldP spid="16" grpId="1" animBg="1"/>
      <p:bldP spid="17" grpId="0" animBg="1"/>
      <p:bldP spid="17" grpId="1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 rot="21084133" flipH="1">
            <a:off x="410898" y="4070295"/>
            <a:ext cx="17698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Ppsx Margarita</a:t>
            </a:r>
            <a:endParaRPr lang="es-ES" sz="1600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</p:spTree>
  </p:cSld>
  <p:clrMapOvr>
    <a:masterClrMapping/>
  </p:clrMapOvr>
  <p:transition spd="slow" advClick="0" advTm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1732</TotalTime>
  <Words>304</Words>
  <Application>Microsoft Office PowerPoint</Application>
  <PresentationFormat>Presentación en pantalla (16:9)</PresentationFormat>
  <Paragraphs>55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Arial</vt:lpstr>
      <vt:lpstr>Calibri</vt:lpstr>
      <vt:lpstr>Brock Script</vt:lpstr>
      <vt:lpstr>Santa'sSleighFull 'Deluxe'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143</cp:revision>
  <dcterms:created xsi:type="dcterms:W3CDTF">2020-09-15T16:05:06Z</dcterms:created>
  <dcterms:modified xsi:type="dcterms:W3CDTF">2021-12-06T23:40:41Z</dcterms:modified>
</cp:coreProperties>
</file>