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4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ZynhDF3usrx6MAnfgHbVA" hashData="JAYWwTJh33EUWtEI/W6yWNYp9H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79FF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252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47F38-5930-4E99-80DD-EB3A2F7B28D5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37A30-F733-4237-A3FA-838DCBC52E9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42640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B7C9C5-3BC2-4D7A-811E-1DFEB7D6C1B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C833F-1B42-4F59-A70A-847CBC03892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4073F-DB51-42D2-A591-C16BA708B0B9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6F7E2-5087-4A89-B9C7-0A5344488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CF5687-8062-48C9-90D1-08D0BFEF4B1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 flipH="1">
            <a:off x="1923988" y="1285860"/>
            <a:ext cx="5328593" cy="3600399"/>
          </a:xfrm>
          <a:prstGeom prst="rect">
            <a:avLst/>
          </a:prstGeom>
          <a:noFill/>
        </p:spPr>
        <p:txBody>
          <a:bodyPr wrap="none" rtlCol="0">
            <a:prstTxWarp prst="textTriangle">
              <a:avLst/>
            </a:prstTxWarp>
            <a:spAutoFit/>
            <a:scene3d>
              <a:camera prst="orthographicFront"/>
              <a:lightRig rig="glow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err="1" smtClean="0">
                <a:gradFill>
                  <a:gsLst>
                    <a:gs pos="35000">
                      <a:srgbClr val="FFF200"/>
                    </a:gs>
                    <a:gs pos="60000">
                      <a:srgbClr val="FF7A00">
                        <a:lumMod val="93000"/>
                        <a:lumOff val="7000"/>
                      </a:srgbClr>
                    </a:gs>
                    <a:gs pos="75000">
                      <a:schemeClr val="accent6">
                        <a:lumMod val="75000"/>
                      </a:schemeClr>
                    </a:gs>
                    <a:gs pos="90000">
                      <a:srgbClr val="4D0808"/>
                    </a:gs>
                  </a:gsLst>
                  <a:lin ang="5400000" scaled="0"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Wingdings 3" pitchFamily="18" charset="2"/>
                <a:cs typeface="Adobe Hebrew" pitchFamily="18" charset="-79"/>
              </a:rPr>
              <a:t>ppppppp</a:t>
            </a:r>
            <a:endParaRPr lang="es-ES" sz="6600" dirty="0">
              <a:gradFill>
                <a:gsLst>
                  <a:gs pos="35000">
                    <a:srgbClr val="FFF200"/>
                  </a:gs>
                  <a:gs pos="60000">
                    <a:srgbClr val="FF7A00">
                      <a:lumMod val="93000"/>
                      <a:lumOff val="7000"/>
                    </a:srgbClr>
                  </a:gs>
                  <a:gs pos="75000">
                    <a:schemeClr val="accent6">
                      <a:lumMod val="75000"/>
                    </a:schemeClr>
                  </a:gs>
                  <a:gs pos="90000">
                    <a:srgbClr val="4D0808"/>
                  </a:gs>
                </a:gsLst>
                <a:lin ang="5400000" scaled="0"/>
              </a:gradFill>
              <a:effectLst>
                <a:reflection blurRad="6350" stA="55000" endA="50" endPos="85000" dist="60007" dir="5400000" sy="-100000" algn="bl" rotWithShape="0"/>
              </a:effectLst>
              <a:latin typeface="Wingdings 3" pitchFamily="18" charset="2"/>
              <a:cs typeface="Adobe Hebrew" pitchFamily="18" charset="-79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52807" y="1285860"/>
            <a:ext cx="5328593" cy="3600399"/>
          </a:xfrm>
          <a:prstGeom prst="rect">
            <a:avLst/>
          </a:prstGeom>
          <a:noFill/>
        </p:spPr>
        <p:txBody>
          <a:bodyPr wrap="none" rtlCol="0">
            <a:prstTxWarp prst="textTriangle">
              <a:avLst/>
            </a:prstTxWarp>
            <a:spAutoFit/>
            <a:scene3d>
              <a:camera prst="orthographicFront"/>
              <a:lightRig rig="glow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err="1" smtClean="0">
                <a:gradFill>
                  <a:gsLst>
                    <a:gs pos="35000">
                      <a:srgbClr val="FFF200"/>
                    </a:gs>
                    <a:gs pos="60000">
                      <a:srgbClr val="FF7A00">
                        <a:lumMod val="93000"/>
                        <a:lumOff val="7000"/>
                      </a:srgbClr>
                    </a:gs>
                    <a:gs pos="75000">
                      <a:schemeClr val="accent6">
                        <a:lumMod val="75000"/>
                      </a:schemeClr>
                    </a:gs>
                    <a:gs pos="90000">
                      <a:srgbClr val="4D0808"/>
                    </a:gs>
                  </a:gsLst>
                  <a:lin ang="5400000" scaled="0"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Wingdings 3" pitchFamily="18" charset="2"/>
                <a:cs typeface="Adobe Hebrew" pitchFamily="18" charset="-79"/>
              </a:rPr>
              <a:t>ppppppp</a:t>
            </a:r>
            <a:endParaRPr lang="es-ES" sz="6600" dirty="0">
              <a:gradFill>
                <a:gsLst>
                  <a:gs pos="35000">
                    <a:srgbClr val="FFF200"/>
                  </a:gs>
                  <a:gs pos="60000">
                    <a:srgbClr val="FF7A00">
                      <a:lumMod val="93000"/>
                      <a:lumOff val="7000"/>
                    </a:srgbClr>
                  </a:gs>
                  <a:gs pos="75000">
                    <a:schemeClr val="accent6">
                      <a:lumMod val="75000"/>
                    </a:schemeClr>
                  </a:gs>
                  <a:gs pos="90000">
                    <a:srgbClr val="4D0808"/>
                  </a:gs>
                </a:gsLst>
                <a:lin ang="5400000" scaled="0"/>
              </a:gradFill>
              <a:effectLst>
                <a:reflection blurRad="6350" stA="55000" endA="50" endPos="85000" dist="60007" dir="5400000" sy="-100000" algn="bl" rotWithShape="0"/>
              </a:effectLst>
              <a:latin typeface="Wingdings 3" pitchFamily="18" charset="2"/>
              <a:cs typeface="Adobe Hebrew" pitchFamily="18" charset="-79"/>
            </a:endParaRPr>
          </a:p>
        </p:txBody>
      </p:sp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5103" y="1551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pectacular naturaleza.definitivo.jpg"/>
          <p:cNvPicPr>
            <a:picLocks noGrp="1"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2534" y="476672"/>
            <a:ext cx="4529137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 thruBlk="1"/>
    <p:sndAc>
      <p:stSnd loop="1">
        <p:snd r:embed="rId2" name="Relaxing Music  Ocarina   Implo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7" grpId="1" build="allAtOnce"/>
      <p:bldP spid="7" grpId="2" build="allAtOnce"/>
      <p:bldP spid="8" grpId="0" build="allAtOnce"/>
      <p:bldP spid="8" grpId="1" build="allAtOnce"/>
      <p:bldP spid="8" grpId="2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23951" y="2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V="1">
            <a:off x="5950293" y="1114223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3370672" y="-1870506"/>
            <a:ext cx="2402624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 flipV="1">
            <a:off x="12690" y="1185661"/>
            <a:ext cx="3071802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3407896" y="2718098"/>
            <a:ext cx="242192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642910" y="5500702"/>
            <a:ext cx="8143932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rgbClr val="FFC000"/>
              </a:extrusionClr>
            </a:sp3d>
          </a:bodyPr>
          <a:lstStyle/>
          <a:p>
            <a:pPr algn="ctr"/>
            <a:r>
              <a:rPr lang="es-ES" b="1" i="1" dirty="0" smtClean="0">
                <a:gradFill>
                  <a:gsLst>
                    <a:gs pos="39000">
                      <a:srgbClr val="FFF200"/>
                    </a:gs>
                    <a:gs pos="52000">
                      <a:srgbClr val="00FF00">
                        <a:lumMod val="65000"/>
                        <a:lumOff val="35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El otoño es una época de transición, de descanso relativo, pero sobretodo de tranquilidad en la que la Naturaleza nos aporta colores llamativos e inolvidables. ¡</a:t>
            </a:r>
            <a:r>
              <a:rPr lang="es-ES" sz="2400" b="1" i="1" dirty="0" smtClean="0">
                <a:gradFill>
                  <a:gsLst>
                    <a:gs pos="39000">
                      <a:srgbClr val="FFF200"/>
                    </a:gs>
                    <a:gs pos="52000">
                      <a:srgbClr val="00FF00">
                        <a:lumMod val="65000"/>
                        <a:lumOff val="35000"/>
                      </a:srgbClr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Que disfrutes de esta estación!</a:t>
            </a:r>
            <a:endParaRPr lang="es-ES" b="1" i="1" dirty="0">
              <a:gradFill>
                <a:gsLst>
                  <a:gs pos="39000">
                    <a:srgbClr val="FFF200"/>
                  </a:gs>
                  <a:gs pos="52000">
                    <a:srgbClr val="00FF00">
                      <a:lumMod val="65000"/>
                      <a:lumOff val="35000"/>
                    </a:srgbClr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0800000" flipH="1">
            <a:off x="4572000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57200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3438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-1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643041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278605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3500430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56000">
                <a:srgbClr val="FFC000"/>
              </a:gs>
              <a:gs pos="94000">
                <a:schemeClr val="accent6">
                  <a:lumMod val="4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91" y="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357542" y="-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709994" y="-1638324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 w="349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357542" y="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709994" y="3505188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0800000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0800000">
            <a:off x="5968685" y="500042"/>
            <a:ext cx="3175315" cy="587235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0800000">
            <a:off x="6897377" y="1142984"/>
            <a:ext cx="2246621" cy="45720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0800000" flipH="1">
            <a:off x="0" y="-1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0800000" flipH="1">
            <a:off x="0" y="642918"/>
            <a:ext cx="3214678" cy="563473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0800000" flipH="1">
            <a:off x="0" y="1285860"/>
            <a:ext cx="2214546" cy="437766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0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1" name="20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4525248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>
            <a:off x="2893218" y="1464444"/>
            <a:ext cx="3429000" cy="735811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2878957" y="636066"/>
            <a:ext cx="3429000" cy="728667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2790035" y="-140286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2782368" y="-996474"/>
            <a:ext cx="3429000" cy="727928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2868228" y="-1919670"/>
            <a:ext cx="3429000" cy="7308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2903946" y="1479508"/>
            <a:ext cx="3429000" cy="7336657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2929545" y="800651"/>
            <a:ext cx="3429000" cy="711406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7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2830523" y="-258811"/>
            <a:ext cx="3429000" cy="737559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5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812664" y="-1098208"/>
            <a:ext cx="3429000" cy="733988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50000"/>
                </a:schemeClr>
              </a:gs>
              <a:gs pos="94000">
                <a:schemeClr val="accent6">
                  <a:lumMod val="4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2811053" y="-1953828"/>
            <a:ext cx="3429000" cy="7336657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FF00">
                  <a:lumMod val="62000"/>
                  <a:lumOff val="38000"/>
                </a:srgbClr>
              </a:gs>
              <a:gs pos="88000">
                <a:schemeClr val="accent6">
                  <a:lumMod val="75000"/>
                </a:schemeClr>
              </a:gs>
              <a:gs pos="0">
                <a:schemeClr val="accent6">
                  <a:lumMod val="97000"/>
                  <a:lumOff val="3000"/>
                </a:schemeClr>
              </a:gs>
              <a:gs pos="94000">
                <a:schemeClr val="accent6">
                  <a:lumMod val="43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5" name="14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9399268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0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H="1" flipV="1">
            <a:off x="5929322" y="1107277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V="1">
            <a:off x="0" y="1214058"/>
            <a:ext cx="3131839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393267" y="2750343"/>
            <a:ext cx="235743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3397544" y="-1897378"/>
            <a:ext cx="2348880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00FF00"/>
              </a:gs>
              <a:gs pos="0">
                <a:srgbClr val="0087E6"/>
              </a:gs>
              <a:gs pos="94000">
                <a:srgbClr val="00B05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2" name="11 Imagen" descr="Diapositiva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8" grpId="0" animBg="1"/>
      <p:bldP spid="8" grpId="1" animBg="1"/>
      <p:bldP spid="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145508" y="-2002532"/>
            <a:ext cx="285293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424242" y="-1352572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143228" y="2000252"/>
            <a:ext cx="285749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424242" y="3219436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4" name="13 Imagen" descr="Diapositiva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3670193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96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9544311">
            <a:off x="626149" y="408321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9375175">
            <a:off x="1466442" y="355789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9353326">
            <a:off x="2358296" y="29306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2968451">
            <a:off x="4342841" y="29535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3058623">
            <a:off x="5277172" y="3560171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2934825">
            <a:off x="6113534" y="4069139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2199118">
            <a:off x="540041" y="10345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2199118">
            <a:off x="1470784" y="69950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2199118">
            <a:off x="2273581" y="1375794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9400882" flipH="1">
            <a:off x="4369775" y="141103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9400882" flipH="1">
            <a:off x="5281526" y="69095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9400882" flipH="1">
            <a:off x="6131743" y="90768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2" name="21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4774540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23951" y="2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V="1">
            <a:off x="5950293" y="1114223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3370672" y="-1870506"/>
            <a:ext cx="2402624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 flipV="1">
            <a:off x="12690" y="1185661"/>
            <a:ext cx="3071802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3407896" y="2718098"/>
            <a:ext cx="242192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2" name="11 Imagen" descr="Diapositiva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8379262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0800000" flipH="1">
            <a:off x="4572000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57200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3438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-1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643041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278605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3500430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0792277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357542" y="-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709994" y="-1638324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 w="349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357542" y="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709994" y="3505188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0800000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0800000">
            <a:off x="5968685" y="500042"/>
            <a:ext cx="3175315" cy="587235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0800000">
            <a:off x="6877665" y="1104455"/>
            <a:ext cx="2246621" cy="45720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0800000" flipH="1">
            <a:off x="0" y="-1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0800000" flipH="1">
            <a:off x="0" y="642918"/>
            <a:ext cx="3214678" cy="563473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0800000" flipH="1">
            <a:off x="0" y="1285860"/>
            <a:ext cx="2214546" cy="437766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9" name="18 Imagen" descr="Diapositiva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2632293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>
            <a:off x="2893218" y="1464444"/>
            <a:ext cx="3429000" cy="735811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2878956" y="636067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2790035" y="-140286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2793731" y="-944416"/>
            <a:ext cx="3429000" cy="727928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2868228" y="-1919670"/>
            <a:ext cx="3429000" cy="7308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2903946" y="1479508"/>
            <a:ext cx="3429000" cy="7336657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2907842" y="778948"/>
            <a:ext cx="3429000" cy="715746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2823767" y="-176643"/>
            <a:ext cx="3429000" cy="735414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823768" y="-914379"/>
            <a:ext cx="3429000" cy="721921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2843200" y="-1974612"/>
            <a:ext cx="3429000" cy="7378225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4" name="13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5378510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0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H="1" flipV="1">
            <a:off x="5929322" y="1107277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V="1">
            <a:off x="0" y="1214058"/>
            <a:ext cx="3131839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393267" y="2750343"/>
            <a:ext cx="235743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3397544" y="-1897378"/>
            <a:ext cx="2348880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1593592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8" grpId="0" animBg="1"/>
      <p:bldP spid="8" grpId="1" animBg="1"/>
      <p:bldP spid="8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145508" y="-2002532"/>
            <a:ext cx="285293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6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424242" y="-1352572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143228" y="2000252"/>
            <a:ext cx="285749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6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424242" y="3219436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6858633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6784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-67842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9544311">
            <a:off x="626149" y="408321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9375175">
            <a:off x="1466442" y="355789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9353326">
            <a:off x="2358296" y="29306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2968451">
            <a:off x="4342841" y="29535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3058623">
            <a:off x="5277172" y="3560171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2934825">
            <a:off x="6113534" y="4069139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2199118">
            <a:off x="540041" y="10345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2199118">
            <a:off x="1470784" y="69950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2199118">
            <a:off x="2273581" y="1375794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9400882" flipH="1">
            <a:off x="4369775" y="141103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9400882" flipH="1">
            <a:off x="5281526" y="69095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9400882" flipH="1">
            <a:off x="6131743" y="90768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74000">
                <a:srgbClr val="FFC000"/>
              </a:gs>
              <a:gs pos="54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3" name="22 Imagen" descr="Diapositiva10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3079986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23951" y="2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V="1">
            <a:off x="5950293" y="1114223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3370672" y="-1870506"/>
            <a:ext cx="2402624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 flipV="1">
            <a:off x="12690" y="1185661"/>
            <a:ext cx="3071802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 flipV="1">
            <a:off x="3361022" y="2718098"/>
            <a:ext cx="242192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2" name="11 Imagen" descr="Diapositiva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3560408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0800000" flipH="1">
            <a:off x="4572000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57200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3438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-1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643041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278605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9000">
                <a:srgbClr val="FFFF00">
                  <a:lumMod val="62000"/>
                  <a:lumOff val="38000"/>
                </a:srgbClr>
              </a:gs>
              <a:gs pos="61000">
                <a:srgbClr val="FFC000"/>
              </a:gs>
              <a:gs pos="0">
                <a:srgbClr val="00B050"/>
              </a:gs>
              <a:gs pos="94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3500430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4000">
                <a:srgbClr val="66FFFF"/>
              </a:gs>
              <a:gs pos="48000">
                <a:srgbClr val="0087E6"/>
              </a:gs>
              <a:gs pos="94000">
                <a:srgbClr val="005CB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10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5578420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357542" y="-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709994" y="-1638324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 w="349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357542" y="2214566"/>
            <a:ext cx="242886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673721" y="3496083"/>
            <a:ext cx="1714488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0800000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0800000">
            <a:off x="5968685" y="500042"/>
            <a:ext cx="3175315" cy="587235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0800000">
            <a:off x="6897377" y="1142984"/>
            <a:ext cx="2246621" cy="45720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0800000" flipH="1">
            <a:off x="0" y="-1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0800000" flipH="1">
            <a:off x="0" y="642918"/>
            <a:ext cx="3214678" cy="563473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0800000" flipH="1">
            <a:off x="0" y="1285860"/>
            <a:ext cx="2214546" cy="437766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9" name="18 Imagen" descr="Diapositiva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8748520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>
            <a:off x="2893218" y="1464444"/>
            <a:ext cx="3429000" cy="735811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5400000">
            <a:off x="2878956" y="636067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2790035" y="-140286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2793731" y="-944416"/>
            <a:ext cx="3429000" cy="727928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2868228" y="-1919670"/>
            <a:ext cx="3429000" cy="7308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2903947" y="1479508"/>
            <a:ext cx="3429000" cy="7336657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2886088" y="757194"/>
            <a:ext cx="3429000" cy="72009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2857499" y="-142911"/>
            <a:ext cx="3429000" cy="728667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823768" y="-914379"/>
            <a:ext cx="3429000" cy="7219213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2883965" y="-1933846"/>
            <a:ext cx="3429000" cy="729669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3D4A8"/>
              </a:gs>
              <a:gs pos="66000">
                <a:srgbClr val="FFC000"/>
              </a:gs>
              <a:gs pos="42000">
                <a:srgbClr val="FFFF00"/>
              </a:gs>
              <a:gs pos="0">
                <a:srgbClr val="0087E6"/>
              </a:gs>
              <a:gs pos="100000">
                <a:srgbClr val="00B050">
                  <a:lumMod val="2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4" name="13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7176257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V="1">
            <a:off x="4643438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 flipV="1">
            <a:off x="0" y="0"/>
            <a:ext cx="450056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 flipH="1" flipV="1">
            <a:off x="5929322" y="1107277"/>
            <a:ext cx="3214678" cy="457200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V="1">
            <a:off x="0" y="1214058"/>
            <a:ext cx="3131839" cy="4429132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393267" y="2750343"/>
            <a:ext cx="2357433" cy="5857884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 flipV="1">
            <a:off x="3397544" y="-1897378"/>
            <a:ext cx="2348880" cy="61436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660043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ntr" presetSubtype="5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4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8" grpId="0" animBg="1"/>
      <p:bldP spid="8" grpId="1" animBg="1"/>
      <p:bldP spid="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145508" y="-2002532"/>
            <a:ext cx="285293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424242" y="-1352572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143228" y="2000252"/>
            <a:ext cx="285749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424242" y="3219436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070" y="-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9610984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147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1017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Forma libre"/>
          <p:cNvSpPr/>
          <p:nvPr/>
        </p:nvSpPr>
        <p:spPr>
          <a:xfrm rot="19544311">
            <a:off x="626149" y="408321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9375175">
            <a:off x="1466442" y="355789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9353326">
            <a:off x="2358296" y="29306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2968451">
            <a:off x="4342841" y="295356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3058623">
            <a:off x="5277172" y="3560171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2934825">
            <a:off x="6113534" y="4069139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2199118">
            <a:off x="540041" y="10345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2199118">
            <a:off x="1470784" y="699505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2199118">
            <a:off x="2273581" y="1375794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9400882" flipH="1">
            <a:off x="4369775" y="1411033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9400882" flipH="1">
            <a:off x="5281526" y="690957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9400882" flipH="1">
            <a:off x="6131743" y="90768"/>
            <a:ext cx="2525875" cy="254494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rgbClr val="FFF200"/>
              </a:gs>
              <a:gs pos="60000">
                <a:srgbClr val="FF7A00">
                  <a:lumMod val="93000"/>
                  <a:lumOff val="7000"/>
                </a:srgbClr>
              </a:gs>
              <a:gs pos="75000">
                <a:schemeClr val="accent6">
                  <a:lumMod val="75000"/>
                </a:schemeClr>
              </a:gs>
              <a:gs pos="9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3" name="22 Imagen" descr="Diapositiva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147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5503205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 flipH="1">
            <a:off x="1" y="0"/>
            <a:ext cx="4571999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  <a:effectLst>
                <a:outerShdw blurRad="50800" dist="50800" dir="5400000" sx="1000" sy="1000" algn="ctr" rotWithShape="0">
                  <a:schemeClr val="accent1">
                    <a:lumMod val="20000"/>
                    <a:lumOff val="80000"/>
                  </a:schemeClr>
                </a:outerShdw>
              </a:effectLst>
            </a:endParaRPr>
          </a:p>
        </p:txBody>
      </p:sp>
      <p:sp>
        <p:nvSpPr>
          <p:cNvPr id="5" name="4 Forma libre"/>
          <p:cNvSpPr/>
          <p:nvPr/>
        </p:nvSpPr>
        <p:spPr>
          <a:xfrm rot="10800000">
            <a:off x="4572000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99000">
                <a:srgbClr val="00FFFF">
                  <a:lumMod val="22000"/>
                  <a:lumOff val="78000"/>
                </a:srgbClr>
              </a:gs>
              <a:gs pos="77000">
                <a:srgbClr val="7D7DFF"/>
              </a:gs>
              <a:gs pos="0">
                <a:srgbClr val="00B050">
                  <a:lumMod val="54000"/>
                </a:srgbClr>
              </a:gs>
              <a:gs pos="0">
                <a:srgbClr val="FFFF00">
                  <a:lumMod val="55000"/>
                  <a:lumOff val="4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Estrella de 6 puntas"/>
          <p:cNvSpPr/>
          <p:nvPr/>
        </p:nvSpPr>
        <p:spPr>
          <a:xfrm>
            <a:off x="4000496" y="2428868"/>
            <a:ext cx="1143008" cy="1368152"/>
          </a:xfrm>
          <a:prstGeom prst="star6">
            <a:avLst/>
          </a:prstGeom>
          <a:gradFill>
            <a:gsLst>
              <a:gs pos="0">
                <a:srgbClr val="FFFFFF"/>
              </a:gs>
              <a:gs pos="32000">
                <a:srgbClr val="E6E6E6">
                  <a:alpha val="78000"/>
                </a:srgbClr>
              </a:gs>
              <a:gs pos="41000">
                <a:srgbClr val="E6E6E6">
                  <a:alpha val="53000"/>
                </a:srgbClr>
              </a:gs>
              <a:gs pos="85001">
                <a:srgbClr val="7D8496">
                  <a:alpha val="44000"/>
                </a:srgbClr>
              </a:gs>
              <a:gs pos="100000">
                <a:srgbClr val="E6E6E6">
                  <a:alpha val="61000"/>
                </a:srgbClr>
              </a:gs>
            </a:gsLst>
            <a:path path="shape">
              <a:fillToRect l="50000" t="50000" r="50000" b="50000"/>
            </a:path>
          </a:gradFill>
          <a:ln w="92075"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strella de 6 puntas"/>
          <p:cNvSpPr/>
          <p:nvPr/>
        </p:nvSpPr>
        <p:spPr>
          <a:xfrm>
            <a:off x="4000496" y="2428868"/>
            <a:ext cx="1143008" cy="1368152"/>
          </a:xfrm>
          <a:prstGeom prst="star6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6E6E6">
                  <a:alpha val="78000"/>
                </a:srgbClr>
              </a:gs>
              <a:gs pos="41000">
                <a:srgbClr val="E6E6E6">
                  <a:alpha val="53000"/>
                </a:srgbClr>
              </a:gs>
              <a:gs pos="85001">
                <a:srgbClr val="7D8496">
                  <a:alpha val="44000"/>
                </a:srgbClr>
              </a:gs>
              <a:gs pos="100000">
                <a:srgbClr val="E6E6E6">
                  <a:alpha val="61000"/>
                </a:srgbClr>
              </a:gs>
            </a:gsLst>
            <a:path path="shape">
              <a:fillToRect l="50000" t="50000" r="50000" b="50000"/>
            </a:path>
            <a:tileRect/>
          </a:gradFill>
          <a:ln w="92075"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292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632"/>
            <a:ext cx="5803900" cy="20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5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3" dur="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7" grpId="1" animBg="1"/>
      <p:bldP spid="6" grpId="0" animBg="1"/>
      <p:bldP spid="6" grpId="1" animBg="1"/>
      <p:bldP spid="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flipV="1">
            <a:off x="1500166" y="357166"/>
            <a:ext cx="6250446" cy="5715040"/>
          </a:xfrm>
          <a:prstGeom prst="rect">
            <a:avLst/>
          </a:prstGeom>
          <a:noFill/>
        </p:spPr>
        <p:txBody>
          <a:bodyPr wrap="none" rtlCol="0">
            <a:prstTxWarp prst="textCirclePour">
              <a:avLst>
                <a:gd name="adj1" fmla="val 16036627"/>
                <a:gd name="adj2" fmla="val 888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  <a:latin typeface="Wingdings 3" pitchFamily="18" charset="2"/>
                <a:cs typeface="Adobe Hebrew" pitchFamily="18" charset="-79"/>
              </a:rPr>
              <a:t>pppppppppppppppppppppppppppppppppppppppppppppppppppppppppppppppppp</a:t>
            </a:r>
            <a:endParaRPr lang="es-ES" sz="66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/>
              <a:latin typeface="Wingdings 3" pitchFamily="18" charset="2"/>
              <a:cs typeface="Adobe Hebrew" pitchFamily="18" charset="-79"/>
            </a:endParaRPr>
          </a:p>
        </p:txBody>
      </p:sp>
      <p:sp>
        <p:nvSpPr>
          <p:cNvPr id="3" name="2 CuadroTexto"/>
          <p:cNvSpPr txBox="1"/>
          <p:nvPr/>
        </p:nvSpPr>
        <p:spPr>
          <a:xfrm flipH="1" flipV="1">
            <a:off x="1496718" y="363737"/>
            <a:ext cx="6250446" cy="5715040"/>
          </a:xfrm>
          <a:prstGeom prst="rect">
            <a:avLst/>
          </a:prstGeom>
          <a:noFill/>
        </p:spPr>
        <p:txBody>
          <a:bodyPr wrap="none" rtlCol="0">
            <a:prstTxWarp prst="textCirclePour">
              <a:avLst>
                <a:gd name="adj1" fmla="val 16036627"/>
                <a:gd name="adj2" fmla="val 888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  <a:latin typeface="Wingdings 3" pitchFamily="18" charset="2"/>
                <a:cs typeface="Adobe Hebrew" pitchFamily="18" charset="-79"/>
              </a:rPr>
              <a:t>pppppppppppppppppppppppppppppppppppppppppppppppppppppppppppppppppp</a:t>
            </a:r>
            <a:endParaRPr lang="es-ES" sz="66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/>
              <a:latin typeface="Wingdings 3" pitchFamily="18" charset="2"/>
              <a:cs typeface="Adobe Hebrew" pitchFamily="18" charset="-79"/>
            </a:endParaRPr>
          </a:p>
        </p:txBody>
      </p:sp>
      <p:pic>
        <p:nvPicPr>
          <p:cNvPr id="10" name="9 Imagen" descr="Diapositiva4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AF79FF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0298" y="1428736"/>
            <a:ext cx="4354507" cy="1141405"/>
          </a:xfrm>
          <a:prstGeom prst="rect">
            <a:avLst/>
          </a:prstGeom>
          <a:noFill/>
          <a:ln>
            <a:noFill/>
          </a:ln>
          <a:effectLst>
            <a:outerShdw blurRad="1397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0157" t="40945" r="41339" b="40945"/>
          <a:stretch>
            <a:fillRect/>
          </a:stretch>
        </p:blipFill>
        <p:spPr>
          <a:xfrm>
            <a:off x="3929058" y="6519446"/>
            <a:ext cx="1416366" cy="3385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496" y="6572272"/>
            <a:ext cx="1219882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7190539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53</Words>
  <Application>Microsoft Office PowerPoint</Application>
  <PresentationFormat>Presentación en pantalla (4:3)</PresentationFormat>
  <Paragraphs>23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Roberto</cp:lastModifiedBy>
  <cp:revision>61</cp:revision>
  <dcterms:created xsi:type="dcterms:W3CDTF">2013-09-30T21:39:32Z</dcterms:created>
  <dcterms:modified xsi:type="dcterms:W3CDTF">2013-10-02T18:29:09Z</dcterms:modified>
</cp:coreProperties>
</file>