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5" r:id="rId3"/>
    <p:sldId id="261" r:id="rId4"/>
    <p:sldId id="268" r:id="rId5"/>
    <p:sldId id="258" r:id="rId6"/>
    <p:sldId id="262" r:id="rId7"/>
    <p:sldId id="260" r:id="rId8"/>
    <p:sldId id="269" r:id="rId9"/>
    <p:sldId id="264" r:id="rId10"/>
    <p:sldId id="259" r:id="rId11"/>
    <p:sldId id="271" r:id="rId12"/>
    <p:sldId id="263" r:id="rId13"/>
    <p:sldId id="272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AoeD3R2MrMknPp6Vuy5Pw" hashData="9BSbMVGMfoZSZwbhpqTaJqukT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50" d="100"/>
          <a:sy n="50" d="100"/>
        </p:scale>
        <p:origin x="-1086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F60F1-9EA5-46AC-A594-A52D2C59E0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0E9F-603D-445F-AC91-E3CE381BF4B4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69704-45BB-4804-9219-13E89F2B2F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E1CC0B-F2CA-4834-8DFF-4FCB86D836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http://prem1.hiboox.com/images/0912/517997e17a393cc22c2d856dabbab04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85728"/>
            <a:ext cx="2786082" cy="3239630"/>
          </a:xfrm>
          <a:prstGeom prst="rect">
            <a:avLst/>
          </a:prstGeom>
          <a:noFill/>
        </p:spPr>
      </p:pic>
      <p:pic>
        <p:nvPicPr>
          <p:cNvPr id="11268" name="Picture 4" descr="http://prem1.hiboox.com/images/0912/6a4bab8ac89ea9dde559b32f7a257a7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2643182"/>
            <a:ext cx="2857520" cy="3136831"/>
          </a:xfrm>
          <a:prstGeom prst="rect">
            <a:avLst/>
          </a:prstGeom>
          <a:noFill/>
        </p:spPr>
      </p:pic>
      <p:pic>
        <p:nvPicPr>
          <p:cNvPr id="11270" name="Picture 6" descr="http://prem1.hiboox.com/images/0912/1d3759594813f089ebb5c3a98ae2d5e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0"/>
            <a:ext cx="2837012" cy="3298852"/>
          </a:xfrm>
          <a:prstGeom prst="rect">
            <a:avLst/>
          </a:prstGeom>
          <a:noFill/>
        </p:spPr>
      </p:pic>
      <p:pic>
        <p:nvPicPr>
          <p:cNvPr id="11272" name="Picture 8" descr="http://prem1.hiboox.com/images/0912/9b2cf6e1a8ddd80b23e7c0cba69945a0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643050"/>
            <a:ext cx="3071834" cy="3571900"/>
          </a:xfrm>
          <a:prstGeom prst="rect">
            <a:avLst/>
          </a:prstGeom>
          <a:noFill/>
        </p:spPr>
      </p:pic>
      <p:pic>
        <p:nvPicPr>
          <p:cNvPr id="11274" name="Picture 10" descr="http://prem1.hiboox.com/images/0912/a53bc3be923fcf90efc902d94188b8f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51306" y="1857364"/>
            <a:ext cx="2592694" cy="3014761"/>
          </a:xfrm>
          <a:prstGeom prst="rect">
            <a:avLst/>
          </a:prstGeom>
          <a:noFill/>
        </p:spPr>
      </p:pic>
      <p:pic>
        <p:nvPicPr>
          <p:cNvPr id="9" name="5 Marcador de contenido" descr="Wallpaper_for_Desktop_–_1440x900_(44).jpg"/>
          <p:cNvPicPr>
            <a:picLocks noChangeAspect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>
          <a:xfrm>
            <a:off x="0" y="6000768"/>
            <a:ext cx="9144000" cy="8572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5 Marcador de contenido" descr="Wallpaper_for_Desktop_–_1440x900_(44)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0" y="0"/>
            <a:ext cx="9144000" cy="5929329"/>
          </a:xfrm>
          <a:prstGeom prst="rect">
            <a:avLst/>
          </a:prstGeom>
        </p:spPr>
      </p:pic>
      <p:pic>
        <p:nvPicPr>
          <p:cNvPr id="11275" name="Picture 11" descr="C:\Documents and Settings\roa\Mis documentos\Mis imágenes\Nueva carpeta\be190910.png"/>
          <p:cNvPicPr>
            <a:picLocks noChangeAspect="1" noChangeArrowheads="1"/>
          </p:cNvPicPr>
          <p:nvPr/>
        </p:nvPicPr>
        <p:blipFill>
          <a:blip r:embed="rId10">
            <a:lum contrast="10000"/>
          </a:blip>
          <a:srcRect/>
          <a:stretch>
            <a:fillRect/>
          </a:stretch>
        </p:blipFill>
        <p:spPr bwMode="auto">
          <a:xfrm>
            <a:off x="2857488" y="1816995"/>
            <a:ext cx="3312741" cy="5041005"/>
          </a:xfrm>
          <a:prstGeom prst="rect">
            <a:avLst/>
          </a:prstGeom>
          <a:noFill/>
        </p:spPr>
      </p:pic>
      <p:pic>
        <p:nvPicPr>
          <p:cNvPr id="5" name="Picture 4" descr="http://static1.glowtxt.com/data1/6/c/f/6cf826b8dbbfed3b239b64f4eb3b01fa931cb131da39a3ee5e6b4b0d3255bfef95601890afd80709da39a3ee5e6b4b0d3255bfef95601890afd807092ffeb51bed61736afe81022ae5baf567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00232" y="428604"/>
            <a:ext cx="1643074" cy="1171805"/>
          </a:xfrm>
          <a:prstGeom prst="rect">
            <a:avLst/>
          </a:prstGeom>
          <a:noFill/>
        </p:spPr>
      </p:pic>
      <p:pic>
        <p:nvPicPr>
          <p:cNvPr id="6" name="Picture 6" descr="http://static1.glowtxt.com/data1/e/6/7/e67edc1a11c478e898281df561e8491d184d0ee3da39a3ee5e6b4b0d3255bfef95601890afd80709da39a3ee5e6b4b0d3255bfef95601890afd807092ffeb51bed61736afe81022ae5baf567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643306" y="357166"/>
            <a:ext cx="4665062" cy="1285884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714348" y="5500702"/>
            <a:ext cx="6142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  <a:endParaRPr lang="es-ES" sz="1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</p:spTree>
  </p:cSld>
  <p:clrMapOvr>
    <a:masterClrMapping/>
  </p:clrMapOvr>
  <p:transition advTm="28000">
    <p:sndAc>
      <p:stSnd loop="1">
        <p:snd r:embed="rId2" name="STRAUSS -IM ABENDRO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xit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07 0.01458 L 0.34514 0.01458 " pathEditMode="relative" rAng="0" ptsTypes="AA">
                                      <p:cBhvr>
                                        <p:cTn id="70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baca1b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72000" y="357166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joven había tomado clases de ballet durante toda su infancia, y había llegado el momento en que se sentía lista para convertir su afición en profesión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58016" y="4714884"/>
            <a:ext cx="7008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Classe de Danse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pentagon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CuadroTexto"/>
          <p:cNvSpPr txBox="1"/>
          <p:nvPr/>
        </p:nvSpPr>
        <p:spPr>
          <a:xfrm>
            <a:off x="0" y="357166"/>
            <a:ext cx="3071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Script MT Bold" pitchFamily="66" charset="0"/>
              </a:rPr>
              <a:t>Deseaba llegar a ser una primera bailarina y quería comprobar si poseía las cualidades necesarias</a:t>
            </a:r>
            <a:endParaRPr lang="es-ES" dirty="0">
              <a:solidFill>
                <a:srgbClr val="FFFF00"/>
              </a:solidFill>
              <a:latin typeface="Script MT Bold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15008" y="285728"/>
            <a:ext cx="34289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Script MT Bold" pitchFamily="66" charset="0"/>
              </a:rPr>
              <a:t>De  manera que cuando  llegó a su ciudad una gran compañía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Script MT Bold" pitchFamily="66" charset="0"/>
              </a:rPr>
              <a:t>          de danza fue al teatro  y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Script MT Bold" pitchFamily="66" charset="0"/>
              </a:rPr>
              <a:t>                 habló con el director.</a:t>
            </a:r>
          </a:p>
          <a:p>
            <a:pPr algn="ctr"/>
            <a:endParaRPr lang="es-ES" dirty="0">
              <a:solidFill>
                <a:srgbClr val="FFFF00"/>
              </a:solidFill>
              <a:latin typeface="Script MT Bold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215206" y="1928802"/>
            <a:ext cx="700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sz="1200" b="1" dirty="0"/>
          </a:p>
        </p:txBody>
      </p:sp>
      <p:pic>
        <p:nvPicPr>
          <p:cNvPr id="13" name="12 Imagen" descr="51e139b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99126">
            <a:off x="7098513" y="4455317"/>
            <a:ext cx="2764404" cy="2764404"/>
          </a:xfrm>
          <a:prstGeom prst="rect">
            <a:avLst/>
          </a:prstGeom>
        </p:spPr>
      </p:pic>
      <p:pic>
        <p:nvPicPr>
          <p:cNvPr id="14" name="13 Imagen" descr="51e139b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0955">
            <a:off x="-412371" y="4445421"/>
            <a:ext cx="2764404" cy="2764404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c3ccdfd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"/>
            <a:ext cx="528641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500042"/>
            <a:ext cx="24288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- Quisiera llegar a ser una gran bailarina-, le dijo, -pero no sé si tengo el talento necesario o qué me hace falta para conseguirlo -</a:t>
            </a:r>
          </a:p>
          <a:p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72198" y="4643446"/>
            <a:ext cx="7008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42073mtfrs1fxry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0"/>
            <a:ext cx="8001056" cy="6858000"/>
          </a:xfrm>
        </p:spPr>
      </p:pic>
      <p:pic>
        <p:nvPicPr>
          <p:cNvPr id="14" name="13 Imagen" descr="e3a044e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549909" cy="6396248"/>
          </a:xfrm>
          <a:prstGeom prst="rect">
            <a:avLst/>
          </a:prstGeom>
        </p:spPr>
      </p:pic>
      <p:pic>
        <p:nvPicPr>
          <p:cNvPr id="9222" name="Picture 6" descr="http://www.clasesdevals.cl/img/fotoanimacio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354"/>
            <a:ext cx="2428860" cy="3897622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786446" y="285728"/>
            <a:ext cx="3357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-Hazme una demostración, le dijo el director. Pero apenas había bailado unos segundos, la interrumpió, moviendo la cabeza en señal de desaprobación-.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-No, usted no tiene las  condiciones necesarias-le dijo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072066" y="4714884"/>
            <a:ext cx="7008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flipV="1">
            <a:off x="0" y="6572272"/>
            <a:ext cx="78578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f1171af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83" y="0"/>
            <a:ext cx="9641711" cy="721521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428604"/>
            <a:ext cx="4643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joven llegó a su casa con el corazón desgarrado, arrojó las zapatillas de baile en lo más profundo de un armario y no volvió a calzarlas nunca más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15206" y="5000636"/>
            <a:ext cx="65915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sz="11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000628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210599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357818" y="2714620"/>
            <a:ext cx="342902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casó, tuvo hijos y cuando se hicieron un poco mayores, empezó a trabajar como cajera en un supermercado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286644" y="6000768"/>
            <a:ext cx="65915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ribune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4db8f05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714744" y="2143116"/>
            <a:ext cx="1476011" cy="23011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500042"/>
            <a:ext cx="46434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b="1" dirty="0" smtClean="0">
                <a:solidFill>
                  <a:srgbClr val="FFFF00"/>
                </a:solidFill>
                <a:latin typeface="Script MT Bold" pitchFamily="66" charset="0"/>
              </a:rPr>
              <a:t>Años después asistió a una función de ballet y a la salida se topó con el viejo director, ella lo saludó y le recordó la charla que habían tenido años antes</a:t>
            </a:r>
            <a:endParaRPr lang="es-ES" dirty="0">
              <a:solidFill>
                <a:srgbClr val="FFFF00"/>
              </a:solidFill>
              <a:latin typeface="Script MT Bold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786710" y="785794"/>
            <a:ext cx="700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sz="1200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Wallpaper_for_Desktop_–_1440x900_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f7dd11d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643438" y="1634558"/>
            <a:ext cx="4143404" cy="5223442"/>
          </a:xfrm>
          <a:prstGeom prst="rect">
            <a:avLst/>
          </a:prstGeom>
        </p:spPr>
      </p:pic>
      <p:pic>
        <p:nvPicPr>
          <p:cNvPr id="16" name="Picture 6" descr="http://www.clasesdevals.cl/img/fotoanimacio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81760">
            <a:off x="0" y="1571612"/>
            <a:ext cx="3205254" cy="557214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357158" y="285728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 mostró fotografías de sus hijos y le comentó de su trabajo en el supermercado, pero al final, antes de despedirse, le preguntó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643174" y="1071546"/>
            <a:ext cx="41434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-¿Cómo pudo usted saber tan rápido que yo no tenía condiciones de bailarina?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-¡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Ahhh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! apenas la miré cuando usted bailó delante de mí, simplemente le dije lo que siempre le digo a todas, le contestó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215206" y="5572140"/>
            <a:ext cx="65915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  <a:endParaRPr lang="es-ES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Wallpaper_for_Desktop_–_1440x900_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f7dd11d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34558"/>
            <a:ext cx="3714744" cy="5223442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357158" y="285728"/>
            <a:ext cx="8358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643174" y="107154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214290"/>
            <a:ext cx="80010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-¡Pero eso es imperdonable! exclamó ella, ¡usted arruinó mi vida, pude haber llegado a ser primera bailarina! -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0" name="Picture 6" descr="http://www.clasesdevals.cl/img/fotoanimacio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62037" flipH="1">
            <a:off x="5929290" y="1571612"/>
            <a:ext cx="3214710" cy="557214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1785918" y="1000108"/>
            <a:ext cx="44291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lo creo, repuso el viejo maestro. Si hubieras tenido las dotes necesarias y una verdadera vocación para bailar, no habrías prestado ninguna atención a mi comentario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00034" y="5500702"/>
            <a:ext cx="65915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b="1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0_91e26_18f3102a_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500042"/>
            <a:ext cx="6740994" cy="692948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071538" y="3214686"/>
            <a:ext cx="6158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PPS.PAC-JAZ</a:t>
            </a:r>
          </a:p>
          <a:p>
            <a:endParaRPr lang="es-ES" sz="1000" b="1" dirty="0">
              <a:solidFill>
                <a:schemeClr val="bg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429124" y="4714884"/>
            <a:ext cx="5286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-Jazmín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714844" y="1071546"/>
            <a:ext cx="442915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duda, si te crees perdido, estás perdido y si crees que no puedes, pues no podrás.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quieres hacer algo pero lo crees imposible, no creo que triunfes jamás.</a:t>
            </a:r>
          </a:p>
          <a:p>
            <a:pPr fontAlgn="base"/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la vida no solo el valiente o el veloz triunfa, tarde o temprano el que siempre vence es el que cree que es posible.</a:t>
            </a:r>
          </a:p>
          <a:p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A BAILARIN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-LA BAILARINA-</Template>
  <TotalTime>0</TotalTime>
  <Words>321</Words>
  <Application>Microsoft Office PowerPoint</Application>
  <PresentationFormat>Presentación en pantalla (4:3)</PresentationFormat>
  <Paragraphs>44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-LA BAILARINA-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2012-09-05T20:46:39Z</dcterms:created>
  <dcterms:modified xsi:type="dcterms:W3CDTF">2012-09-05T20:48:01Z</dcterms:modified>
</cp:coreProperties>
</file>