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40" r:id="rId4"/>
    <p:sldId id="341" r:id="rId5"/>
    <p:sldId id="342" r:id="rId6"/>
    <p:sldId id="343" r:id="rId7"/>
    <p:sldId id="344" r:id="rId8"/>
    <p:sldId id="345" r:id="rId9"/>
    <p:sldId id="346" r:id="rId10"/>
    <p:sldId id="354" r:id="rId11"/>
    <p:sldId id="348" r:id="rId12"/>
    <p:sldId id="349" r:id="rId13"/>
    <p:sldId id="350" r:id="rId14"/>
    <p:sldId id="351" r:id="rId15"/>
    <p:sldId id="318" r:id="rId16"/>
    <p:sldId id="338" r:id="rId17"/>
    <p:sldId id="355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fRDCA7byulzEjTCa+nVpw" hashData="uq/5KTuk3lj80+CgobmU6dMHI9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718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53CC21-CC43-4537-9A43-E1FBF178D13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416FC30-516D-48DF-8321-C5690E9985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5.png"/><Relationship Id="rId7" Type="http://schemas.openxmlformats.org/officeDocument/2006/relationships/image" Target="../media/image1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 b="7292"/>
          <a:stretch>
            <a:fillRect/>
          </a:stretch>
        </p:blipFill>
        <p:spPr bwMode="auto">
          <a:xfrm>
            <a:off x="0" y="0"/>
            <a:ext cx="915675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785786" y="1785926"/>
            <a:ext cx="7429520" cy="1569642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9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LA  AYUDA</a:t>
            </a:r>
            <a:endParaRPr lang="es-ES" sz="9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535782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14282" y="5929330"/>
            <a:ext cx="1871025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txBody>
          <a:bodyPr wrap="none">
            <a:spAutoFit/>
          </a:bodyPr>
          <a:lstStyle/>
          <a:p>
            <a:r>
              <a:rPr lang="pt-BR" b="1" i="1" dirty="0" err="1" smtClean="0">
                <a:latin typeface="Arial Narrow" pitchFamily="34" charset="0"/>
              </a:rPr>
              <a:t>One</a:t>
            </a:r>
            <a:r>
              <a:rPr lang="pt-BR" b="1" i="1" dirty="0" smtClean="0">
                <a:latin typeface="Arial Narrow" pitchFamily="34" charset="0"/>
              </a:rPr>
              <a:t> </a:t>
            </a:r>
            <a:r>
              <a:rPr lang="pt-BR" b="1" i="1" dirty="0" err="1" smtClean="0">
                <a:latin typeface="Arial Narrow" pitchFamily="34" charset="0"/>
              </a:rPr>
              <a:t>of</a:t>
            </a:r>
            <a:r>
              <a:rPr lang="pt-BR" b="1" i="1" dirty="0" smtClean="0">
                <a:latin typeface="Arial Narrow" pitchFamily="34" charset="0"/>
              </a:rPr>
              <a:t> </a:t>
            </a:r>
            <a:r>
              <a:rPr lang="pt-BR" b="1" i="1" dirty="0" err="1" smtClean="0">
                <a:latin typeface="Arial Narrow" pitchFamily="34" charset="0"/>
              </a:rPr>
              <a:t>these</a:t>
            </a:r>
            <a:r>
              <a:rPr lang="pt-BR" b="1" i="1" dirty="0" smtClean="0">
                <a:latin typeface="Arial Narrow" pitchFamily="34" charset="0"/>
              </a:rPr>
              <a:t> </a:t>
            </a:r>
            <a:r>
              <a:rPr lang="pt-BR" b="1" i="1" dirty="0" err="1" smtClean="0">
                <a:latin typeface="Arial Narrow" pitchFamily="34" charset="0"/>
              </a:rPr>
              <a:t>days</a:t>
            </a:r>
            <a:r>
              <a:rPr lang="pt-BR" b="1" i="1" dirty="0" smtClean="0">
                <a:latin typeface="Arial Narrow" pitchFamily="34" charset="0"/>
              </a:rPr>
              <a:t> </a:t>
            </a:r>
          </a:p>
          <a:p>
            <a:pPr algn="ctr"/>
            <a:r>
              <a:rPr lang="pt-BR" b="1" i="1" dirty="0" smtClean="0">
                <a:latin typeface="Arial Narrow" pitchFamily="34" charset="0"/>
              </a:rPr>
              <a:t>( Pink </a:t>
            </a:r>
            <a:r>
              <a:rPr lang="pt-BR" b="1" i="1" dirty="0" err="1" smtClean="0">
                <a:latin typeface="Arial Narrow" pitchFamily="34" charset="0"/>
              </a:rPr>
              <a:t>Floyd</a:t>
            </a:r>
            <a:r>
              <a:rPr lang="pt-BR" b="1" i="1" dirty="0" smtClean="0">
                <a:latin typeface="Arial Narrow" pitchFamily="34" charset="0"/>
              </a:rPr>
              <a:t> </a:t>
            </a:r>
            <a:endParaRPr lang="es-ES" b="1" dirty="0">
              <a:latin typeface="Arial Narrow" pitchFamily="34" charset="0"/>
            </a:endParaRPr>
          </a:p>
        </p:txBody>
      </p:sp>
    </p:spTree>
  </p:cSld>
  <p:clrMapOvr>
    <a:masterClrMapping/>
  </p:clrMapOvr>
  <p:transition advTm="10000">
    <p:sndAc>
      <p:stSnd loop="1">
        <p:snd r:embed="rId2" name="10-One of These Days.wav-M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Documents and Settings\Dell\Escritorio\am_388799_5697117_8748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753600" cy="7315200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85918" y="1928802"/>
            <a:ext cx="6143668" cy="1285860"/>
          </a:xfrm>
        </p:spPr>
        <p:txBody>
          <a:bodyPr/>
          <a:lstStyle/>
          <a:p>
            <a:pPr algn="l"/>
            <a:r>
              <a:rPr lang="pt-BR" sz="2000" b="1" dirty="0" smtClean="0">
                <a:solidFill>
                  <a:srgbClr val="FFFF00"/>
                </a:solidFill>
              </a:rPr>
              <a:t> </a:t>
            </a:r>
            <a: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  <a:t>Un hombre, ya de edad, vivía solo.  </a:t>
            </a:r>
            <a:b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  <a:t> Quería dar vuelta a la tierra del jardín</a:t>
            </a:r>
            <a:b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  <a:t> para plantar flores, </a:t>
            </a:r>
            <a:b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  <a:t> pero era un trabajo pesado para su edad.</a:t>
            </a:r>
            <a:endParaRPr lang="es-ES" sz="20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Documents and Settings\Dell\Escritorio\C7F8A964F.jpg"/>
          <p:cNvPicPr>
            <a:picLocks noChangeAspect="1" noChangeArrowheads="1"/>
          </p:cNvPicPr>
          <p:nvPr/>
        </p:nvPicPr>
        <p:blipFill>
          <a:blip r:embed="rId2"/>
          <a:srcRect l="2935" t="4167" r="4598" b="4166"/>
          <a:stretch>
            <a:fillRect/>
          </a:stretch>
        </p:blipFill>
        <p:spPr bwMode="auto">
          <a:xfrm>
            <a:off x="0" y="0"/>
            <a:ext cx="9205726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857224" y="5643578"/>
            <a:ext cx="80010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 </a:t>
            </a:r>
            <a:r>
              <a:rPr lang="es-ES" sz="2800" b="1" dirty="0" smtClean="0">
                <a:solidFill>
                  <a:srgbClr val="FFFF00"/>
                </a:solidFill>
              </a:rPr>
              <a:t>Su único hijo, que normalmente le ayudaba en este trabajo, estaba en la cárcel.</a:t>
            </a:r>
            <a:endParaRPr lang="es-ES" sz="28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Documents and Settings\Dell\Escritorio\carta de am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4241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71538" y="507207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400" b="1" dirty="0" smtClean="0"/>
              <a:t> </a:t>
            </a:r>
            <a:r>
              <a:rPr lang="es-ES" sz="2400" b="1" dirty="0" smtClean="0"/>
              <a:t>El anciano escribió la siguiente carta al hijo, contando su dificultad:</a:t>
            </a:r>
            <a:endParaRPr lang="es-ES" sz="24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9417914-hermoso-jardin-de-flores-colorida-brillante-con-varias-flo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396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4180344"/>
            <a:ext cx="46434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</a:rPr>
              <a:t>"Querido hijo</a:t>
            </a:r>
          </a:p>
          <a:p>
            <a:r>
              <a:rPr lang="es-ES" sz="2400" b="1" dirty="0" smtClean="0">
                <a:solidFill>
                  <a:srgbClr val="FFFF00"/>
                </a:solidFill>
              </a:rPr>
              <a:t>estoy triste porque este </a:t>
            </a:r>
          </a:p>
          <a:p>
            <a:r>
              <a:rPr lang="es-ES" sz="2400" b="1" dirty="0" smtClean="0">
                <a:solidFill>
                  <a:srgbClr val="FFFF00"/>
                </a:solidFill>
              </a:rPr>
              <a:t>año no podré plantar el jardín.</a:t>
            </a:r>
            <a:br>
              <a:rPr lang="es-ES" sz="2400" b="1" dirty="0" smtClean="0">
                <a:solidFill>
                  <a:srgbClr val="FFFF00"/>
                </a:solidFill>
              </a:rPr>
            </a:br>
            <a:r>
              <a:rPr lang="es-ES" sz="2400" b="1" dirty="0" smtClean="0">
                <a:solidFill>
                  <a:srgbClr val="FFFF00"/>
                </a:solidFill>
              </a:rPr>
              <a:t>Odio no poder hacerlo,</a:t>
            </a:r>
          </a:p>
          <a:p>
            <a:r>
              <a:rPr lang="es-ES" sz="2400" b="1" dirty="0" smtClean="0">
                <a:solidFill>
                  <a:srgbClr val="FFFF00"/>
                </a:solidFill>
              </a:rPr>
              <a:t>porque tu madre adoraba las flores, y éste es el momento propio para ello.</a:t>
            </a: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Documents and Settings\Dell\Escritorio\am_388799_5697117_8748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2000240"/>
            <a:ext cx="69294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</a:rPr>
              <a:t>Soy demasiado viejo para cavar la tierra. Si estuvieras aquí, no habría problema, pero sé que no me puedes ayudar estando preso, como estás. Con amor, tu padre."</a:t>
            </a:r>
            <a:endParaRPr lang="es-ES" sz="2400" dirty="0">
              <a:solidFill>
                <a:srgbClr val="FFFF00"/>
              </a:solidFill>
            </a:endParaRPr>
          </a:p>
        </p:txBody>
      </p:sp>
      <p:pic>
        <p:nvPicPr>
          <p:cNvPr id="2051" name="Picture 3" descr="C:\Documents and Settings\Dell\Escritorio\can-stock-photo_csp6189112.jpg"/>
          <p:cNvPicPr>
            <a:picLocks noChangeAspect="1" noChangeArrowheads="1"/>
          </p:cNvPicPr>
          <p:nvPr/>
        </p:nvPicPr>
        <p:blipFill>
          <a:blip r:embed="rId3"/>
          <a:srcRect l="24741" t="17554" r="25951" b="4255"/>
          <a:stretch>
            <a:fillRect/>
          </a:stretch>
        </p:blipFill>
        <p:spPr bwMode="auto">
          <a:xfrm>
            <a:off x="7286644" y="2068009"/>
            <a:ext cx="1857356" cy="4789991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 b="7292"/>
          <a:stretch>
            <a:fillRect/>
          </a:stretch>
        </p:blipFill>
        <p:spPr bwMode="auto">
          <a:xfrm>
            <a:off x="-12757" y="0"/>
            <a:ext cx="915675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2143108" y="2571744"/>
            <a:ext cx="65722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dirty="0" smtClean="0">
                <a:solidFill>
                  <a:srgbClr val="00FFFF"/>
                </a:solidFill>
              </a:rPr>
              <a:t> </a:t>
            </a:r>
            <a:r>
              <a:rPr lang="es-ES" sz="3600" b="1" dirty="0" smtClean="0">
                <a:solidFill>
                  <a:srgbClr val="00FFFF"/>
                </a:solidFill>
              </a:rPr>
              <a:t>Poco después el padre recibió el siguiente telegrama:</a:t>
            </a:r>
            <a:endParaRPr lang="es-ES" sz="3600" dirty="0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357653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77137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728" y="3429000"/>
            <a:ext cx="62865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0000"/>
                </a:solidFill>
              </a:rPr>
              <a:t> </a:t>
            </a:r>
            <a:r>
              <a:rPr lang="es-ES" sz="3600" b="1" dirty="0" smtClean="0">
                <a:solidFill>
                  <a:srgbClr val="FF0000"/>
                </a:solidFill>
              </a:rPr>
              <a:t>“POR AMOR DE DIOS, PAPÁ, NO CAVES EL JARDÍN...</a:t>
            </a:r>
            <a:endParaRPr lang="es-E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357653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77137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071670" y="3643314"/>
            <a:ext cx="550072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0000"/>
                </a:solidFill>
              </a:rPr>
              <a:t>FUE AHÍ DONDE </a:t>
            </a:r>
          </a:p>
          <a:p>
            <a:pPr algn="ctr"/>
            <a:r>
              <a:rPr lang="es-ES" sz="3600" b="1" dirty="0" smtClean="0">
                <a:solidFill>
                  <a:srgbClr val="FF0000"/>
                </a:solidFill>
              </a:rPr>
              <a:t>ENTERRÉ</a:t>
            </a:r>
          </a:p>
          <a:p>
            <a:pPr algn="ctr"/>
            <a:r>
              <a:rPr lang="es-ES" sz="3600" b="1" dirty="0" smtClean="0">
                <a:solidFill>
                  <a:srgbClr val="FF0000"/>
                </a:solidFill>
              </a:rPr>
              <a:t> LOS CADÁVERES!”</a:t>
            </a:r>
            <a:endParaRPr lang="es-E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PRE_enterrado_jpg_20330984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4002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75724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/>
              <a:t> </a:t>
            </a:r>
            <a:r>
              <a:rPr lang="es-ES" sz="2800" b="1" dirty="0" smtClean="0"/>
              <a:t>A la mañana del día siguiente, una docena de agentes  y de policías aparecieron y excavaron todo el jardín, sin encontrar ningún cuerpo.</a:t>
            </a:r>
            <a:r>
              <a:rPr lang="pt-BR" sz="2800" b="1" dirty="0" smtClean="0"/>
              <a:t> </a:t>
            </a:r>
            <a:endParaRPr lang="es-ES" sz="28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Documents and Settings\Dell\Escritorio\carta de am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4241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5643578"/>
            <a:ext cx="65008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/>
              <a:t>Confuso, el anciano escribió una carta al hijo contando lo sucedido.</a:t>
            </a:r>
            <a:endParaRPr lang="es-ES" sz="28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Documents and Settings\Dell\Escritorio\am_388799_5697117_8748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2976" y="1142984"/>
            <a:ext cx="7848600" cy="2728890"/>
          </a:xfrm>
        </p:spPr>
        <p:txBody>
          <a:bodyPr/>
          <a:lstStyle/>
          <a:p>
            <a:r>
              <a:rPr lang="es-ES" b="1" dirty="0" smtClean="0">
                <a:solidFill>
                  <a:srgbClr val="FFFF00"/>
                </a:solidFill>
              </a:rPr>
              <a:t>Ésta </a:t>
            </a:r>
            <a:r>
              <a:rPr lang="es-ES" b="1" dirty="0">
                <a:solidFill>
                  <a:srgbClr val="FFFF00"/>
                </a:solidFill>
              </a:rPr>
              <a:t>fue la respuesta: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9417914-hermoso-jardin-de-flores-colorida-brillante-con-varias-flo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396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4143380"/>
            <a:ext cx="41434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</a:rPr>
              <a:t>“AH</a:t>
            </a:r>
            <a:r>
              <a:rPr lang="pt-BR" sz="2800" b="1" i="1" dirty="0" smtClean="0">
                <a:solidFill>
                  <a:schemeClr val="bg1"/>
                </a:solidFill>
              </a:rPr>
              <a:t>ORA </a:t>
            </a:r>
          </a:p>
          <a:p>
            <a:r>
              <a:rPr lang="pt-BR" sz="2800" b="1" i="1" dirty="0" smtClean="0">
                <a:solidFill>
                  <a:schemeClr val="bg1"/>
                </a:solidFill>
              </a:rPr>
              <a:t>PUEDES PLANTAR </a:t>
            </a:r>
          </a:p>
          <a:p>
            <a:r>
              <a:rPr lang="pt-BR" sz="2800" b="1" i="1" dirty="0" smtClean="0">
                <a:solidFill>
                  <a:schemeClr val="bg1"/>
                </a:solidFill>
              </a:rPr>
              <a:t>EL JARDÍN, PAPÁ. ERA LO MÁXIMO QUE PODÍA HACER, EN ESTE MOMENTO”</a:t>
            </a:r>
            <a:endParaRPr lang="es-E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428728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5847" name="WordArt 7"/>
          <p:cNvSpPr>
            <a:spLocks noChangeArrowheads="1" noChangeShapeType="1" noTextEdit="1"/>
          </p:cNvSpPr>
          <p:nvPr/>
        </p:nvSpPr>
        <p:spPr bwMode="auto">
          <a:xfrm>
            <a:off x="-785850" y="1928802"/>
            <a:ext cx="10715700" cy="32147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270"/>
              </a:avLst>
            </a:prstTxWarp>
          </a:bodyPr>
          <a:lstStyle/>
          <a:p>
            <a:pPr algn="ctr"/>
            <a:r>
              <a:rPr lang="es-ES" sz="4000" b="1" i="1" dirty="0" smtClean="0">
                <a:solidFill>
                  <a:srgbClr val="663300"/>
                </a:solidFill>
                <a:latin typeface="Arial Black" pitchFamily="34" charset="0"/>
                <a:ea typeface="Arial Unicode MS" pitchFamily="34" charset="-128"/>
                <a:cs typeface="Arial Unicode MS" pitchFamily="34" charset="-128"/>
              </a:rPr>
              <a:t>"Tener problemas es inevitable... </a:t>
            </a:r>
          </a:p>
          <a:p>
            <a:pPr algn="ctr"/>
            <a:r>
              <a:rPr lang="es-ES" sz="4000" b="1" i="1" dirty="0" smtClean="0">
                <a:solidFill>
                  <a:srgbClr val="663300"/>
                </a:solidFill>
                <a:latin typeface="Arial Black" pitchFamily="34" charset="0"/>
                <a:ea typeface="Arial Unicode MS" pitchFamily="34" charset="-128"/>
                <a:cs typeface="Arial Unicode MS" pitchFamily="34" charset="-128"/>
              </a:rPr>
              <a:t>ser derrotado por ellos, </a:t>
            </a:r>
          </a:p>
          <a:p>
            <a:pPr algn="ctr"/>
            <a:r>
              <a:rPr lang="es-ES" sz="4000" b="1" i="1" dirty="0" smtClean="0">
                <a:solidFill>
                  <a:srgbClr val="663300"/>
                </a:solidFill>
                <a:latin typeface="Arial Black" pitchFamily="34" charset="0"/>
                <a:ea typeface="Arial Unicode MS" pitchFamily="34" charset="-128"/>
                <a:cs typeface="Arial Unicode MS" pitchFamily="34" charset="-128"/>
              </a:rPr>
              <a:t>                                        es opcional".</a:t>
            </a:r>
            <a:r>
              <a:rPr lang="es-ES" sz="4000" b="1" dirty="0" smtClean="0">
                <a:solidFill>
                  <a:srgbClr val="663300"/>
                </a:solidFill>
                <a:latin typeface="Arial Black" pitchFamily="34" charset="0"/>
                <a:ea typeface="Arial Unicode MS" pitchFamily="34" charset="-128"/>
                <a:cs typeface="Arial Unicode MS" pitchFamily="34" charset="-128"/>
              </a:rPr>
              <a:t>         </a:t>
            </a:r>
            <a:r>
              <a:rPr lang="es-ES" sz="4000" b="1" dirty="0" smtClean="0">
                <a:solidFill>
                  <a:srgbClr val="FFFF00"/>
                </a:solidFill>
                <a:latin typeface="Arial Black" pitchFamily="34" charset="0"/>
                <a:ea typeface="Arial Unicode MS" pitchFamily="34" charset="-128"/>
                <a:cs typeface="Arial Unicode MS" pitchFamily="34" charset="-128"/>
              </a:rPr>
              <a:t>                                        </a:t>
            </a:r>
            <a:endParaRPr lang="es-ES" sz="6000" b="1" i="1" dirty="0" smtClean="0">
              <a:solidFill>
                <a:schemeClr val="bg1"/>
              </a:solidFill>
              <a:latin typeface="Arial Black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  <p:bldP spid="3584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5" descr="C:\Documents and Settings\Dell\Escritorio\am_388799_5697117_8748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8" y="2000240"/>
            <a:ext cx="8001024" cy="1754308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i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i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i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 AYUD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AYUDA</Template>
  <TotalTime>12</TotalTime>
  <Words>266</Words>
  <Application>Microsoft Office PowerPoint</Application>
  <PresentationFormat>Presentación en pantalla (4:3)</PresentationFormat>
  <Paragraphs>44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LA AYUDA</vt:lpstr>
      <vt:lpstr>Diseño predeterminado</vt:lpstr>
      <vt:lpstr>Diapositiva 1</vt:lpstr>
      <vt:lpstr> Un hombre, ya de edad, vivía solo.    Quería dar vuelta a la tierra del jardín  para plantar flores,   pero era un trabajo pesado para su edad.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Ésta fue la respuesta:</vt:lpstr>
      <vt:lpstr>Diapositiva 13</vt:lpstr>
      <vt:lpstr>Diapositiva 14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2013-11-19T15:57:24Z</dcterms:created>
  <dcterms:modified xsi:type="dcterms:W3CDTF">2013-11-19T16:09:56Z</dcterms:modified>
</cp:coreProperties>
</file>