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56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0" r:id="rId18"/>
    <p:sldId id="269" r:id="rId19"/>
    <p:sldId id="272" r:id="rId20"/>
    <p:sldId id="27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ceO9sZaEIuj/VeEjsnHZA==" hashData="pCQ3rB+35sPGeAsBlBDhkEX7+J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A8702"/>
    <a:srgbClr val="000000"/>
    <a:srgbClr val="633D05"/>
    <a:srgbClr val="674501"/>
    <a:srgbClr val="00359E"/>
    <a:srgbClr val="00003A"/>
    <a:srgbClr val="361E00"/>
    <a:srgbClr val="000032"/>
    <a:srgbClr val="04C6DA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3873" autoAdjust="0"/>
  </p:normalViewPr>
  <p:slideViewPr>
    <p:cSldViewPr>
      <p:cViewPr varScale="1">
        <p:scale>
          <a:sx n="55" d="100"/>
          <a:sy n="55" d="100"/>
        </p:scale>
        <p:origin x="-102" y="-10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4" d="100"/>
          <a:sy n="94" d="100"/>
        </p:scale>
        <p:origin x="-73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CAFA9D-A05C-440E-A3F4-3AE4B8414BC3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88B92-42D4-4CED-84D7-50FF3EE8F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BE9EBA-4E0C-4A9D-BC43-493897756D3D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3CFD01-F1FD-4ED0-84E5-518360A8D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D5B9-DC72-4B5D-A8B1-D5C5424FDDBE}" type="datetimeFigureOut">
              <a:rPr lang="es-ES" smtClean="0"/>
              <a:pPr/>
              <a:t>21/04/2016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429BA-3AC5-4918-90A3-915DDBC82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AFFCD5B9-DC72-4B5D-A8B1-D5C5424FDDBE}" type="datetimeFigureOut">
              <a:rPr lang="es-ES" smtClean="0"/>
              <a:pPr/>
              <a:t>21/04/2016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2E9429BA-3AC5-4918-90A3-915DDBC824E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7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3D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5" name="Picture 13" descr="D:\Nueva carpeta\PPS DE CREACION PROPIA - EXCLUSIVOS\- Juzgamos sin conocer\Imágenes\1 - usted-no-es-el-juez-mateo-7-v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67524"/>
          </a:xfrm>
          <a:prstGeom prst="rect">
            <a:avLst/>
          </a:prstGeom>
          <a:noFill/>
        </p:spPr>
      </p:pic>
      <p:pic>
        <p:nvPicPr>
          <p:cNvPr id="2355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124744"/>
            <a:ext cx="3048000" cy="885825"/>
          </a:xfrm>
          <a:prstGeom prst="rect">
            <a:avLst/>
          </a:prstGeom>
          <a:noFill/>
        </p:spPr>
      </p:pic>
      <p:pic>
        <p:nvPicPr>
          <p:cNvPr id="23558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844824"/>
            <a:ext cx="1190625" cy="923925"/>
          </a:xfrm>
          <a:prstGeom prst="rect">
            <a:avLst/>
          </a:prstGeom>
          <a:noFill/>
        </p:spPr>
      </p:pic>
      <p:pic>
        <p:nvPicPr>
          <p:cNvPr id="23560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2492896"/>
            <a:ext cx="2333625" cy="895351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A870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CA870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CA870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CA870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CA870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00">
    <p:sndAc>
      <p:stSnd>
        <p:snd r:embed="rId2" name="Sentiments .- 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Nueva carpeta\PPS DE CREACION PROPIA - EXCLUSIVOS\- Juzgamos sin conocer\Imágenes\bla-bla-bla-1024x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3" y="0"/>
            <a:ext cx="9148237" cy="6864349"/>
          </a:xfrm>
          <a:prstGeom prst="rect">
            <a:avLst/>
          </a:prstGeom>
          <a:noFill/>
        </p:spPr>
      </p:pic>
      <p:pic>
        <p:nvPicPr>
          <p:cNvPr id="33795" name="Picture 3" descr="D:\Nueva carpeta\PPS DE CREACION PROPIA - EXCLUSIVOS\- Juzgamos sin conocer\Imágenes\bla-bla-1024x6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D:\Nueva carpeta\PPS DE CREACION PROPIA - EXCLUSIVOS\- Juzgamos sin conocer\Imágenes\bla-bla-1024x6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Juzgamos sin conocer\Imágenes\bay-of-fire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284984"/>
            <a:ext cx="23042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E1900"/>
                  </a:glow>
                </a:effectLst>
                <a:latin typeface="Vivaldi" pitchFamily="66" charset="0"/>
              </a:rPr>
              <a:t>Cuando alguien nos habla mal de otra persona y nos cuenta cosas horribles de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E1900"/>
                  </a:glow>
                </a:effectLst>
                <a:latin typeface="Vivaldi" pitchFamily="66" charset="0"/>
              </a:rPr>
              <a:t>él </a:t>
            </a:r>
          </a:p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E1900"/>
                  </a:glow>
                </a:effectLst>
                <a:latin typeface="Vivaldi" pitchFamily="66" charset="0"/>
              </a:rPr>
              <a:t>o ella,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2E1900"/>
                </a:glow>
              </a:effectLst>
              <a:latin typeface="Vivaldi" pitchFamily="66" charset="0"/>
            </a:endParaRPr>
          </a:p>
        </p:txBody>
      </p:sp>
      <p:pic>
        <p:nvPicPr>
          <p:cNvPr id="4100" name="Picture 4" descr="D:\Nueva carpeta\PPS DE CREACION PROPIA - EXCLUSIVOS\- Juzgamos sin conocer\Imágenes\3 - Chile_Lake_Mountains_4769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404664"/>
            <a:ext cx="74168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1746"/>
                </a:solidFill>
                <a:effectLst/>
                <a:latin typeface="Vivaldi" pitchFamily="66" charset="0"/>
              </a:rPr>
              <a:t>Más </a:t>
            </a:r>
            <a:r>
              <a:rPr lang="es-ES" sz="3200" b="1" dirty="0">
                <a:solidFill>
                  <a:srgbClr val="001746"/>
                </a:solidFill>
                <a:effectLst/>
                <a:latin typeface="Vivaldi" pitchFamily="66" charset="0"/>
              </a:rPr>
              <a:t>tarde, si tenemos la ocasión de conocer a esa persona, ya tendremos una idea preconcebida de cómo </a:t>
            </a:r>
            <a:r>
              <a:rPr lang="es-ES" sz="3200" b="1" dirty="0" smtClean="0">
                <a:solidFill>
                  <a:srgbClr val="001746"/>
                </a:solidFill>
                <a:effectLst/>
                <a:latin typeface="Vivaldi" pitchFamily="66" charset="0"/>
              </a:rPr>
              <a:t>es,</a:t>
            </a:r>
            <a:r>
              <a:rPr lang="es-ES" sz="3200" b="1" dirty="0">
                <a:solidFill>
                  <a:srgbClr val="001746"/>
                </a:solidFill>
                <a:effectLst/>
                <a:latin typeface="Vivaldi" pitchFamily="66" charset="0"/>
              </a:rPr>
              <a:t> </a:t>
            </a:r>
          </a:p>
        </p:txBody>
      </p:sp>
      <p:pic>
        <p:nvPicPr>
          <p:cNvPr id="4101" name="Picture 5" descr="D:\Nueva carpeta\PPS DE CREACION PROPIA - EXCLUSIVOS\- Juzgamos sin conocer\Imágenes\4 - Waterfalls_Stones_USA_4717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60232" y="404664"/>
            <a:ext cx="22322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Y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por ello, nuestro modo de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verla estará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influenciado por los comentarios que escuchamos.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7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D:\Nueva carpeta\PPS DE CREACION PROPIA - EXCLUSIVOS\- Juzgamos sin conocer\Imágenes\5 - Canada_Mountains_Sky_479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76672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23F88"/>
                  </a:glow>
                </a:effectLst>
                <a:latin typeface="Vivaldi" pitchFamily="66" charset="0"/>
              </a:rPr>
              <a:t>Nunca hemos visto a esa persona, jamás la hemos conocido…</a:t>
            </a:r>
          </a:p>
        </p:txBody>
      </p:sp>
      <p:pic>
        <p:nvPicPr>
          <p:cNvPr id="5125" name="Picture 5" descr="D:\Nueva carpeta\PPS DE CREACION PROPIA - EXCLUSIVOS\- Juzgamos sin conocer\Imágenes\epp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4869160"/>
            <a:ext cx="5040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Y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sólo porque alguien dijo que era de esa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manera, la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juzgamos y no miramos con buenos ojos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al conocerla.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E19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5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244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2" name="Picture 8" descr="D:\Nueva carpeta\PPS DE CREACION PROPIA - EXCLUSIVOS\- Juzgamos sin conocer\Imágenes\7 - Wallenjoe-road-suns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578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340768"/>
            <a:ext cx="4752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Pasa lo mismo en todos los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ámbitos.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N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os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presentan un hombre y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alguien nos dice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que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no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82E4E"/>
                  </a:glow>
                </a:effectLst>
                <a:latin typeface="Vivaldi" pitchFamily="66" charset="0"/>
              </a:rPr>
              <a:t>vale la pena, </a:t>
            </a:r>
          </a:p>
        </p:txBody>
      </p:sp>
      <p:pic>
        <p:nvPicPr>
          <p:cNvPr id="10243" name="Picture 3" descr="D:\Nueva carpeta\PPS DE CREACION PROPIA - EXCLUSIVOS\- Juzgamos sin conocer\Imágenes\Far_Cry_4_Mountains_4766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404664"/>
            <a:ext cx="62646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  <a:effectLst/>
                <a:latin typeface="Vivaldi" pitchFamily="66" charset="0"/>
              </a:rPr>
              <a:t>Que </a:t>
            </a:r>
            <a:r>
              <a:rPr lang="es-ES" sz="3200" b="1" dirty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  <a:effectLst/>
                <a:latin typeface="Vivaldi" pitchFamily="66" charset="0"/>
              </a:rPr>
              <a:t>es un mujeriego, que es irresponsable, </a:t>
            </a:r>
            <a:endParaRPr lang="es-ES" sz="3200" b="1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  <a:effectLst/>
              <a:latin typeface="Vivaldi" pitchFamily="66" charset="0"/>
            </a:endParaRPr>
          </a:p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  <a:effectLst/>
                <a:latin typeface="Vivaldi" pitchFamily="66" charset="0"/>
              </a:rPr>
              <a:t>que </a:t>
            </a:r>
            <a:r>
              <a:rPr lang="es-ES" sz="3200" b="1" dirty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  <a:effectLst/>
                <a:latin typeface="Vivaldi" pitchFamily="66" charset="0"/>
              </a:rPr>
              <a:t>no sabe hacer nada, que es flojo, y al final…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" grpId="0"/>
      <p:bldP spid="3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23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Nueva carpeta\PPS DE CREACION PROPIA - EXCLUSIVOS\- Juzgamos sin conocer\Imágenes\Mountains_Canada_474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476672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Le </a:t>
            </a:r>
            <a:r>
              <a:rPr lang="es-ES" sz="32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juzgamos aún sin haberle concedido la oportunidad de dejarle hablar, o al menos, </a:t>
            </a:r>
            <a:endParaRPr lang="es-ES" sz="3200" b="1" dirty="0" smtClean="0">
              <a:solidFill>
                <a:srgbClr val="FF0000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de </a:t>
            </a:r>
            <a:r>
              <a:rPr lang="es-ES" sz="32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tener la duda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 de que pueda ser o no así.</a:t>
            </a:r>
            <a:endParaRPr lang="es-ES" sz="3200" b="1" dirty="0">
              <a:solidFill>
                <a:srgbClr val="FF0000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42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5F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81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9" grpId="0" animBg="1"/>
      <p:bldP spid="10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35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D:\Nueva carpeta\PPS DE CREACION PROPIA - EXCLUSIVOS\- Juzgamos sin conocer\Imágenes\Austria_Mountains_Lake_476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5085184"/>
            <a:ext cx="5256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  <a:latin typeface="Vivaldi" pitchFamily="66" charset="0"/>
              </a:rPr>
              <a:t>Creo amigos, que siempre debemos conceder una oportunidad a las personas,</a:t>
            </a:r>
          </a:p>
        </p:txBody>
      </p:sp>
      <p:pic>
        <p:nvPicPr>
          <p:cNvPr id="6147" name="Picture 3" descr="D:\Nueva carpeta\PPS DE CREACION PROPIA - EXCLUSIVOS\- Juzgamos sin conocer\Imágenes\Beauchamp-Fal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1052736"/>
            <a:ext cx="3528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1B2C1A"/>
                  </a:glow>
                </a:effectLst>
                <a:latin typeface="Vivaldi" pitchFamily="66" charset="0"/>
              </a:rPr>
              <a:t>E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1B2C1A"/>
                  </a:glow>
                </a:effectLst>
                <a:latin typeface="Vivaldi" pitchFamily="66" charset="0"/>
              </a:rPr>
              <a:t>intentar conocerlas antes de enviarlas derecho a nuestra lista negra.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A9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Nueva carpeta\PPS DE CREACION PROPIA - EXCLUSIVOS\- Juzgamos sin conocer\Imágenes\Canada_Parks_Lake_480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D:\Nueva carpeta\PPS DE CREACION PROPIA - EXCLUSIVOS\- Juzgamos sin conocer\Imágenes\Canada_Parks_Lake_480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476672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</a:effectLst>
                <a:latin typeface="Vivaldi" pitchFamily="66" charset="0"/>
              </a:rPr>
              <a:t>Tampoco debemos ir por ahí hablando mal de los demás,</a:t>
            </a:r>
          </a:p>
        </p:txBody>
      </p:sp>
      <p:pic>
        <p:nvPicPr>
          <p:cNvPr id="7" name="Picture 2" descr="D:\Nueva carpeta\PPS DE CREACION PROPIA - EXCLUSIVOS\- Juzgamos sin conocer\Imágenes\Scotland_Waterfalls_4739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4293096"/>
            <a:ext cx="7200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Es </a:t>
            </a: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posible que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en alguna ocasión, </a:t>
            </a: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hicieses daño a alguien y no creo que te guste que por ello anden hablando mal de ti y encasillándote de tal manera que otras personas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te juzguen aun </a:t>
            </a: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sin conocerte.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xit" presetSubtype="28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3000" b="-9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Juzgamos sin conocer\Imágenes\USA_Sea_Scenery_Malibu_4752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908720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2E1900"/>
                </a:solidFill>
                <a:latin typeface="Vivaldi" pitchFamily="66" charset="0"/>
              </a:rPr>
              <a:t>¿Podéis imaginar que </a:t>
            </a:r>
          </a:p>
          <a:p>
            <a:r>
              <a:rPr lang="es-ES" sz="3200" b="1" dirty="0" smtClean="0">
                <a:solidFill>
                  <a:srgbClr val="2E1900"/>
                </a:solidFill>
                <a:latin typeface="Vivaldi" pitchFamily="66" charset="0"/>
              </a:rPr>
              <a:t>la persona que mas nos ama </a:t>
            </a:r>
          </a:p>
          <a:p>
            <a:r>
              <a:rPr lang="es-ES" sz="3200" b="1" dirty="0" smtClean="0">
                <a:solidFill>
                  <a:srgbClr val="2E1900"/>
                </a:solidFill>
                <a:latin typeface="Vivaldi" pitchFamily="66" charset="0"/>
              </a:rPr>
              <a:t>nos </a:t>
            </a:r>
            <a:r>
              <a:rPr lang="es-ES" sz="3200" b="1" dirty="0">
                <a:solidFill>
                  <a:srgbClr val="2E1900"/>
                </a:solidFill>
                <a:latin typeface="Vivaldi" pitchFamily="66" charset="0"/>
              </a:rPr>
              <a:t>juzgara de esa manera?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D:\Nueva carpeta\PPS DE CREACION PROPIA - EXCLUSIVOS\- Juzgamos sin conocer\Imágenes\USA_Scenery_Lake_4799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293096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Es imposible plantearlo, porque aun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conociéndonos nos ama, </a:t>
            </a: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con todos nuestros grandes defectos, </a:t>
            </a:r>
            <a:endParaRPr lang="es-ES" sz="3200" b="1" dirty="0" smtClean="0">
              <a:solidFill>
                <a:srgbClr val="C00000"/>
              </a:solidFill>
              <a:effectLst>
                <a:glow rad="63500">
                  <a:schemeClr val="tx1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 y </a:t>
            </a: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con toda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la amargura </a:t>
            </a: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chemeClr val="tx1"/>
                  </a:glow>
                </a:effectLst>
                <a:latin typeface="Vivaldi" pitchFamily="66" charset="0"/>
              </a:rPr>
              <a:t>que llevamos dentro. 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6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1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Juzgamos sin conocer\Imágenes\Croatia_Scenery_Sunrises_476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66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1340768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/>
                <a:latin typeface="Vivaldi" pitchFamily="66" charset="0"/>
              </a:rPr>
              <a:t>¿Entonces, por qué hacemos daño a nuestros semejantes?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11560" y="404664"/>
            <a:ext cx="3456384" cy="252028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71600" y="692696"/>
            <a:ext cx="2592288" cy="2016224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11560" y="3789040"/>
            <a:ext cx="3456384" cy="2664296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5004048" y="404664"/>
            <a:ext cx="3528392" cy="252028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5004048" y="3717032"/>
            <a:ext cx="3600400" cy="2736304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71600" y="4121696"/>
            <a:ext cx="2592288" cy="2016224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5543600" y="692696"/>
            <a:ext cx="2592288" cy="2016224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5399584" y="4121696"/>
            <a:ext cx="2592288" cy="2016224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9" name="Picture 3" descr="D:\Nueva carpeta\PPS DE CREACION PROPIA - EXCLUSIVOS\- Juzgamos sin conocer\Imágenes\tahoe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1124744"/>
            <a:ext cx="5598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2060"/>
                </a:solidFill>
                <a:latin typeface="Vivaldi" pitchFamily="66" charset="0"/>
              </a:rPr>
              <a:t>¿Por qué no dar la oportunidad del perdón, de decirle que lo queremos a pesar de todo lo malo que nos </a:t>
            </a:r>
            <a:r>
              <a:rPr lang="es-ES" sz="3200" b="1" dirty="0" smtClean="0">
                <a:solidFill>
                  <a:srgbClr val="002060"/>
                </a:solidFill>
                <a:latin typeface="Vivaldi" pitchFamily="66" charset="0"/>
              </a:rPr>
              <a:t>hayan contado?</a:t>
            </a:r>
            <a:r>
              <a:rPr lang="es-ES" sz="3200" b="1" dirty="0">
                <a:solidFill>
                  <a:srgbClr val="002060"/>
                </a:solidFill>
                <a:latin typeface="Vivaldi" pitchFamily="66" charset="0"/>
              </a:rPr>
              <a:t> 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1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9" grpId="0" animBg="1"/>
      <p:bldP spid="9" grpId="1" animBg="1"/>
      <p:bldP spid="13" grpId="0" animBg="1"/>
      <p:bldP spid="13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3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Juzgamos sin conocer\Imágenes\Mountains_Sky_Scenery_4735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76672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¿No sería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el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mundo más maravilloso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si todos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pudiéramos hablar, dialogar con las personas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con las que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tenemos problemas,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effectLst/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con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nuestros familiares, hermanos, y amigos?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 flipV="1">
            <a:off x="4572000" y="3429000"/>
            <a:ext cx="4572000" cy="34290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3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Juzgamos sin conocer\Imágenes\Secret-Fall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Juzgamos sin conocer\Imágenes\19 - Secret-Fall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4941168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Aunque te hablasen mal de alguien antes de conocerle, tú siempre intenta evitar caer en prejuicios y concédele una oportunidad de mostrarse como realmente es.</a:t>
            </a:r>
          </a:p>
        </p:txBody>
      </p:sp>
      <p:pic>
        <p:nvPicPr>
          <p:cNvPr id="3076" name="Picture 4" descr="D:\Nueva carpeta\PPS DE CREACION PROPIA - EXCLUSIVOS\- Juzgamos sin conocer\Imágenes\Yosemite-Valley-Winter-Suns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43808" y="260648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471F09"/>
                </a:solidFill>
                <a:latin typeface="Vivaldi" pitchFamily="66" charset="0"/>
              </a:rPr>
              <a:t>A veces lo que nos dicen no es toda la verdad.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Juzgamos sin conocer\Imágenes\Sea_Sunrises_and_sunsets_456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76672"/>
            <a:ext cx="4464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La vida está llena de tropiezos que nos hacen caer una y otra vez, pero esos errores no tienen porqué definirnos.</a:t>
            </a:r>
          </a:p>
        </p:txBody>
      </p:sp>
      <p:pic>
        <p:nvPicPr>
          <p:cNvPr id="4099" name="Picture 3" descr="D:\Nueva carpeta\PPS DE CREACION PROPIA - EXCLUSIVOS\- Juzgamos sin conocer\Imágenes\Eaglehawk-sunri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5229200"/>
            <a:ext cx="6948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Teniendo un poco de bondad en nuestros corazones, seguro que llegaremos a ser mejores personas.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9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Juzgamos sin conocer\Imágenes\Scenery_Canada_Mountains_479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476672"/>
            <a:ext cx="61926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1132"/>
                </a:solidFill>
                <a:latin typeface="Vivaldi" pitchFamily="66" charset="0"/>
              </a:rPr>
              <a:t>Perdonemos a los que hablan mal de nosotros</a:t>
            </a:r>
            <a:r>
              <a:rPr lang="es-ES" sz="3200" b="1" dirty="0" smtClean="0">
                <a:solidFill>
                  <a:srgbClr val="001132"/>
                </a:solidFill>
                <a:latin typeface="Vivaldi" pitchFamily="66" charset="0"/>
              </a:rPr>
              <a:t>, </a:t>
            </a:r>
          </a:p>
          <a:p>
            <a:pPr algn="ctr"/>
            <a:r>
              <a:rPr lang="es-ES" sz="3200" b="1" dirty="0" smtClean="0">
                <a:solidFill>
                  <a:srgbClr val="001132"/>
                </a:solidFill>
                <a:latin typeface="Vivaldi" pitchFamily="66" charset="0"/>
              </a:rPr>
              <a:t>y </a:t>
            </a:r>
            <a:r>
              <a:rPr lang="es-ES" sz="3200" b="1" dirty="0">
                <a:solidFill>
                  <a:srgbClr val="001132"/>
                </a:solidFill>
                <a:latin typeface="Vivaldi" pitchFamily="66" charset="0"/>
              </a:rPr>
              <a:t>no hablemos mal de los demás.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83729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83729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89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Juzgamos sin conocer\Imágenes\England_Parks_Waterfalls_4734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836712"/>
            <a:ext cx="60486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Siempre es mejor callar que decir demasiado, especialmente cuando se trata de críticas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.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solidFill>
            <a:srgbClr val="485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485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solidFill>
            <a:srgbClr val="485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485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4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D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Juzgamos sin conocer\Imágenes\_D7B1541_1b_2_3_tonemappeddg2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4797152"/>
            <a:ext cx="4320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22400"/>
                  </a:glow>
                </a:effectLst>
                <a:latin typeface="Vivaldi" pitchFamily="66" charset="0"/>
              </a:rPr>
              <a:t>No juzguemos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22400"/>
                  </a:glow>
                </a:effectLst>
                <a:latin typeface="Vivaldi" pitchFamily="66" charset="0"/>
              </a:rPr>
              <a:t>a nadie amigos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22400"/>
                  </a:glow>
                </a:effectLst>
                <a:latin typeface="Vivaldi" pitchFamily="66" charset="0"/>
              </a:rPr>
              <a:t>,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422400"/>
                </a:glo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22400"/>
                  </a:glow>
                </a:effectLst>
                <a:latin typeface="Vivaldi" pitchFamily="66" charset="0"/>
              </a:rPr>
              <a:t>que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22400"/>
                  </a:glow>
                </a:effectLst>
                <a:latin typeface="Vivaldi" pitchFamily="66" charset="0"/>
              </a:rPr>
              <a:t>después de igual manera nos juzgarán a nosotros.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73E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C4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D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D:\Nueva carpeta\PPS DE CREACION PROPIA - EXCLUSIVOS\- Juzgamos sin conocer\Imágenes\England_Mountains_Lake_477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437112"/>
            <a:ext cx="47525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Y tengamos mucho cuidado al hablar mal de los demás. 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Las palabras, no se pueden recoger</a:t>
            </a:r>
          </a:p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una vez dichas.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3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Nueva carpeta\PPS DE CREACION PROPIA - EXCLUSIVOS\- Juzgamos sin conocer\Imágenes\Eurobin-Fall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35896" y="1196752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61E00">
                      <a:alpha val="40000"/>
                    </a:srgbClr>
                  </a:glow>
                </a:effectLst>
                <a:latin typeface="Vivaldi" pitchFamily="66" charset="0"/>
              </a:rPr>
              <a:t>Todo cuanto escuchamos es una opinión.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61E00">
                      <a:alpha val="40000"/>
                    </a:srgbClr>
                  </a:glow>
                </a:effectLst>
                <a:latin typeface="Vivaldi" pitchFamily="66" charset="0"/>
              </a:rPr>
              <a:t>No un hecho.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361E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20072" y="2204864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9301F"/>
                  </a:glow>
                </a:effectLst>
                <a:latin typeface="Vivaldi" pitchFamily="66" charset="0"/>
              </a:rPr>
              <a:t>Todo cuanto vemos es una perspectiva.</a:t>
            </a:r>
          </a:p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9301F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9301F"/>
                  </a:glow>
                </a:effectLst>
                <a:latin typeface="Vivaldi" pitchFamily="66" charset="0"/>
              </a:rPr>
              <a:t>No la verdad.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39301F"/>
                </a:glow>
              </a:effectLst>
              <a:latin typeface="Vivaldi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80112" y="3933056"/>
            <a:ext cx="3318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61E00"/>
                  </a:glow>
                </a:effectLst>
                <a:latin typeface="Vivaldi" pitchFamily="66" charset="0"/>
              </a:rPr>
              <a:t>Marco Aurelio (121-180)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61E00"/>
                  </a:glow>
                </a:effectLst>
                <a:latin typeface="Vivaldi" pitchFamily="66" charset="0"/>
              </a:rPr>
              <a:t>Filósofo y político romano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361E00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6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D:\Nueva carpeta\PPS DE CREACION PROPIA - EXCLUSIVOS\- Juzgamos sin conocer\Imágenes\Rose_flowers_Png_1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>
            <a:off x="7524327" y="5013176"/>
            <a:ext cx="1218665" cy="1609328"/>
            <a:chOff x="7524327" y="5013176"/>
            <a:chExt cx="1218665" cy="1609328"/>
          </a:xfrm>
        </p:grpSpPr>
        <p:pic>
          <p:nvPicPr>
            <p:cNvPr id="13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697268"/>
            <a:ext cx="2144265" cy="629411"/>
          </a:xfrm>
          <a:prstGeom prst="rect">
            <a:avLst/>
          </a:prstGeom>
          <a:noFill/>
        </p:spPr>
      </p:pic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340768"/>
            <a:ext cx="3744462" cy="134416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2272</TotalTime>
  <Words>537</Words>
  <Application>Microsoft Office PowerPoint</Application>
  <PresentationFormat>Presentación en pantalla (4:3)</PresentationFormat>
  <Paragraphs>45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173</cp:revision>
  <dcterms:created xsi:type="dcterms:W3CDTF">2016-04-17T15:47:11Z</dcterms:created>
  <dcterms:modified xsi:type="dcterms:W3CDTF">2016-04-21T23:28:16Z</dcterms:modified>
</cp:coreProperties>
</file>