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2" r:id="rId4"/>
    <p:sldId id="257" r:id="rId5"/>
    <p:sldId id="258" r:id="rId6"/>
    <p:sldId id="273" r:id="rId7"/>
    <p:sldId id="274" r:id="rId8"/>
    <p:sldId id="259" r:id="rId9"/>
    <p:sldId id="275" r:id="rId10"/>
    <p:sldId id="278" r:id="rId11"/>
    <p:sldId id="260" r:id="rId12"/>
    <p:sldId id="276" r:id="rId13"/>
    <p:sldId id="261" r:id="rId14"/>
    <p:sldId id="279" r:id="rId15"/>
    <p:sldId id="262" r:id="rId16"/>
    <p:sldId id="277" r:id="rId17"/>
    <p:sldId id="270" r:id="rId18"/>
    <p:sldId id="263" r:id="rId19"/>
    <p:sldId id="271" r:id="rId20"/>
    <p:sldId id="264" r:id="rId21"/>
    <p:sldId id="268" r:id="rId22"/>
    <p:sldId id="265" r:id="rId23"/>
    <p:sldId id="280" r:id="rId24"/>
    <p:sldId id="281" r:id="rId25"/>
    <p:sldId id="282" r:id="rId26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r/uoR1veSn3AO6Vlk/eZw==" hashData="tNYL+jmfTr+gLfOj02jiKolPE/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A70565"/>
    <a:srgbClr val="B3056D"/>
    <a:srgbClr val="F933A9"/>
    <a:srgbClr val="4C2600"/>
    <a:srgbClr val="FF00FF"/>
    <a:srgbClr val="573399"/>
    <a:srgbClr val="493399"/>
    <a:srgbClr val="2E4645"/>
    <a:srgbClr val="7CA8A7"/>
    <a:srgbClr val="B7DEE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042" autoAdjust="0"/>
  </p:normalViewPr>
  <p:slideViewPr>
    <p:cSldViewPr>
      <p:cViewPr varScale="1">
        <p:scale>
          <a:sx n="136" d="100"/>
          <a:sy n="136" d="100"/>
        </p:scale>
        <p:origin x="-222" y="-8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D9B49-8FE1-4A22-B479-E718BD2C3A58}" type="datetimeFigureOut">
              <a:rPr lang="es-ES" smtClean="0"/>
              <a:pPr/>
              <a:t>01/03/2018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E89FC-5D16-4AE4-A3C8-D2447D7989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D9B49-8FE1-4A22-B479-E718BD2C3A58}" type="datetimeFigureOut">
              <a:rPr lang="es-ES" smtClean="0"/>
              <a:pPr/>
              <a:t>01/03/2018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E89FC-5D16-4AE4-A3C8-D2447D7989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D9B49-8FE1-4A22-B479-E718BD2C3A58}" type="datetimeFigureOut">
              <a:rPr lang="es-ES" smtClean="0"/>
              <a:pPr/>
              <a:t>01/03/2018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E89FC-5D16-4AE4-A3C8-D2447D7989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D9B49-8FE1-4A22-B479-E718BD2C3A58}" type="datetimeFigureOut">
              <a:rPr lang="es-ES" smtClean="0"/>
              <a:pPr/>
              <a:t>01/03/2018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E89FC-5D16-4AE4-A3C8-D2447D7989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D9B49-8FE1-4A22-B479-E718BD2C3A58}" type="datetimeFigureOut">
              <a:rPr lang="es-ES" smtClean="0"/>
              <a:pPr/>
              <a:t>01/03/2018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E89FC-5D16-4AE4-A3C8-D2447D7989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D9B49-8FE1-4A22-B479-E718BD2C3A58}" type="datetimeFigureOut">
              <a:rPr lang="es-ES" smtClean="0"/>
              <a:pPr/>
              <a:t>01/03/2018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E89FC-5D16-4AE4-A3C8-D2447D7989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D9B49-8FE1-4A22-B479-E718BD2C3A58}" type="datetimeFigureOut">
              <a:rPr lang="es-ES" smtClean="0"/>
              <a:pPr/>
              <a:t>01/03/2018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E89FC-5D16-4AE4-A3C8-D2447D7989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D9B49-8FE1-4A22-B479-E718BD2C3A58}" type="datetimeFigureOut">
              <a:rPr lang="es-ES" smtClean="0"/>
              <a:pPr/>
              <a:t>01/03/2018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E89FC-5D16-4AE4-A3C8-D2447D7989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D9B49-8FE1-4A22-B479-E718BD2C3A58}" type="datetimeFigureOut">
              <a:rPr lang="es-ES" smtClean="0"/>
              <a:pPr/>
              <a:t>01/03/2018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E89FC-5D16-4AE4-A3C8-D2447D7989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D9B49-8FE1-4A22-B479-E718BD2C3A58}" type="datetimeFigureOut">
              <a:rPr lang="es-ES" smtClean="0"/>
              <a:pPr/>
              <a:t>01/03/2018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E89FC-5D16-4AE4-A3C8-D2447D7989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4D9B49-8FE1-4A22-B479-E718BD2C3A58}" type="datetimeFigureOut">
              <a:rPr lang="es-ES" smtClean="0"/>
              <a:pPr/>
              <a:t>01/03/2018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EE89FC-5D16-4AE4-A3C8-D2447D7989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4D9B49-8FE1-4A22-B479-E718BD2C3A58}" type="datetimeFigureOut">
              <a:rPr lang="es-ES" smtClean="0"/>
              <a:pPr/>
              <a:t>01/03/2018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EE89FC-5D16-4AE4-A3C8-D2447D7989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image" Target="../media/image38.png"/><Relationship Id="rId18" Type="http://schemas.openxmlformats.org/officeDocument/2006/relationships/image" Target="../media/image41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0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4.png"/><Relationship Id="rId11" Type="http://schemas.openxmlformats.org/officeDocument/2006/relationships/image" Target="../media/image3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3.png"/><Relationship Id="rId9" Type="http://schemas.openxmlformats.org/officeDocument/2006/relationships/image" Target="../media/image3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1" descr="D:\PPS DE CREACION PROPIA - EXCLUSIVOS\- Juventud\Imágenes\ae5e9f9ab2555ffebc7b6b08aa055e6a_large.+persona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86863" cy="5157788"/>
          </a:xfrm>
          <a:prstGeom prst="rect">
            <a:avLst/>
          </a:prstGeom>
          <a:noFill/>
        </p:spPr>
      </p:pic>
      <p:pic>
        <p:nvPicPr>
          <p:cNvPr id="39" name="Picture 54" descr="http://r54.cooltext.com/rendered/cooltext277559731765324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6216" y="339502"/>
            <a:ext cx="2304256" cy="4320480"/>
          </a:xfrm>
          <a:prstGeom prst="rect">
            <a:avLst/>
          </a:prstGeom>
          <a:noFill/>
        </p:spPr>
      </p:pic>
      <p:sp>
        <p:nvSpPr>
          <p:cNvPr id="38" name="37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91A7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37" name="36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DDDD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36" name="35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EBEA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35" name="34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E2C57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33" name="32 Triángulo rectángulo"/>
          <p:cNvSpPr/>
          <p:nvPr/>
        </p:nvSpPr>
        <p:spPr>
          <a:xfrm flipV="1">
            <a:off x="0" y="0"/>
            <a:ext cx="9144000" cy="5143500"/>
          </a:xfrm>
          <a:prstGeom prst="rtTriangle">
            <a:avLst/>
          </a:prstGeom>
          <a:solidFill>
            <a:srgbClr val="8F5E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/>
          </a:p>
        </p:txBody>
      </p:sp>
      <p:sp>
        <p:nvSpPr>
          <p:cNvPr id="34" name="33 Triángulo rectángulo"/>
          <p:cNvSpPr/>
          <p:nvPr/>
        </p:nvSpPr>
        <p:spPr>
          <a:xfrm flipH="1">
            <a:off x="0" y="0"/>
            <a:ext cx="9144000" cy="5143500"/>
          </a:xfrm>
          <a:prstGeom prst="rtTriangle">
            <a:avLst/>
          </a:prstGeom>
          <a:solidFill>
            <a:srgbClr val="DB7A2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>
    <p:sndAc>
      <p:stSnd loop="1">
        <p:snd r:embed="rId2" name="Clif Richard -  the young on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6" presetClass="emph" presetSubtype="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44" dur="5000" fill="hold"/>
                                        <p:tgtEl>
                                          <p:spTgt spid="2560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37" grpId="0" animBg="1"/>
      <p:bldP spid="36" grpId="0" animBg="1"/>
      <p:bldP spid="35" grpId="0" animBg="1"/>
      <p:bldP spid="33" grpId="0" animBg="1"/>
      <p:bldP spid="34" grpId="0" animBg="1"/>
      <p:bldP spid="1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PPS DE CREACION PROPIA - EXCLUSIVOS\- Juventud\Imágenes\2 - reducir-el-estrés-técnicas-de-relajación.+80c4aa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" y="1588"/>
            <a:ext cx="9131300" cy="5141912"/>
          </a:xfrm>
          <a:prstGeom prst="rect">
            <a:avLst/>
          </a:prstGeom>
          <a:noFill/>
        </p:spPr>
      </p:pic>
      <p:pic>
        <p:nvPicPr>
          <p:cNvPr id="2052" name="Picture 4" descr="D:\PPS DE CREACION PROPIA - EXCLUSIVOS\- Juventud\Imágenes\2 - reducir-el-estrés-técnicas-de-relajación.+80c4aa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0" y="1588"/>
            <a:ext cx="9131300" cy="5138737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5" presetClass="entr" presetSubtype="0" repeatCount="indefinite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gradFill>
            <a:gsLst>
              <a:gs pos="0">
                <a:schemeClr val="accent4">
                  <a:lumMod val="75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6">
                  <a:lumMod val="7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2" name="Picture 4" descr="D:\PPS DE CREACION PROPIA - EXCLUSIVOS\- Juventud\Imágenes\37832wideADaysOfTXNOUJBtqZix7rKA5Sg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0325"/>
          </a:xfrm>
          <a:prstGeom prst="rect">
            <a:avLst/>
          </a:prstGeom>
          <a:noFill/>
        </p:spPr>
      </p:pic>
      <p:sp>
        <p:nvSpPr>
          <p:cNvPr id="14337" name="Rectangle 1"/>
          <p:cNvSpPr>
            <a:spLocks noChangeArrowheads="1"/>
          </p:cNvSpPr>
          <p:nvPr/>
        </p:nvSpPr>
        <p:spPr bwMode="auto">
          <a:xfrm>
            <a:off x="683568" y="1491630"/>
            <a:ext cx="453650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CL" sz="2800" b="1" i="0" u="none" strike="noStrike" cap="none" normalizeH="0" baseline="0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latin typeface="Script MT Bold" pitchFamily="66" charset="0"/>
                <a:ea typeface="Times New Roman" pitchFamily="18" charset="0"/>
                <a:cs typeface="Times New Roman" pitchFamily="18" charset="0"/>
              </a:rPr>
              <a:t>La juventud no es una </a:t>
            </a:r>
            <a:r>
              <a:rPr lang="es-CL" sz="2800" b="1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itchFamily="66" charset="0"/>
                <a:ea typeface="Times New Roman" pitchFamily="18" charset="0"/>
                <a:cs typeface="Times New Roman" pitchFamily="18" charset="0"/>
              </a:rPr>
              <a:t>é</a:t>
            </a:r>
            <a:r>
              <a:rPr kumimoji="0" lang="es-CL" sz="2800" b="1" i="0" u="none" strike="noStrike" cap="none" normalizeH="0" baseline="0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latin typeface="Script MT Bold" pitchFamily="66" charset="0"/>
                <a:ea typeface="Times New Roman" pitchFamily="18" charset="0"/>
                <a:cs typeface="Times New Roman" pitchFamily="18" charset="0"/>
              </a:rPr>
              <a:t>poca de la vida</a:t>
            </a:r>
            <a:endParaRPr kumimoji="0" lang="es-CL" sz="2800" b="0" i="0" u="none" strike="noStrike" cap="none" normalizeH="0" baseline="0" dirty="0" smtClean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3000" fill="hold"/>
                                        <p:tgtEl>
                                          <p:spTgt spid="205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4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4337" grpId="0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PPS DE CREACION PROPIA - EXCLUSIVOS\- Juventud\Imágenes\Face_Smile_Brown_haired_5097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</p:spPr>
      </p:pic>
      <p:sp>
        <p:nvSpPr>
          <p:cNvPr id="13313" name="Rectangle 1"/>
          <p:cNvSpPr>
            <a:spLocks noChangeArrowheads="1"/>
          </p:cNvSpPr>
          <p:nvPr/>
        </p:nvSpPr>
        <p:spPr bwMode="auto">
          <a:xfrm>
            <a:off x="467544" y="1995686"/>
            <a:ext cx="223224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CL" sz="2800" b="1" i="0" u="none" strike="noStrike" cap="none" normalizeH="0" baseline="0" dirty="0" smtClean="0">
                <a:ln>
                  <a:solidFill>
                    <a:srgbClr val="FF6699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latin typeface="Script MT Bold" pitchFamily="66" charset="0"/>
                <a:ea typeface="Times New Roman" pitchFamily="18" charset="0"/>
                <a:cs typeface="Times New Roman" pitchFamily="18" charset="0"/>
              </a:rPr>
              <a:t>Es cuesti</a:t>
            </a:r>
            <a:r>
              <a:rPr lang="es-CL" sz="2800" b="1" dirty="0" smtClean="0">
                <a:ln>
                  <a:solidFill>
                    <a:srgbClr val="FF6699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latin typeface="Script MT Bold" pitchFamily="66" charset="0"/>
                <a:ea typeface="Times New Roman" pitchFamily="18" charset="0"/>
                <a:cs typeface="Times New Roman" pitchFamily="18" charset="0"/>
              </a:rPr>
              <a:t>ó</a:t>
            </a:r>
            <a:r>
              <a:rPr kumimoji="0" lang="es-CL" sz="2800" b="1" i="0" u="none" strike="noStrike" cap="none" normalizeH="0" baseline="0" dirty="0" smtClean="0">
                <a:ln>
                  <a:solidFill>
                    <a:srgbClr val="FF6699"/>
                  </a:solidFill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/>
                <a:latin typeface="Script MT Bold" pitchFamily="66" charset="0"/>
                <a:ea typeface="Times New Roman" pitchFamily="18" charset="0"/>
                <a:cs typeface="Times New Roman" pitchFamily="18" charset="0"/>
              </a:rPr>
              <a:t>n de voluntad:</a:t>
            </a:r>
            <a:endParaRPr kumimoji="0" lang="es-CL" sz="2800" b="0" i="0" u="none" strike="noStrike" cap="none" normalizeH="0" baseline="0" dirty="0" smtClean="0">
              <a:ln>
                <a:solidFill>
                  <a:srgbClr val="FF6699"/>
                </a:solidFill>
              </a:ln>
              <a:solidFill>
                <a:schemeClr val="accent2">
                  <a:lumMod val="20000"/>
                  <a:lumOff val="8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9" name="Picture 3" descr="D:\PPS DE CREACION PROPIA - EXCLUSIVOS\- Juventud\Imágenes\muell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259632" y="339502"/>
            <a:ext cx="604867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L" sz="2800" b="1" dirty="0">
                <a:ln>
                  <a:solidFill>
                    <a:srgbClr val="000000"/>
                  </a:solidFill>
                </a:ln>
                <a:solidFill>
                  <a:schemeClr val="accent5">
                    <a:lumMod val="20000"/>
                    <a:lumOff val="80000"/>
                  </a:schemeClr>
                </a:solidFill>
                <a:latin typeface="Script MT Bold" pitchFamily="66" charset="0"/>
              </a:rPr>
              <a:t>Implica una cualidad de la </a:t>
            </a:r>
            <a:r>
              <a:rPr lang="es-CL" sz="2800" b="1" dirty="0" smtClean="0">
                <a:ln>
                  <a:solidFill>
                    <a:srgbClr val="000000"/>
                  </a:solidFill>
                </a:ln>
                <a:solidFill>
                  <a:schemeClr val="accent5">
                    <a:lumMod val="20000"/>
                    <a:lumOff val="80000"/>
                  </a:schemeClr>
                </a:solidFill>
                <a:latin typeface="Script MT Bold" pitchFamily="66" charset="0"/>
              </a:rPr>
              <a:t>imaginación,</a:t>
            </a:r>
            <a:r>
              <a:rPr lang="es-CL" sz="2800" b="1" dirty="0" smtClean="0">
                <a:ln>
                  <a:solidFill>
                    <a:srgbClr val="000000"/>
                  </a:solidFill>
                </a:ln>
                <a:solidFill>
                  <a:schemeClr val="accent5">
                    <a:lumMod val="20000"/>
                    <a:lumOff val="80000"/>
                  </a:schemeClr>
                </a:solidFill>
                <a:latin typeface="Script MT Bold" pitchFamily="66" charset="0"/>
                <a:ea typeface="Times New Roman" pitchFamily="18" charset="0"/>
                <a:cs typeface="Times New Roman" pitchFamily="18" charset="0"/>
              </a:rPr>
              <a:t> un vigor de las emociones,</a:t>
            </a:r>
            <a:r>
              <a:rPr lang="es-CL" sz="2800" b="1" dirty="0" smtClean="0">
                <a:ln>
                  <a:solidFill>
                    <a:srgbClr val="000000"/>
                  </a:solidFill>
                </a:ln>
                <a:solidFill>
                  <a:schemeClr val="accent5">
                    <a:lumMod val="20000"/>
                    <a:lumOff val="80000"/>
                  </a:schemeClr>
                </a:solidFill>
                <a:latin typeface="Script MT Bold" pitchFamily="66" charset="0"/>
              </a:rPr>
              <a:t> </a:t>
            </a:r>
            <a:endParaRPr lang="es-ES" sz="2800" dirty="0">
              <a:ln>
                <a:solidFill>
                  <a:srgbClr val="000000"/>
                </a:solidFill>
              </a:ln>
              <a:solidFill>
                <a:schemeClr val="accent5">
                  <a:lumMod val="20000"/>
                  <a:lumOff val="80000"/>
                </a:schemeClr>
              </a:solidFill>
              <a:latin typeface="Script MT Bold" pitchFamily="66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65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3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mph" presetSubtype="0" autoRev="1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Scale>
                                      <p:cBhvr>
                                        <p:cTn id="20" dur="4000" fill="hold"/>
                                        <p:tgtEl>
                                          <p:spTgt spid="409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3" grpId="0"/>
      <p:bldP spid="3" grpId="0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PPS DE CREACION PROPIA - EXCLUSIVOS\- Juventud\Imágenes\2 - 1995807.+2eg88si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5157788"/>
          </a:xfrm>
          <a:prstGeom prst="rect">
            <a:avLst/>
          </a:prstGeom>
          <a:noFill/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323528" y="3544148"/>
            <a:ext cx="4248472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CL" sz="2800" b="1" i="0" u="none" strike="noStrike" cap="none" normalizeH="0" baseline="0" dirty="0" smtClean="0">
                <a:ln>
                  <a:solidFill>
                    <a:srgbClr val="765B97"/>
                  </a:solidFill>
                </a:ln>
                <a:solidFill>
                  <a:srgbClr val="FCD5B5"/>
                </a:solidFill>
                <a:effectLst/>
                <a:latin typeface="Script MT Bold" pitchFamily="66" charset="0"/>
                <a:ea typeface="Times New Roman" pitchFamily="18" charset="0"/>
                <a:cs typeface="Times New Roman" pitchFamily="18" charset="0"/>
              </a:rPr>
              <a:t>No consiste en tener mejillas sonrosadas, labios rojos y piernas </a:t>
            </a:r>
            <a:r>
              <a:rPr lang="es-CL" sz="2800" b="1" dirty="0" smtClean="0">
                <a:ln>
                  <a:solidFill>
                    <a:srgbClr val="765B97"/>
                  </a:solidFill>
                </a:ln>
                <a:solidFill>
                  <a:srgbClr val="FCD5B5"/>
                </a:solidFill>
                <a:latin typeface="Script MT Bold" pitchFamily="66" charset="0"/>
                <a:ea typeface="Times New Roman" pitchFamily="18" charset="0"/>
                <a:cs typeface="Times New Roman" pitchFamily="18" charset="0"/>
              </a:rPr>
              <a:t>á</a:t>
            </a:r>
            <a:r>
              <a:rPr kumimoji="0" lang="es-CL" sz="2800" b="1" i="0" u="none" strike="noStrike" cap="none" normalizeH="0" baseline="0" dirty="0" smtClean="0">
                <a:ln>
                  <a:solidFill>
                    <a:srgbClr val="765B97"/>
                  </a:solidFill>
                </a:ln>
                <a:solidFill>
                  <a:srgbClr val="FCD5B5"/>
                </a:solidFill>
                <a:effectLst/>
                <a:latin typeface="Script MT Bold" pitchFamily="66" charset="0"/>
                <a:ea typeface="Times New Roman" pitchFamily="18" charset="0"/>
                <a:cs typeface="Times New Roman" pitchFamily="18" charset="0"/>
              </a:rPr>
              <a:t>giles.</a:t>
            </a:r>
            <a:endParaRPr kumimoji="0" lang="es-CL" sz="2800" b="0" i="0" u="none" strike="noStrike" cap="none" normalizeH="0" baseline="0" dirty="0" smtClean="0">
              <a:ln>
                <a:solidFill>
                  <a:srgbClr val="765B97"/>
                </a:solidFill>
              </a:ln>
              <a:solidFill>
                <a:srgbClr val="FCD5B5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chemeClr val="accent4">
              <a:lumMod val="60000"/>
              <a:lumOff val="40000"/>
              <a:alpha val="65098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chemeClr val="accent4">
              <a:lumMod val="60000"/>
              <a:lumOff val="40000"/>
              <a:alpha val="65098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78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4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3" dur="5000" fill="hold"/>
                                        <p:tgtEl>
                                          <p:spTgt spid="30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PPS DE CREACION PROPIA - EXCLUSIVOS\- Juventud\Imágenes\7 - Глубинная женственность 18 январ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pic>
        <p:nvPicPr>
          <p:cNvPr id="1026" name="Picture 2" descr="D:\PPS DE CREACION PROPIA - EXCLUSIVOS\- Juventud\Imágenes\7 - Глубинная женственность 18 январ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43500"/>
          </a:xfrm>
          <a:prstGeom prst="rect">
            <a:avLst/>
          </a:prstGeom>
          <a:noFill/>
        </p:spPr>
      </p:pic>
      <p:pic>
        <p:nvPicPr>
          <p:cNvPr id="5122" name="Picture 2" descr="D:\PPS DE CREACION PROPIA - EXCLUSIVOS\- Juventud\Imágenes\Глубинная женственность 18 января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23528" y="411510"/>
            <a:ext cx="324036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CL" sz="2800" b="1" i="0" u="none" strike="noStrike" cap="none" normalizeH="0" baseline="0" dirty="0" smtClean="0">
                <a:ln>
                  <a:solidFill>
                    <a:srgbClr val="006600"/>
                  </a:solidFill>
                </a:ln>
                <a:solidFill>
                  <a:srgbClr val="CCFF66"/>
                </a:solidFill>
                <a:effectLst/>
                <a:latin typeface="Script MT Bold" pitchFamily="66" charset="0"/>
                <a:ea typeface="Times New Roman" pitchFamily="18" charset="0"/>
                <a:cs typeface="Times New Roman" pitchFamily="18" charset="0"/>
              </a:rPr>
              <a:t>Es</a:t>
            </a:r>
            <a:r>
              <a:rPr kumimoji="0" lang="es-CL" sz="2800" b="1" i="0" u="none" strike="noStrike" cap="none" normalizeH="0" dirty="0" smtClean="0">
                <a:ln>
                  <a:solidFill>
                    <a:srgbClr val="006600"/>
                  </a:solidFill>
                </a:ln>
                <a:solidFill>
                  <a:srgbClr val="CCFF66"/>
                </a:solidFill>
                <a:effectLst/>
                <a:latin typeface="Script MT Bold" pitchFamily="66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s-CL" sz="2800" b="1" i="0" u="none" strike="noStrike" cap="none" normalizeH="0" baseline="0" dirty="0" smtClean="0">
                <a:ln>
                  <a:solidFill>
                    <a:srgbClr val="006600"/>
                  </a:solidFill>
                </a:ln>
                <a:solidFill>
                  <a:srgbClr val="CCFF66"/>
                </a:solidFill>
                <a:effectLst/>
                <a:latin typeface="Script MT Bold" pitchFamily="66" charset="0"/>
                <a:ea typeface="Times New Roman" pitchFamily="18" charset="0"/>
                <a:cs typeface="Times New Roman" pitchFamily="18" charset="0"/>
              </a:rPr>
              <a:t>la frescura de las profundas fuentes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CL" sz="2800" b="1" i="0" u="none" strike="noStrike" cap="none" normalizeH="0" baseline="0" dirty="0" smtClean="0">
                <a:ln>
                  <a:solidFill>
                    <a:srgbClr val="006600"/>
                  </a:solidFill>
                </a:ln>
                <a:solidFill>
                  <a:srgbClr val="CCFF66"/>
                </a:solidFill>
                <a:effectLst/>
                <a:latin typeface="Script MT Bold" pitchFamily="66" charset="0"/>
                <a:ea typeface="Times New Roman" pitchFamily="18" charset="0"/>
                <a:cs typeface="Times New Roman" pitchFamily="18" charset="0"/>
              </a:rPr>
              <a:t>de la vida.</a:t>
            </a:r>
            <a:endParaRPr kumimoji="0" lang="es-CL" sz="2800" b="0" i="0" u="none" strike="noStrike" cap="none" normalizeH="0" baseline="0" dirty="0" smtClean="0">
              <a:ln>
                <a:solidFill>
                  <a:srgbClr val="006600"/>
                </a:solidFill>
              </a:ln>
              <a:solidFill>
                <a:srgbClr val="CCFF66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35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3000" fill="hold"/>
                                        <p:tgtEl>
                                          <p:spTgt spid="102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mph" presetSubtype="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22" dur="3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17" presetClass="entr" presetSubtype="8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6" presetClass="emph" presetSubtype="0" autoRev="1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Scale>
                                      <p:cBhvr>
                                        <p:cTn id="30" dur="3000" fill="hold"/>
                                        <p:tgtEl>
                                          <p:spTgt spid="51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146" name="Picture 2" descr="D:\PPS DE CREACION PROPIA - EXCLUSIVOS\- Juventud\Imágenes\ASolasByKalinka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175" y="-6350"/>
            <a:ext cx="9150350" cy="5157788"/>
          </a:xfrm>
          <a:prstGeom prst="rect">
            <a:avLst/>
          </a:prstGeom>
          <a:noFill/>
        </p:spPr>
      </p:pic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251520" y="3435846"/>
            <a:ext cx="4824536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CL" sz="2800" b="1" i="0" u="none" strike="noStrike" cap="none" normalizeH="0" baseline="0" dirty="0" smtClean="0">
                <a:ln>
                  <a:solidFill>
                    <a:srgbClr val="006600"/>
                  </a:solidFill>
                </a:ln>
                <a:solidFill>
                  <a:srgbClr val="D6FFC1"/>
                </a:solidFill>
                <a:effectLst/>
                <a:latin typeface="Script MT Bold" pitchFamily="66" charset="0"/>
                <a:ea typeface="Times New Roman" pitchFamily="18" charset="0"/>
                <a:cs typeface="Times New Roman" pitchFamily="18" charset="0"/>
              </a:rPr>
              <a:t>Juventud es el predominio temperamental del arrojo sobre la indolencia</a:t>
            </a:r>
            <a:r>
              <a:rPr kumimoji="0" lang="es-CL" sz="2800" b="1" i="0" u="none" strike="noStrike" cap="none" normalizeH="0" dirty="0" smtClean="0">
                <a:ln>
                  <a:solidFill>
                    <a:srgbClr val="006600"/>
                  </a:solidFill>
                </a:ln>
                <a:solidFill>
                  <a:srgbClr val="D6FFC1"/>
                </a:solidFill>
                <a:effectLst/>
                <a:latin typeface="Script MT Bold" pitchFamily="66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es-CL" sz="2800" b="1" i="0" u="none" strike="noStrike" cap="none" normalizeH="0" baseline="0" dirty="0" smtClean="0">
                <a:ln>
                  <a:solidFill>
                    <a:srgbClr val="006600"/>
                  </a:solidFill>
                </a:ln>
                <a:solidFill>
                  <a:srgbClr val="D6FFC1"/>
                </a:solidFill>
                <a:effectLst/>
                <a:latin typeface="Script MT Bold" pitchFamily="66" charset="0"/>
                <a:ea typeface="Times New Roman" pitchFamily="18" charset="0"/>
                <a:cs typeface="Times New Roman" pitchFamily="18" charset="0"/>
              </a:rPr>
              <a:t>de los apetitos, </a:t>
            </a:r>
            <a:endParaRPr kumimoji="0" lang="es-CL" sz="2800" b="0" i="0" u="none" strike="noStrike" cap="none" normalizeH="0" baseline="0" dirty="0" smtClean="0">
              <a:ln>
                <a:solidFill>
                  <a:srgbClr val="006600"/>
                </a:solidFill>
              </a:ln>
              <a:solidFill>
                <a:srgbClr val="D6FFC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18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5000" fill="hold"/>
                                        <p:tgtEl>
                                          <p:spTgt spid="614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2289" grpId="0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PPS DE CREACION PROPIA - EXCLUSIVOS\- Juventud\Imágenes\AhU9-1gp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2050" name="Picture 2" descr="D:\PPS DE CREACION PROPIA - EXCLUSIVOS\- Juventud\Imágenes\9 - AhU9-1gp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483518"/>
            <a:ext cx="41764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L" sz="2800" b="1" dirty="0" smtClean="0">
                <a:ln>
                  <a:solidFill>
                    <a:srgbClr val="6F3505"/>
                  </a:solidFill>
                </a:ln>
                <a:solidFill>
                  <a:srgbClr val="FDEADA"/>
                </a:solidFill>
                <a:latin typeface="Script MT Bold" pitchFamily="66" charset="0"/>
                <a:ea typeface="Times New Roman" pitchFamily="18" charset="0"/>
                <a:cs typeface="Times New Roman" pitchFamily="18" charset="0"/>
              </a:rPr>
              <a:t>Del ímpetu aventurero sobre el apego a la comodidad.</a:t>
            </a:r>
            <a:endParaRPr lang="es-ES" sz="2800" dirty="0">
              <a:ln>
                <a:solidFill>
                  <a:srgbClr val="6F3505"/>
                </a:solidFill>
              </a:ln>
              <a:solidFill>
                <a:srgbClr val="FDEADA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48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5" presetClass="exit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de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accel="50000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PPS DE CREACION PROPIA - EXCLUSIVOS\- Juventud\Imágenes\9 - 10317587_671189336280449_7104548272702581462_o.+kevin costn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475656" y="339502"/>
            <a:ext cx="4032448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CL" sz="2800" b="1" i="0" u="none" strike="noStrike" cap="none" normalizeH="0" baseline="0" dirty="0" smtClean="0">
                <a:ln>
                  <a:solidFill>
                    <a:srgbClr val="800080"/>
                  </a:solidFill>
                </a:ln>
                <a:solidFill>
                  <a:srgbClr val="E6E0EC"/>
                </a:solidFill>
                <a:effectLst/>
                <a:latin typeface="Script MT Bold" pitchFamily="66" charset="0"/>
                <a:ea typeface="Times New Roman" pitchFamily="18" charset="0"/>
                <a:cs typeface="Times New Roman" pitchFamily="18" charset="0"/>
              </a:rPr>
              <a:t>Esta actitud, a menudo, se encuentra m</a:t>
            </a:r>
            <a:r>
              <a:rPr lang="es-CL" sz="2800" b="1" dirty="0" smtClean="0">
                <a:ln>
                  <a:solidFill>
                    <a:srgbClr val="800080"/>
                  </a:solidFill>
                </a:ln>
                <a:solidFill>
                  <a:srgbClr val="E6E0EC"/>
                </a:solidFill>
                <a:latin typeface="Script MT Bold" pitchFamily="66" charset="0"/>
                <a:ea typeface="Times New Roman" pitchFamily="18" charset="0"/>
                <a:cs typeface="Times New Roman" pitchFamily="18" charset="0"/>
              </a:rPr>
              <a:t>á</a:t>
            </a:r>
            <a:r>
              <a:rPr kumimoji="0" lang="es-CL" sz="2800" b="1" i="0" u="none" strike="noStrike" cap="none" normalizeH="0" baseline="0" dirty="0" smtClean="0">
                <a:ln>
                  <a:solidFill>
                    <a:srgbClr val="800080"/>
                  </a:solidFill>
                </a:ln>
                <a:solidFill>
                  <a:srgbClr val="E6E0EC"/>
                </a:solidFill>
                <a:effectLst/>
                <a:latin typeface="Script MT Bold" pitchFamily="66" charset="0"/>
                <a:ea typeface="Times New Roman" pitchFamily="18" charset="0"/>
                <a:cs typeface="Times New Roman" pitchFamily="18" charset="0"/>
              </a:rPr>
              <a:t>s en un hombre de 60 años que en un muchacho de 20.</a:t>
            </a:r>
            <a:endParaRPr kumimoji="0" lang="es-CL" sz="2800" b="0" i="0" u="none" strike="noStrike" cap="none" normalizeH="0" baseline="0" dirty="0" smtClean="0">
              <a:ln>
                <a:solidFill>
                  <a:srgbClr val="800080"/>
                </a:solidFill>
              </a:ln>
              <a:solidFill>
                <a:srgbClr val="E6E0EC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21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5000" fill="hold"/>
                                        <p:tgtEl>
                                          <p:spTgt spid="819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388" y="20638"/>
            <a:ext cx="9039225" cy="510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3707904" y="483518"/>
            <a:ext cx="403244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L" sz="2800" b="1" dirty="0">
                <a:ln>
                  <a:solidFill>
                    <a:srgbClr val="80165A"/>
                  </a:solidFill>
                </a:ln>
                <a:solidFill>
                  <a:srgbClr val="F2DCDB"/>
                </a:solidFill>
                <a:latin typeface="Script MT Bold" pitchFamily="66" charset="0"/>
              </a:rPr>
              <a:t>Nadie envejece meramente por el número de años</a:t>
            </a:r>
            <a:endParaRPr lang="es-ES" sz="2800" dirty="0">
              <a:ln>
                <a:solidFill>
                  <a:srgbClr val="80165A"/>
                </a:solidFill>
              </a:ln>
              <a:solidFill>
                <a:srgbClr val="F2DCDB"/>
              </a:solidFill>
              <a:latin typeface="Script MT Bold" pitchFamily="66" charset="0"/>
            </a:endParaRPr>
          </a:p>
        </p:txBody>
      </p:sp>
      <p:sp>
        <p:nvSpPr>
          <p:cNvPr id="4" name="3 Triángulo rectángulo"/>
          <p:cNvSpPr/>
          <p:nvPr/>
        </p:nvSpPr>
        <p:spPr>
          <a:xfrm flipV="1">
            <a:off x="1" y="0"/>
            <a:ext cx="2500313" cy="5143500"/>
          </a:xfrm>
          <a:prstGeom prst="rtTriangle">
            <a:avLst/>
          </a:prstGeom>
          <a:solidFill>
            <a:srgbClr val="D92B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D92BAB"/>
              </a:solidFill>
            </a:endParaRPr>
          </a:p>
        </p:txBody>
      </p:sp>
      <p:sp>
        <p:nvSpPr>
          <p:cNvPr id="5" name="4 Triángulo rectángulo"/>
          <p:cNvSpPr/>
          <p:nvPr/>
        </p:nvSpPr>
        <p:spPr>
          <a:xfrm rot="10800000" flipV="1">
            <a:off x="0" y="0"/>
            <a:ext cx="2357438" cy="5143500"/>
          </a:xfrm>
          <a:prstGeom prst="rtTriangle">
            <a:avLst/>
          </a:prstGeom>
          <a:solidFill>
            <a:srgbClr val="904E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D92BAB"/>
              </a:solidFill>
            </a:endParaRPr>
          </a:p>
        </p:txBody>
      </p:sp>
      <p:sp>
        <p:nvSpPr>
          <p:cNvPr id="6" name="5 Triángulo rectángulo"/>
          <p:cNvSpPr/>
          <p:nvPr/>
        </p:nvSpPr>
        <p:spPr>
          <a:xfrm rot="10800000" flipV="1">
            <a:off x="6715126" y="0"/>
            <a:ext cx="2428875" cy="5143500"/>
          </a:xfrm>
          <a:prstGeom prst="rtTriangle">
            <a:avLst/>
          </a:prstGeom>
          <a:solidFill>
            <a:srgbClr val="D92B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V="1">
            <a:off x="6858000" y="0"/>
            <a:ext cx="2286000" cy="5143500"/>
          </a:xfrm>
          <a:prstGeom prst="rtTriangle">
            <a:avLst/>
          </a:prstGeom>
          <a:solidFill>
            <a:srgbClr val="904E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rot="10800000">
            <a:off x="4572000" y="0"/>
            <a:ext cx="2357438" cy="5143500"/>
          </a:xfrm>
          <a:prstGeom prst="rtTriangle">
            <a:avLst/>
          </a:prstGeom>
          <a:solidFill>
            <a:srgbClr val="904E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572000" y="0"/>
            <a:ext cx="2357438" cy="5143500"/>
          </a:xfrm>
          <a:prstGeom prst="rtTriangle">
            <a:avLst/>
          </a:prstGeom>
          <a:solidFill>
            <a:srgbClr val="D92B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rot="10800000">
            <a:off x="2286000" y="0"/>
            <a:ext cx="2286000" cy="5143500"/>
          </a:xfrm>
          <a:prstGeom prst="rtTriangle">
            <a:avLst/>
          </a:prstGeom>
          <a:solidFill>
            <a:srgbClr val="D92B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D92BAB"/>
              </a:solidFill>
            </a:endParaRPr>
          </a:p>
        </p:txBody>
      </p:sp>
      <p:sp>
        <p:nvSpPr>
          <p:cNvPr id="11" name="10 Triángulo rectángulo"/>
          <p:cNvSpPr/>
          <p:nvPr/>
        </p:nvSpPr>
        <p:spPr>
          <a:xfrm>
            <a:off x="2357438" y="0"/>
            <a:ext cx="2214562" cy="5143500"/>
          </a:xfrm>
          <a:prstGeom prst="rtTriangle">
            <a:avLst/>
          </a:prstGeom>
          <a:solidFill>
            <a:srgbClr val="904E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D92BAB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5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8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8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PPS DE CREACION PROPIA - EXCLUSIVOS\- Juventud\Imágenes\12 - Recovered_JPEG_19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1438"/>
          </a:xfrm>
          <a:prstGeom prst="rect">
            <a:avLst/>
          </a:prstGeom>
          <a:noFill/>
        </p:spPr>
      </p:pic>
      <p:pic>
        <p:nvPicPr>
          <p:cNvPr id="2050" name="Picture 2" descr="D:\PPS DE CREACION PROPIA - EXCLUSIVOS\- Juventud\Imágenes\Recovered_JPEG_19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0"/>
            <a:ext cx="9156700" cy="5151438"/>
          </a:xfrm>
          <a:prstGeom prst="rect">
            <a:avLst/>
          </a:prstGeom>
          <a:noFill/>
        </p:spPr>
      </p:pic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5148064" y="411510"/>
            <a:ext cx="3456384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CL" sz="2800" b="1" i="0" u="none" strike="noStrike" cap="none" normalizeH="0" baseline="0" dirty="0" smtClean="0">
                <a:ln>
                  <a:solidFill>
                    <a:srgbClr val="480000"/>
                  </a:solidFill>
                </a:ln>
                <a:solidFill>
                  <a:srgbClr val="FF0000"/>
                </a:solidFill>
                <a:effectLst/>
                <a:latin typeface="Script MT Bold" pitchFamily="66" charset="0"/>
                <a:ea typeface="Times New Roman" pitchFamily="18" charset="0"/>
                <a:cs typeface="Times New Roman" pitchFamily="18" charset="0"/>
              </a:rPr>
              <a:t>Envejecemos cuando desertamos de nuestros ideales.</a:t>
            </a:r>
            <a:endParaRPr kumimoji="0" lang="es-CL" sz="2800" b="0" i="0" u="none" strike="noStrike" cap="none" normalizeH="0" baseline="0" dirty="0" smtClean="0">
              <a:ln>
                <a:solidFill>
                  <a:srgbClr val="480000"/>
                </a:solidFill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FF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FF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32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4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37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4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4" grpId="1" animBg="1"/>
      <p:bldP spid="5" grpId="0" animBg="1"/>
      <p:bldP spid="5" grpId="1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PPS DE CREACION PROPIA - EXCLUSIVOS\- Juventud\Imágenes\13 - 12310465_10208438642302304_3647321020081821714_n.+tercera ed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4" name="Picture 2" descr="D:\PPS DE CREACION PROPIA - EXCLUSIVOS\- Juventud\Imágenes\10 - 12310465_10208438642302304_3647321020081821714_n.+tercera eda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3707904" y="339502"/>
            <a:ext cx="4824536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CL" sz="2800" b="1" i="0" u="none" strike="noStrike" cap="none" normalizeH="0" baseline="0" dirty="0" smtClean="0">
                <a:ln>
                  <a:solidFill>
                    <a:srgbClr val="002060"/>
                  </a:solidFill>
                </a:ln>
                <a:solidFill>
                  <a:srgbClr val="DBEEF4"/>
                </a:solidFill>
                <a:effectLst/>
                <a:latin typeface="Script MT Bold" pitchFamily="66" charset="0"/>
                <a:ea typeface="Times New Roman" pitchFamily="18" charset="0"/>
                <a:cs typeface="Times New Roman" pitchFamily="18" charset="0"/>
              </a:rPr>
              <a:t>Los a</a:t>
            </a:r>
            <a:r>
              <a:rPr lang="es-CL" sz="2800" b="1" dirty="0" smtClean="0">
                <a:ln>
                  <a:solidFill>
                    <a:srgbClr val="002060"/>
                  </a:solidFill>
                </a:ln>
                <a:solidFill>
                  <a:srgbClr val="DBEEF4"/>
                </a:solidFill>
                <a:latin typeface="Script MT Bold" pitchFamily="66" charset="0"/>
                <a:ea typeface="Times New Roman" pitchFamily="18" charset="0"/>
                <a:cs typeface="Times New Roman" pitchFamily="18" charset="0"/>
              </a:rPr>
              <a:t>ñ</a:t>
            </a:r>
            <a:r>
              <a:rPr kumimoji="0" lang="es-CL" sz="2800" b="1" i="0" u="none" strike="noStrike" cap="none" normalizeH="0" baseline="0" dirty="0" smtClean="0">
                <a:ln>
                  <a:solidFill>
                    <a:srgbClr val="002060"/>
                  </a:solidFill>
                </a:ln>
                <a:solidFill>
                  <a:srgbClr val="DBEEF4"/>
                </a:solidFill>
                <a:effectLst/>
                <a:latin typeface="Script MT Bold" pitchFamily="66" charset="0"/>
                <a:ea typeface="Times New Roman" pitchFamily="18" charset="0"/>
                <a:cs typeface="Times New Roman" pitchFamily="18" charset="0"/>
              </a:rPr>
              <a:t>os pueden arrugar la piel, pero cuando se renuncia al entusiasmo le salen arrugas al alma.</a:t>
            </a:r>
            <a:endParaRPr kumimoji="0" lang="es-CL" sz="2800" b="0" i="0" u="none" strike="noStrike" cap="none" normalizeH="0" baseline="0" dirty="0" smtClean="0">
              <a:ln>
                <a:solidFill>
                  <a:srgbClr val="002060"/>
                </a:solidFill>
              </a:ln>
              <a:solidFill>
                <a:srgbClr val="DBEEF4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28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0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1" grpId="0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991"/>
            <a:ext cx="9128125" cy="5134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4427984" y="411510"/>
            <a:ext cx="4392488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CL" sz="2800" b="1" i="0" u="none" strike="noStrike" cap="none" normalizeH="0" baseline="0" dirty="0" smtClean="0">
                <a:ln>
                  <a:solidFill>
                    <a:srgbClr val="2E392D"/>
                  </a:solidFill>
                </a:ln>
                <a:solidFill>
                  <a:srgbClr val="EBF1DE"/>
                </a:solidFill>
                <a:effectLst/>
                <a:latin typeface="Script MT Bold" pitchFamily="66" charset="0"/>
                <a:ea typeface="Times New Roman" pitchFamily="18" charset="0"/>
                <a:cs typeface="Times New Roman" pitchFamily="18" charset="0"/>
              </a:rPr>
              <a:t>Las preocupaciones, el temor, la falta de confianza en uno mismo, encogen el coraz</a:t>
            </a:r>
            <a:r>
              <a:rPr lang="es-CL" sz="2800" b="1" dirty="0" smtClean="0">
                <a:ln>
                  <a:solidFill>
                    <a:srgbClr val="2E392D"/>
                  </a:solidFill>
                </a:ln>
                <a:solidFill>
                  <a:srgbClr val="EBF1DE"/>
                </a:solidFill>
                <a:latin typeface="Script MT Bold" pitchFamily="66" charset="0"/>
                <a:ea typeface="Times New Roman" pitchFamily="18" charset="0"/>
                <a:cs typeface="Times New Roman" pitchFamily="18" charset="0"/>
              </a:rPr>
              <a:t>ó</a:t>
            </a:r>
            <a:r>
              <a:rPr kumimoji="0" lang="es-CL" sz="2800" b="1" i="0" u="none" strike="noStrike" cap="none" normalizeH="0" baseline="0" dirty="0" smtClean="0">
                <a:ln>
                  <a:solidFill>
                    <a:srgbClr val="2E392D"/>
                  </a:solidFill>
                </a:ln>
                <a:solidFill>
                  <a:srgbClr val="EBF1DE"/>
                </a:solidFill>
                <a:effectLst/>
                <a:latin typeface="Script MT Bold" pitchFamily="66" charset="0"/>
                <a:ea typeface="Times New Roman" pitchFamily="18" charset="0"/>
                <a:cs typeface="Times New Roman" pitchFamily="18" charset="0"/>
              </a:rPr>
              <a:t>n y aniquilan el esp</a:t>
            </a:r>
            <a:r>
              <a:rPr lang="es-CL" sz="2800" b="1" dirty="0" smtClean="0">
                <a:ln>
                  <a:solidFill>
                    <a:srgbClr val="2E392D"/>
                  </a:solidFill>
                </a:ln>
                <a:solidFill>
                  <a:srgbClr val="EBF1DE"/>
                </a:solidFill>
                <a:latin typeface="Script MT Bold" pitchFamily="66" charset="0"/>
                <a:ea typeface="Times New Roman" pitchFamily="18" charset="0"/>
                <a:cs typeface="Times New Roman" pitchFamily="18" charset="0"/>
              </a:rPr>
              <a:t>í</a:t>
            </a:r>
            <a:r>
              <a:rPr kumimoji="0" lang="es-CL" sz="2800" b="1" i="0" u="none" strike="noStrike" cap="none" normalizeH="0" baseline="0" dirty="0" smtClean="0">
                <a:ln>
                  <a:solidFill>
                    <a:srgbClr val="2E392D"/>
                  </a:solidFill>
                </a:ln>
                <a:solidFill>
                  <a:srgbClr val="EBF1DE"/>
                </a:solidFill>
                <a:effectLst/>
                <a:latin typeface="Script MT Bold" pitchFamily="66" charset="0"/>
                <a:ea typeface="Times New Roman" pitchFamily="18" charset="0"/>
                <a:cs typeface="Times New Roman" pitchFamily="18" charset="0"/>
              </a:rPr>
              <a:t>ritu.</a:t>
            </a:r>
            <a:endParaRPr kumimoji="0" lang="es-CL" sz="2800" b="0" i="0" u="none" strike="noStrike" cap="none" normalizeH="0" baseline="0" dirty="0" smtClean="0">
              <a:ln>
                <a:solidFill>
                  <a:srgbClr val="2E392D"/>
                </a:solidFill>
              </a:ln>
              <a:solidFill>
                <a:srgbClr val="EBF1DE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3" name="Picture 3" descr="D:\PPS DE CREACION PROPIA - EXCLUSIVOS\- Juventud\Imágenes\14 - the_sad_girl_by_natspearl13-d47joqm.jpequeñ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0" y="0"/>
            <a:ext cx="9144000" cy="5143500"/>
          </a:xfrm>
          <a:prstGeom prst="rect">
            <a:avLst/>
          </a:prstGeom>
          <a:noFill/>
        </p:spPr>
      </p:pic>
      <p:pic>
        <p:nvPicPr>
          <p:cNvPr id="5122" name="Picture 2" descr="D:\PPS DE CREACION PROPIA - EXCLUSIVOS\- Juventud\Imágenes\14 - the_sad_girl_by_natspearl13-d47joqm.jpequeñ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C885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PPS DE CREACION PROPIA - EXCLUSIVOS\- Juventud\Imágenes\banner3.+57657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8100"/>
            <a:ext cx="9134475" cy="5105400"/>
          </a:xfrm>
          <a:prstGeom prst="rect">
            <a:avLst/>
          </a:prstGeom>
          <a:noFill/>
        </p:spPr>
      </p:pic>
      <p:sp>
        <p:nvSpPr>
          <p:cNvPr id="9217" name="Rectangle 1"/>
          <p:cNvSpPr>
            <a:spLocks noChangeArrowheads="1"/>
          </p:cNvSpPr>
          <p:nvPr/>
        </p:nvSpPr>
        <p:spPr bwMode="auto">
          <a:xfrm>
            <a:off x="4499992" y="294303"/>
            <a:ext cx="4176464" cy="1528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ts val="28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CL" sz="2800" b="1" i="0" u="none" strike="noStrike" cap="none" normalizeH="0" baseline="0" dirty="0" smtClean="0">
                <a:ln>
                  <a:solidFill>
                    <a:srgbClr val="003300"/>
                  </a:solidFill>
                </a:ln>
                <a:solidFill>
                  <a:srgbClr val="EBF1DE"/>
                </a:solidFill>
                <a:effectLst/>
                <a:latin typeface="Script MT Bold" pitchFamily="66" charset="0"/>
                <a:ea typeface="Times New Roman" pitchFamily="18" charset="0"/>
                <a:cs typeface="Times New Roman" pitchFamily="18" charset="0"/>
              </a:rPr>
              <a:t>Lo mismo a los 60 a</a:t>
            </a:r>
            <a:r>
              <a:rPr lang="es-CL" sz="2800" b="1" dirty="0" smtClean="0">
                <a:ln>
                  <a:solidFill>
                    <a:srgbClr val="003300"/>
                  </a:solidFill>
                </a:ln>
                <a:solidFill>
                  <a:srgbClr val="EBF1DE"/>
                </a:solidFill>
                <a:latin typeface="Script MT Bold" pitchFamily="66" charset="0"/>
                <a:ea typeface="Times New Roman" pitchFamily="18" charset="0"/>
                <a:cs typeface="Times New Roman" pitchFamily="18" charset="0"/>
              </a:rPr>
              <a:t>ñ</a:t>
            </a:r>
            <a:r>
              <a:rPr kumimoji="0" lang="es-CL" sz="2800" b="1" i="0" u="none" strike="noStrike" cap="none" normalizeH="0" baseline="0" dirty="0" smtClean="0">
                <a:ln>
                  <a:solidFill>
                    <a:srgbClr val="003300"/>
                  </a:solidFill>
                </a:ln>
                <a:solidFill>
                  <a:srgbClr val="EBF1DE"/>
                </a:solidFill>
                <a:effectLst/>
                <a:latin typeface="Script MT Bold" pitchFamily="66" charset="0"/>
                <a:ea typeface="Times New Roman" pitchFamily="18" charset="0"/>
                <a:cs typeface="Times New Roman" pitchFamily="18" charset="0"/>
              </a:rPr>
              <a:t>os que a los 16, en todo coraz</a:t>
            </a:r>
            <a:r>
              <a:rPr lang="es-CL" sz="2800" b="1" dirty="0" smtClean="0">
                <a:ln>
                  <a:solidFill>
                    <a:srgbClr val="003300"/>
                  </a:solidFill>
                </a:ln>
                <a:solidFill>
                  <a:srgbClr val="EBF1DE"/>
                </a:solidFill>
                <a:latin typeface="Script MT Bold" pitchFamily="66" charset="0"/>
                <a:ea typeface="Times New Roman" pitchFamily="18" charset="0"/>
                <a:cs typeface="Times New Roman" pitchFamily="18" charset="0"/>
              </a:rPr>
              <a:t>ó</a:t>
            </a:r>
            <a:r>
              <a:rPr kumimoji="0" lang="es-CL" sz="2800" b="1" i="0" u="none" strike="noStrike" cap="none" normalizeH="0" baseline="0" dirty="0" smtClean="0">
                <a:ln>
                  <a:solidFill>
                    <a:srgbClr val="003300"/>
                  </a:solidFill>
                </a:ln>
                <a:solidFill>
                  <a:srgbClr val="EBF1DE"/>
                </a:solidFill>
                <a:effectLst/>
                <a:latin typeface="Script MT Bold" pitchFamily="66" charset="0"/>
                <a:ea typeface="Times New Roman" pitchFamily="18" charset="0"/>
                <a:cs typeface="Times New Roman" pitchFamily="18" charset="0"/>
              </a:rPr>
              <a:t>n humano palpita el ansia por lo maravilloso, </a:t>
            </a:r>
            <a:endParaRPr kumimoji="0" lang="es-CL" sz="2800" b="0" i="0" u="none" strike="noStrike" cap="none" normalizeH="0" baseline="0" dirty="0" smtClean="0">
              <a:ln>
                <a:solidFill>
                  <a:srgbClr val="003300"/>
                </a:solidFill>
              </a:ln>
              <a:solidFill>
                <a:srgbClr val="EBF1DE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399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499"/>
          </a:xfrm>
          <a:prstGeom prst="rect">
            <a:avLst/>
          </a:prstGeom>
          <a:solidFill>
            <a:srgbClr val="39AD7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499"/>
          </a:xfrm>
          <a:prstGeom prst="rect">
            <a:avLst/>
          </a:prstGeom>
          <a:solidFill>
            <a:srgbClr val="49C3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92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mph" presetSubtype="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20" dur="4000" fill="hold"/>
                                        <p:tgtEl>
                                          <p:spTgt spid="51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9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7" grpId="0"/>
      <p:bldP spid="4" grpId="0" animBg="1"/>
      <p:bldP spid="5" grpId="0" animBg="1"/>
      <p:bldP spid="6" grpId="0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PPS DE CREACION PROPIA - EXCLUSIVOS\- Juventud\Imágenes\Little_girls_Glance_4668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9525"/>
            <a:ext cx="9156700" cy="51625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499992" y="3363838"/>
            <a:ext cx="4320480" cy="1528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800"/>
              </a:lnSpc>
            </a:pPr>
            <a:r>
              <a:rPr lang="es-CL" sz="2800" b="1" dirty="0" smtClean="0">
                <a:ln>
                  <a:solidFill>
                    <a:srgbClr val="A70565"/>
                  </a:solidFill>
                </a:ln>
                <a:solidFill>
                  <a:srgbClr val="EBF1DE"/>
                </a:solidFill>
                <a:latin typeface="Script MT Bold" pitchFamily="66" charset="0"/>
                <a:ea typeface="Times New Roman" pitchFamily="18" charset="0"/>
                <a:cs typeface="Times New Roman" pitchFamily="18" charset="0"/>
              </a:rPr>
              <a:t>El constante apetito, como de niño, por lo que ha de venir y la alegr</a:t>
            </a:r>
            <a:r>
              <a:rPr lang="es-CL" sz="2800" b="1" dirty="0" smtClean="0">
                <a:ln>
                  <a:solidFill>
                    <a:srgbClr val="A70565"/>
                  </a:solidFill>
                </a:ln>
                <a:solidFill>
                  <a:srgbClr val="EBF1DE"/>
                </a:solidFill>
                <a:ea typeface="Times New Roman" pitchFamily="18" charset="0"/>
                <a:cs typeface="Times New Roman" pitchFamily="18" charset="0"/>
              </a:rPr>
              <a:t>í</a:t>
            </a:r>
            <a:r>
              <a:rPr lang="es-CL" sz="2800" b="1" dirty="0" smtClean="0">
                <a:ln>
                  <a:solidFill>
                    <a:srgbClr val="A70565"/>
                  </a:solidFill>
                </a:ln>
                <a:solidFill>
                  <a:srgbClr val="EBF1DE"/>
                </a:solidFill>
                <a:latin typeface="Script MT Bold" pitchFamily="66" charset="0"/>
                <a:ea typeface="Times New Roman" pitchFamily="18" charset="0"/>
                <a:cs typeface="Times New Roman" pitchFamily="18" charset="0"/>
              </a:rPr>
              <a:t>a inherente al juego de la vida.</a:t>
            </a:r>
            <a:endParaRPr lang="es-ES" sz="2800" dirty="0">
              <a:ln>
                <a:solidFill>
                  <a:srgbClr val="A70565"/>
                </a:solidFill>
              </a:ln>
              <a:solidFill>
                <a:srgbClr val="EBF1DE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20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D:\PPS DE CREACION PROPIA - EXCLUSIVOS\- Juventud\Imágenes\17 - music-notes-heart-wallpaper-music-notes-heart-desktop.+dd1c8933d8abead6925110b7f460d812+f5b4a5d64b32e8453ca5df3fc308f4b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2483768" y="1635646"/>
            <a:ext cx="396044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CL" sz="2800" b="1" i="0" u="none" strike="noStrike" cap="none" normalizeH="0" baseline="0" dirty="0" smtClean="0">
                <a:ln>
                  <a:solidFill>
                    <a:srgbClr val="990000"/>
                  </a:solidFill>
                </a:ln>
                <a:solidFill>
                  <a:srgbClr val="FF0000"/>
                </a:solidFill>
                <a:effectLst/>
                <a:latin typeface="Script MT Bold" pitchFamily="66" charset="0"/>
                <a:ea typeface="Times New Roman" pitchFamily="18" charset="0"/>
                <a:cs typeface="Times New Roman" pitchFamily="18" charset="0"/>
              </a:rPr>
              <a:t>En el centro del coraz</a:t>
            </a:r>
            <a:r>
              <a:rPr lang="es-CL" sz="2800" b="1" dirty="0" smtClean="0">
                <a:ln>
                  <a:solidFill>
                    <a:srgbClr val="990000"/>
                  </a:solidFill>
                </a:ln>
                <a:solidFill>
                  <a:srgbClr val="FF0000"/>
                </a:solidFill>
                <a:latin typeface="Script MT Bold" pitchFamily="66" charset="0"/>
                <a:ea typeface="Times New Roman" pitchFamily="18" charset="0"/>
                <a:cs typeface="Times New Roman" pitchFamily="18" charset="0"/>
              </a:rPr>
              <a:t>ó</a:t>
            </a:r>
            <a:r>
              <a:rPr kumimoji="0" lang="es-CL" sz="2800" b="1" i="0" u="none" strike="noStrike" cap="none" normalizeH="0" baseline="0" dirty="0" smtClean="0">
                <a:ln>
                  <a:solidFill>
                    <a:srgbClr val="990000"/>
                  </a:solidFill>
                </a:ln>
                <a:solidFill>
                  <a:srgbClr val="FF0000"/>
                </a:solidFill>
                <a:effectLst/>
                <a:latin typeface="Script MT Bold" pitchFamily="66" charset="0"/>
                <a:ea typeface="Times New Roman" pitchFamily="18" charset="0"/>
                <a:cs typeface="Times New Roman" pitchFamily="18" charset="0"/>
              </a:rPr>
              <a:t>n, del tuyo y del m</a:t>
            </a:r>
            <a:r>
              <a:rPr lang="es-CL" sz="2800" b="1" dirty="0" smtClean="0">
                <a:ln>
                  <a:solidFill>
                    <a:srgbClr val="990000"/>
                  </a:solidFill>
                </a:ln>
                <a:solidFill>
                  <a:srgbClr val="FF0000"/>
                </a:solidFill>
                <a:latin typeface="Script MT Bold" pitchFamily="66" charset="0"/>
                <a:ea typeface="Times New Roman" pitchFamily="18" charset="0"/>
                <a:cs typeface="Times New Roman" pitchFamily="18" charset="0"/>
              </a:rPr>
              <a:t>í</a:t>
            </a:r>
            <a:r>
              <a:rPr kumimoji="0" lang="es-CL" sz="2800" b="1" i="0" u="none" strike="noStrike" cap="none" normalizeH="0" baseline="0" dirty="0" smtClean="0">
                <a:ln>
                  <a:solidFill>
                    <a:srgbClr val="990000"/>
                  </a:solidFill>
                </a:ln>
                <a:solidFill>
                  <a:srgbClr val="FF0000"/>
                </a:solidFill>
                <a:effectLst/>
                <a:latin typeface="Script MT Bold" pitchFamily="66" charset="0"/>
                <a:ea typeface="Times New Roman" pitchFamily="18" charset="0"/>
                <a:cs typeface="Times New Roman" pitchFamily="18" charset="0"/>
              </a:rPr>
              <a:t>o, existe una estaci</a:t>
            </a:r>
            <a:r>
              <a:rPr lang="es-CL" sz="2800" b="1" dirty="0" smtClean="0">
                <a:ln>
                  <a:solidFill>
                    <a:srgbClr val="990000"/>
                  </a:solidFill>
                </a:ln>
                <a:solidFill>
                  <a:srgbClr val="FF0000"/>
                </a:solidFill>
                <a:latin typeface="Script MT Bold" pitchFamily="66" charset="0"/>
                <a:ea typeface="Times New Roman" pitchFamily="18" charset="0"/>
                <a:cs typeface="Times New Roman" pitchFamily="18" charset="0"/>
              </a:rPr>
              <a:t>ó</a:t>
            </a:r>
            <a:r>
              <a:rPr kumimoji="0" lang="es-CL" sz="2800" b="1" i="0" u="none" strike="noStrike" cap="none" normalizeH="0" baseline="0" dirty="0" smtClean="0">
                <a:ln>
                  <a:solidFill>
                    <a:srgbClr val="990000"/>
                  </a:solidFill>
                </a:ln>
                <a:solidFill>
                  <a:srgbClr val="FF0000"/>
                </a:solidFill>
                <a:effectLst/>
                <a:latin typeface="Script MT Bold" pitchFamily="66" charset="0"/>
                <a:ea typeface="Times New Roman" pitchFamily="18" charset="0"/>
                <a:cs typeface="Times New Roman" pitchFamily="18" charset="0"/>
              </a:rPr>
              <a:t>n de radio.</a:t>
            </a:r>
            <a:endParaRPr kumimoji="0" lang="es-CL" sz="2800" b="0" i="0" u="none" strike="noStrike" cap="none" normalizeH="0" baseline="0" dirty="0" smtClean="0">
              <a:ln>
                <a:solidFill>
                  <a:srgbClr val="990000"/>
                </a:solidFill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3 Extracto"/>
          <p:cNvSpPr/>
          <p:nvPr/>
        </p:nvSpPr>
        <p:spPr>
          <a:xfrm>
            <a:off x="0" y="2571750"/>
            <a:ext cx="9144000" cy="2571750"/>
          </a:xfrm>
          <a:prstGeom prst="flowChartExtra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xtracto"/>
          <p:cNvSpPr/>
          <p:nvPr/>
        </p:nvSpPr>
        <p:spPr>
          <a:xfrm rot="16200000">
            <a:off x="4286250" y="285750"/>
            <a:ext cx="5143500" cy="4572000"/>
          </a:xfrm>
          <a:prstGeom prst="flowChartExtra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>
            <a:off x="0" y="0"/>
            <a:ext cx="9144000" cy="2571750"/>
          </a:xfrm>
          <a:prstGeom prst="flowChartMerg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 rot="16200000">
            <a:off x="-285750" y="285750"/>
            <a:ext cx="5143500" cy="4572000"/>
          </a:xfrm>
          <a:prstGeom prst="flowChartMerg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98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4000" fill="hold"/>
                                        <p:tgtEl>
                                          <p:spTgt spid="1433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D:\PPS DE CREACION PROPIA - EXCLUSIVOS\- Juventud\Imágenes\553f4084dabc67a6ef830e211d227730.+b00a33c086f14d3da92c5d780971c27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251520" y="704079"/>
            <a:ext cx="432048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CL" sz="2800" b="1" i="0" u="none" strike="noStrike" cap="none" normalizeH="0" baseline="0" dirty="0" smtClean="0">
                <a:ln>
                  <a:solidFill>
                    <a:srgbClr val="482400"/>
                  </a:solidFill>
                </a:ln>
                <a:solidFill>
                  <a:srgbClr val="FFFF99"/>
                </a:solidFill>
                <a:effectLst/>
                <a:latin typeface="Script MT Bold" pitchFamily="66" charset="0"/>
                <a:ea typeface="Times New Roman" pitchFamily="18" charset="0"/>
                <a:cs typeface="Times New Roman" pitchFamily="18" charset="0"/>
              </a:rPr>
              <a:t>Mientras recibas mensajes de belleza, esperanza, alegr</a:t>
            </a:r>
            <a:r>
              <a:rPr lang="es-CL" sz="2800" b="1" dirty="0" smtClean="0">
                <a:ln>
                  <a:solidFill>
                    <a:srgbClr val="482400"/>
                  </a:solidFill>
                </a:ln>
                <a:solidFill>
                  <a:srgbClr val="FFFF99"/>
                </a:solidFill>
                <a:latin typeface="Script MT Bold" pitchFamily="66" charset="0"/>
                <a:ea typeface="Times New Roman" pitchFamily="18" charset="0"/>
                <a:cs typeface="Times New Roman" pitchFamily="18" charset="0"/>
              </a:rPr>
              <a:t>í</a:t>
            </a:r>
            <a:r>
              <a:rPr kumimoji="0" lang="es-CL" sz="2800" b="1" i="0" u="none" strike="noStrike" cap="none" normalizeH="0" baseline="0" dirty="0" smtClean="0">
                <a:ln>
                  <a:solidFill>
                    <a:srgbClr val="482400"/>
                  </a:solidFill>
                </a:ln>
                <a:solidFill>
                  <a:srgbClr val="FFFF99"/>
                </a:solidFill>
                <a:effectLst/>
                <a:latin typeface="Script MT Bold" pitchFamily="66" charset="0"/>
                <a:ea typeface="Times New Roman" pitchFamily="18" charset="0"/>
                <a:cs typeface="Times New Roman" pitchFamily="18" charset="0"/>
              </a:rPr>
              <a:t>a, valor y fuerza, tanto de los hombres como del infinito, seguir</a:t>
            </a:r>
            <a:r>
              <a:rPr lang="es-CL" sz="2800" b="1" dirty="0" smtClean="0">
                <a:ln>
                  <a:solidFill>
                    <a:srgbClr val="482400"/>
                  </a:solidFill>
                </a:ln>
                <a:solidFill>
                  <a:srgbClr val="FFFF99"/>
                </a:solidFill>
                <a:latin typeface="Script MT Bold" pitchFamily="66" charset="0"/>
                <a:ea typeface="Times New Roman" pitchFamily="18" charset="0"/>
                <a:cs typeface="Times New Roman" pitchFamily="18" charset="0"/>
              </a:rPr>
              <a:t>á</a:t>
            </a:r>
            <a:r>
              <a:rPr kumimoji="0" lang="es-CL" sz="2800" b="1" i="0" u="none" strike="noStrike" cap="none" normalizeH="0" baseline="0" dirty="0" smtClean="0">
                <a:ln>
                  <a:solidFill>
                    <a:srgbClr val="482400"/>
                  </a:solidFill>
                </a:ln>
                <a:solidFill>
                  <a:srgbClr val="FFFF99"/>
                </a:solidFill>
                <a:effectLst/>
                <a:latin typeface="Script MT Bold" pitchFamily="66" charset="0"/>
                <a:ea typeface="Times New Roman" pitchFamily="18" charset="0"/>
                <a:cs typeface="Times New Roman" pitchFamily="18" charset="0"/>
              </a:rPr>
              <a:t>s siendo joven.</a:t>
            </a:r>
            <a:endParaRPr kumimoji="0" lang="es-CL" sz="2800" b="0" i="0" u="none" strike="noStrike" cap="none" normalizeH="0" baseline="0" dirty="0" smtClean="0">
              <a:ln>
                <a:solidFill>
                  <a:srgbClr val="482400"/>
                </a:solidFill>
              </a:ln>
              <a:solidFill>
                <a:srgbClr val="FFFF99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 flipH="1">
            <a:off x="4499992" y="0"/>
            <a:ext cx="4644008" cy="25717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 flipV="1">
            <a:off x="0" y="257175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 flipH="1" flipV="1">
            <a:off x="4499992" y="2571750"/>
            <a:ext cx="4644008" cy="257175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D:\PPS DE CREACION PROPIA - EXCLUSIVOS\- Juventud\Imágenes\19 - 579635_299561863465566_657921658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pic>
        <p:nvPicPr>
          <p:cNvPr id="1050" name="Picture 26" descr="D:\PPS DE CREACION PROPIA - EXCLUSIVOS\- Juventud\Imágenes\579635_299561863465566_657921658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3" name="32 Rectángulo"/>
          <p:cNvSpPr/>
          <p:nvPr/>
        </p:nvSpPr>
        <p:spPr>
          <a:xfrm>
            <a:off x="467544" y="3147814"/>
            <a:ext cx="468052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L" sz="2800" b="1" dirty="0" smtClean="0">
                <a:ln>
                  <a:solidFill>
                    <a:srgbClr val="283C33"/>
                  </a:solidFill>
                </a:ln>
                <a:solidFill>
                  <a:srgbClr val="FDDFD3"/>
                </a:solidFill>
                <a:latin typeface="Script MT Bold" pitchFamily="66" charset="0"/>
                <a:ea typeface="Times New Roman" pitchFamily="18" charset="0"/>
                <a:cs typeface="Times New Roman" pitchFamily="18" charset="0"/>
              </a:rPr>
              <a:t>Cuando se abatan tus antenas, cuando las nieves del cinismo y el hielo del pesimismo cubran tu espíritu </a:t>
            </a:r>
            <a:endParaRPr lang="es-ES" sz="2800" dirty="0">
              <a:ln>
                <a:solidFill>
                  <a:srgbClr val="283C33"/>
                </a:solidFill>
              </a:ln>
              <a:solidFill>
                <a:srgbClr val="FDDFD3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90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50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1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D:\PPS DE CREACION PROPIA - EXCLUSIVOS\- Juventud\Imágenes\atardecer-en-otoño.+10442e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63"/>
            <a:ext cx="9172576" cy="5138737"/>
          </a:xfrm>
          <a:prstGeom prst="rect">
            <a:avLst/>
          </a:prstGeom>
          <a:noFill/>
        </p:spPr>
      </p:pic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3923928" y="3507854"/>
            <a:ext cx="468052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CL" sz="2800" b="1" dirty="0" smtClean="0">
                <a:ln>
                  <a:solidFill>
                    <a:srgbClr val="3B1303"/>
                  </a:solidFill>
                </a:ln>
                <a:solidFill>
                  <a:srgbClr val="FFE2C5"/>
                </a:solidFill>
                <a:latin typeface="Script MT Bold" pitchFamily="66" charset="0"/>
                <a:ea typeface="Times New Roman" pitchFamily="18" charset="0"/>
                <a:cs typeface="Times New Roman" pitchFamily="18" charset="0"/>
              </a:rPr>
              <a:t>E</a:t>
            </a:r>
            <a:r>
              <a:rPr kumimoji="0" lang="es-CL" sz="2800" b="1" i="0" u="none" strike="noStrike" cap="none" normalizeH="0" baseline="0" dirty="0" smtClean="0">
                <a:ln>
                  <a:solidFill>
                    <a:srgbClr val="3B1303"/>
                  </a:solidFill>
                </a:ln>
                <a:solidFill>
                  <a:srgbClr val="FFE2C5"/>
                </a:solidFill>
                <a:effectLst/>
                <a:latin typeface="Script MT Bold" pitchFamily="66" charset="0"/>
                <a:ea typeface="Times New Roman" pitchFamily="18" charset="0"/>
                <a:cs typeface="Times New Roman" pitchFamily="18" charset="0"/>
              </a:rPr>
              <a:t>ntonces si habr</a:t>
            </a:r>
            <a:r>
              <a:rPr lang="es-CL" sz="2800" b="1" dirty="0" smtClean="0">
                <a:ln>
                  <a:solidFill>
                    <a:srgbClr val="3B1303"/>
                  </a:solidFill>
                </a:ln>
                <a:solidFill>
                  <a:srgbClr val="FFE2C5"/>
                </a:solidFill>
                <a:latin typeface="Script MT Bold" pitchFamily="66" charset="0"/>
                <a:ea typeface="Times New Roman" pitchFamily="18" charset="0"/>
                <a:cs typeface="Times New Roman" pitchFamily="18" charset="0"/>
              </a:rPr>
              <a:t>á</a:t>
            </a:r>
            <a:r>
              <a:rPr kumimoji="0" lang="es-CL" sz="2800" b="1" i="0" u="none" strike="noStrike" cap="none" normalizeH="0" baseline="0" dirty="0" smtClean="0">
                <a:ln>
                  <a:solidFill>
                    <a:srgbClr val="3B1303"/>
                  </a:solidFill>
                </a:ln>
                <a:solidFill>
                  <a:srgbClr val="FFE2C5"/>
                </a:solidFill>
                <a:effectLst/>
                <a:latin typeface="Script MT Bold" pitchFamily="66" charset="0"/>
                <a:ea typeface="Times New Roman" pitchFamily="18" charset="0"/>
                <a:cs typeface="Times New Roman" pitchFamily="18" charset="0"/>
              </a:rPr>
              <a:t>s envejecido, aunque s</a:t>
            </a:r>
            <a:r>
              <a:rPr lang="es-CL" sz="2800" b="1" dirty="0" smtClean="0">
                <a:ln>
                  <a:solidFill>
                    <a:srgbClr val="3B1303"/>
                  </a:solidFill>
                </a:ln>
                <a:solidFill>
                  <a:srgbClr val="FFE2C5"/>
                </a:solidFill>
                <a:latin typeface="Script MT Bold" pitchFamily="66" charset="0"/>
                <a:ea typeface="Times New Roman" pitchFamily="18" charset="0"/>
                <a:cs typeface="Times New Roman" pitchFamily="18" charset="0"/>
              </a:rPr>
              <a:t>o</a:t>
            </a:r>
            <a:r>
              <a:rPr kumimoji="0" lang="es-CL" sz="2800" b="1" i="0" u="none" strike="noStrike" cap="none" normalizeH="0" baseline="0" dirty="0" smtClean="0">
                <a:ln>
                  <a:solidFill>
                    <a:srgbClr val="3B1303"/>
                  </a:solidFill>
                </a:ln>
                <a:solidFill>
                  <a:srgbClr val="FFE2C5"/>
                </a:solidFill>
                <a:effectLst/>
                <a:latin typeface="Script MT Bold" pitchFamily="66" charset="0"/>
                <a:ea typeface="Times New Roman" pitchFamily="18" charset="0"/>
                <a:cs typeface="Times New Roman" pitchFamily="18" charset="0"/>
              </a:rPr>
              <a:t>lo tengas 20 a</a:t>
            </a:r>
            <a:r>
              <a:rPr lang="es-CL" sz="2800" b="1" dirty="0" smtClean="0">
                <a:ln>
                  <a:solidFill>
                    <a:srgbClr val="3B1303"/>
                  </a:solidFill>
                </a:ln>
                <a:solidFill>
                  <a:srgbClr val="FFE2C5"/>
                </a:solidFill>
                <a:latin typeface="Script MT Bold" pitchFamily="66" charset="0"/>
                <a:ea typeface="Times New Roman" pitchFamily="18" charset="0"/>
                <a:cs typeface="Times New Roman" pitchFamily="18" charset="0"/>
              </a:rPr>
              <a:t>ñ</a:t>
            </a:r>
            <a:r>
              <a:rPr kumimoji="0" lang="es-CL" sz="2800" b="1" i="0" u="none" strike="noStrike" cap="none" normalizeH="0" baseline="0" dirty="0" smtClean="0">
                <a:ln>
                  <a:solidFill>
                    <a:srgbClr val="3B1303"/>
                  </a:solidFill>
                </a:ln>
                <a:solidFill>
                  <a:srgbClr val="FFE2C5"/>
                </a:solidFill>
                <a:effectLst/>
                <a:latin typeface="Script MT Bold" pitchFamily="66" charset="0"/>
                <a:ea typeface="Times New Roman" pitchFamily="18" charset="0"/>
                <a:cs typeface="Times New Roman" pitchFamily="18" charset="0"/>
              </a:rPr>
              <a:t>os.</a:t>
            </a:r>
            <a:endParaRPr kumimoji="0" lang="es-CL" sz="2800" b="0" i="0" u="none" strike="noStrike" cap="none" normalizeH="0" baseline="0" dirty="0" smtClean="0">
              <a:ln>
                <a:solidFill>
                  <a:srgbClr val="3B1303"/>
                </a:solidFill>
              </a:ln>
              <a:solidFill>
                <a:srgbClr val="FFE2C5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3 Triángulo isósceles"/>
          <p:cNvSpPr/>
          <p:nvPr/>
        </p:nvSpPr>
        <p:spPr>
          <a:xfrm>
            <a:off x="0" y="0"/>
            <a:ext cx="3059832" cy="5147760"/>
          </a:xfrm>
          <a:prstGeom prst="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Triángulo isósceles"/>
          <p:cNvSpPr/>
          <p:nvPr/>
        </p:nvSpPr>
        <p:spPr>
          <a:xfrm>
            <a:off x="3059832" y="-4260"/>
            <a:ext cx="3096344" cy="5147760"/>
          </a:xfrm>
          <a:prstGeom prst="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flipV="1">
            <a:off x="1475656" y="4260"/>
            <a:ext cx="3168352" cy="5139240"/>
          </a:xfrm>
          <a:prstGeom prst="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flipV="1">
            <a:off x="4572000" y="0"/>
            <a:ext cx="3024336" cy="5139240"/>
          </a:xfrm>
          <a:prstGeom prst="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rot="5400000">
            <a:off x="-1797918" y="1797918"/>
            <a:ext cx="5143500" cy="1547664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rot="5400000" flipV="1">
            <a:off x="5762414" y="1761914"/>
            <a:ext cx="5143500" cy="1619672"/>
          </a:xfrm>
          <a:prstGeom prst="rt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6012160" y="-4260"/>
            <a:ext cx="3131840" cy="5147760"/>
          </a:xfrm>
          <a:prstGeom prst="triangl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53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7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 fill="hold"/>
                                        <p:tgtEl>
                                          <p:spTgt spid="133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7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9" grpId="0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9412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PPS DE CREACION PROPIA - EXCLUSIVOS\- Juventud\Imágenes\enamorados-puesta-al-so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779912" y="555526"/>
            <a:ext cx="381642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L" sz="2800" b="1" dirty="0" smtClean="0">
                <a:ln>
                  <a:solidFill>
                    <a:srgbClr val="462300"/>
                  </a:solidFill>
                </a:ln>
                <a:solidFill>
                  <a:srgbClr val="FFD3A7"/>
                </a:solidFill>
                <a:latin typeface="Script MT Bold" pitchFamily="66" charset="0"/>
                <a:ea typeface="Times New Roman" pitchFamily="18" charset="0"/>
                <a:cs typeface="Times New Roman" pitchFamily="18" charset="0"/>
              </a:rPr>
              <a:t>Pero mientras tus antenas sigan en alto, dispuestas a captar las ondas del optimismo, </a:t>
            </a:r>
            <a:endParaRPr lang="es-ES" sz="2800" dirty="0">
              <a:ln>
                <a:solidFill>
                  <a:srgbClr val="462300"/>
                </a:solidFill>
              </a:ln>
              <a:solidFill>
                <a:srgbClr val="FFD3A7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815E2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9D72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C194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67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7CA8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4247456" y="915566"/>
            <a:ext cx="4896544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CL" sz="2800" b="1" dirty="0" smtClean="0">
                <a:ln>
                  <a:solidFill>
                    <a:srgbClr val="2E4645"/>
                  </a:solidFill>
                </a:ln>
                <a:solidFill>
                  <a:srgbClr val="B7DEE8"/>
                </a:solidFill>
                <a:latin typeface="Script MT Bold" pitchFamily="66" charset="0"/>
                <a:ea typeface="Times New Roman" pitchFamily="18" charset="0"/>
                <a:cs typeface="Times New Roman" pitchFamily="18" charset="0"/>
              </a:rPr>
              <a:t>H</a:t>
            </a:r>
            <a:r>
              <a:rPr kumimoji="0" lang="es-CL" sz="2800" b="1" i="0" u="none" strike="noStrike" cap="none" normalizeH="0" baseline="0" dirty="0" smtClean="0">
                <a:ln>
                  <a:solidFill>
                    <a:srgbClr val="2E4645"/>
                  </a:solidFill>
                </a:ln>
                <a:solidFill>
                  <a:srgbClr val="B7DEE8"/>
                </a:solidFill>
                <a:effectLst/>
                <a:latin typeface="Script MT Bold" pitchFamily="66" charset="0"/>
                <a:ea typeface="Times New Roman" pitchFamily="18" charset="0"/>
                <a:cs typeface="Times New Roman" pitchFamily="18" charset="0"/>
              </a:rPr>
              <a:t>ay esperanzas de que mueras joven, a</a:t>
            </a:r>
            <a:r>
              <a:rPr lang="es-CL" sz="2800" b="1" dirty="0" smtClean="0">
                <a:ln>
                  <a:solidFill>
                    <a:srgbClr val="2E4645"/>
                  </a:solidFill>
                </a:ln>
                <a:solidFill>
                  <a:srgbClr val="B7DEE8"/>
                </a:solidFill>
                <a:latin typeface="Script MT Bold" pitchFamily="66" charset="0"/>
                <a:ea typeface="Times New Roman" pitchFamily="18" charset="0"/>
                <a:cs typeface="Times New Roman" pitchFamily="18" charset="0"/>
              </a:rPr>
              <a:t>ú</a:t>
            </a:r>
            <a:r>
              <a:rPr kumimoji="0" lang="es-CL" sz="2800" b="1" i="0" u="none" strike="noStrike" cap="none" normalizeH="0" baseline="0" dirty="0" smtClean="0">
                <a:ln>
                  <a:solidFill>
                    <a:srgbClr val="2E4645"/>
                  </a:solidFill>
                </a:ln>
                <a:solidFill>
                  <a:srgbClr val="B7DEE8"/>
                </a:solidFill>
                <a:effectLst/>
                <a:latin typeface="Script MT Bold" pitchFamily="66" charset="0"/>
                <a:ea typeface="Times New Roman" pitchFamily="18" charset="0"/>
                <a:cs typeface="Times New Roman" pitchFamily="18" charset="0"/>
              </a:rPr>
              <a:t>n cuando seas un octogenario.</a:t>
            </a:r>
            <a:endParaRPr kumimoji="0" lang="es-CL" sz="2800" b="0" i="0" u="none" strike="noStrike" cap="none" normalizeH="0" baseline="0" dirty="0" smtClean="0">
              <a:ln>
                <a:solidFill>
                  <a:srgbClr val="2E4645"/>
                </a:solidFill>
              </a:ln>
              <a:solidFill>
                <a:srgbClr val="B7DEE8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71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wd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145" grpId="0"/>
      <p:bldP spid="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5" name="Picture 1" descr="D:\PPS DE CREACION PROPIA - EXCLUSIVOS\- Juventud\Imágenes\18278163_1331856563568975_8607256478016752010_o.+2388526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grpSp>
        <p:nvGrpSpPr>
          <p:cNvPr id="3" name="12 Grupo"/>
          <p:cNvGrpSpPr/>
          <p:nvPr/>
        </p:nvGrpSpPr>
        <p:grpSpPr>
          <a:xfrm>
            <a:off x="0" y="0"/>
            <a:ext cx="9144000" cy="5143500"/>
            <a:chOff x="611560" y="836712"/>
            <a:chExt cx="3600400" cy="5032176"/>
          </a:xfrm>
          <a:solidFill>
            <a:schemeClr val="accent1">
              <a:lumMod val="75000"/>
            </a:schemeClr>
          </a:solidFill>
        </p:grpSpPr>
        <p:sp>
          <p:nvSpPr>
            <p:cNvPr id="4" name="3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" name="4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10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D:\PPS DE CREACION PROPIA - EXCLUSIVOS\- Juventud\Imágenes\CONMIVIOL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539552" y="4209932"/>
            <a:ext cx="338437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CL" sz="2400" b="1" dirty="0" smtClean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Script MT Bold" pitchFamily="66" charset="0"/>
                <a:ea typeface="Times New Roman" pitchFamily="18" charset="0"/>
                <a:cs typeface="Arial" pitchFamily="34" charset="0"/>
              </a:rPr>
              <a:t>Texto</a:t>
            </a:r>
            <a:r>
              <a:rPr kumimoji="0" lang="es-CL" sz="2400" b="1" i="0" u="none" strike="noStrike" cap="none" normalizeH="0" baseline="0" dirty="0" smtClean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/>
                <a:latin typeface="Script MT Bold" pitchFamily="66" charset="0"/>
                <a:ea typeface="Times New Roman" pitchFamily="18" charset="0"/>
                <a:cs typeface="Arial" pitchFamily="34" charset="0"/>
              </a:rPr>
              <a:t>: </a:t>
            </a:r>
            <a:r>
              <a:rPr kumimoji="0" lang="es-CL" sz="2400" b="1" i="0" u="none" strike="noStrike" cap="none" normalizeH="0" baseline="0" dirty="0" smtClean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/>
                <a:latin typeface="Script MT Bold" pitchFamily="66" charset="0"/>
                <a:ea typeface="Times New Roman" pitchFamily="18" charset="0"/>
                <a:cs typeface="Arial" pitchFamily="34" charset="0"/>
              </a:rPr>
              <a:t>Samuel </a:t>
            </a:r>
            <a:r>
              <a:rPr kumimoji="0" lang="es-CL" sz="2400" b="1" i="0" u="none" strike="noStrike" cap="none" normalizeH="0" baseline="0" dirty="0" err="1" smtClean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/>
                <a:latin typeface="Script MT Bold" pitchFamily="66" charset="0"/>
                <a:ea typeface="Times New Roman" pitchFamily="18" charset="0"/>
                <a:cs typeface="Arial" pitchFamily="34" charset="0"/>
              </a:rPr>
              <a:t>Ullman</a:t>
            </a:r>
            <a:endParaRPr kumimoji="0" lang="es-CL" sz="2400" b="0" i="0" u="none" strike="noStrike" cap="none" normalizeH="0" baseline="0" dirty="0" smtClean="0">
              <a:ln>
                <a:solidFill>
                  <a:schemeClr val="accent4">
                    <a:lumMod val="20000"/>
                    <a:lumOff val="80000"/>
                  </a:schemeClr>
                </a:solidFill>
              </a:ln>
              <a:solidFill>
                <a:schemeClr val="accent4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ectangle 2"/>
          <p:cNvSpPr>
            <a:spLocks noChangeArrowheads="1"/>
          </p:cNvSpPr>
          <p:nvPr/>
        </p:nvSpPr>
        <p:spPr bwMode="auto">
          <a:xfrm>
            <a:off x="683568" y="771550"/>
            <a:ext cx="288032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CL" sz="2400" b="1" i="0" u="none" strike="noStrike" cap="none" normalizeH="0" baseline="0" dirty="0" smtClean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/>
                <a:latin typeface="Script MT Bold" pitchFamily="66" charset="0"/>
                <a:ea typeface="Times New Roman" pitchFamily="18" charset="0"/>
                <a:cs typeface="Arial" pitchFamily="34" charset="0"/>
              </a:rPr>
              <a:t>Marzo 2018 </a:t>
            </a:r>
            <a:endParaRPr kumimoji="0" lang="es-CL" sz="2400" b="0" i="0" u="none" strike="noStrike" cap="none" normalizeH="0" baseline="0" dirty="0" smtClean="0">
              <a:ln>
                <a:solidFill>
                  <a:schemeClr val="accent4">
                    <a:lumMod val="20000"/>
                    <a:lumOff val="80000"/>
                  </a:schemeClr>
                </a:solidFill>
              </a:ln>
              <a:solidFill>
                <a:schemeClr val="accent4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ectangle 3"/>
          <p:cNvSpPr>
            <a:spLocks noChangeArrowheads="1"/>
          </p:cNvSpPr>
          <p:nvPr/>
        </p:nvSpPr>
        <p:spPr bwMode="auto">
          <a:xfrm>
            <a:off x="683568" y="1306964"/>
            <a:ext cx="309634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CL" sz="2400" b="1" dirty="0" smtClean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Script MT Bold" pitchFamily="66" charset="0"/>
                <a:cs typeface="Arial" pitchFamily="34" charset="0"/>
              </a:rPr>
              <a:t>Música</a:t>
            </a:r>
            <a:r>
              <a:rPr lang="es-CL" sz="2400" b="1" dirty="0" smtClean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Script MT Bold" pitchFamily="66" charset="0"/>
                <a:cs typeface="Arial" pitchFamily="34" charset="0"/>
              </a:rPr>
              <a:t>: Cliff Richard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s-CL" sz="2400" b="1" dirty="0" smtClean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Script MT Bold" pitchFamily="66" charset="0"/>
                <a:cs typeface="Arial" pitchFamily="34" charset="0"/>
              </a:rPr>
              <a:t> </a:t>
            </a:r>
            <a:r>
              <a:rPr lang="es-CL" sz="2400" b="1" dirty="0" smtClean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Script MT Bold" pitchFamily="66" charset="0"/>
                <a:cs typeface="Arial" pitchFamily="34" charset="0"/>
              </a:rPr>
              <a:t>        </a:t>
            </a:r>
            <a:r>
              <a:rPr lang="es-CL" sz="2400" b="1" dirty="0" err="1" smtClean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Script MT Bold" pitchFamily="66" charset="0"/>
                <a:cs typeface="Arial" pitchFamily="34" charset="0"/>
              </a:rPr>
              <a:t>The</a:t>
            </a:r>
            <a:r>
              <a:rPr lang="es-CL" sz="2400" b="1" dirty="0" smtClean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Script MT Bold" pitchFamily="66" charset="0"/>
                <a:cs typeface="Arial" pitchFamily="34" charset="0"/>
              </a:rPr>
              <a:t> Young </a:t>
            </a:r>
            <a:r>
              <a:rPr lang="es-CL" sz="2400" b="1" dirty="0" err="1" smtClean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Script MT Bold" pitchFamily="66" charset="0"/>
                <a:cs typeface="Arial" pitchFamily="34" charset="0"/>
              </a:rPr>
              <a:t>One</a:t>
            </a:r>
            <a:r>
              <a:rPr lang="es-CL" sz="2400" b="1" dirty="0" smtClean="0">
                <a:ln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latin typeface="Script MT Bold" pitchFamily="66" charset="0"/>
                <a:cs typeface="Arial" pitchFamily="34" charset="0"/>
              </a:rPr>
              <a:t> </a:t>
            </a:r>
            <a:endParaRPr kumimoji="0" lang="es-CL" sz="2400" b="0" i="0" u="none" strike="noStrike" cap="none" normalizeH="0" baseline="0" dirty="0" smtClean="0">
              <a:ln>
                <a:solidFill>
                  <a:schemeClr val="accent4">
                    <a:lumMod val="20000"/>
                    <a:lumOff val="80000"/>
                  </a:schemeClr>
                </a:solidFill>
              </a:ln>
              <a:solidFill>
                <a:schemeClr val="accent4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6" name="18 Grupo"/>
          <p:cNvGrpSpPr/>
          <p:nvPr/>
        </p:nvGrpSpPr>
        <p:grpSpPr>
          <a:xfrm>
            <a:off x="7452320" y="3579862"/>
            <a:ext cx="1255429" cy="1233428"/>
            <a:chOff x="5724126" y="4941168"/>
            <a:chExt cx="1255429" cy="1644571"/>
          </a:xfrm>
        </p:grpSpPr>
        <p:pic>
          <p:nvPicPr>
            <p:cNvPr id="17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flipH="1">
              <a:off x="5724128" y="4941168"/>
              <a:ext cx="1080120" cy="12438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" name="17 CuadroTexto"/>
            <p:cNvSpPr txBox="1"/>
            <p:nvPr/>
          </p:nvSpPr>
          <p:spPr>
            <a:xfrm flipH="1">
              <a:off x="5724126" y="6093296"/>
              <a:ext cx="1255429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b="1" dirty="0" smtClean="0">
                  <a:ln w="3175">
                    <a:solidFill>
                      <a:schemeClr val="accent4">
                        <a:lumMod val="20000"/>
                        <a:lumOff val="80000"/>
                      </a:schemeClr>
                    </a:solidFill>
                  </a:ln>
                  <a:solidFill>
                    <a:schemeClr val="accent4">
                      <a:lumMod val="75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Script MT Bold" pitchFamily="66" charset="0"/>
                </a:rPr>
                <a:t>Margarita</a:t>
              </a:r>
              <a:endParaRPr lang="es-ES_tradnl" b="1" dirty="0">
                <a:ln w="3175">
                  <a:solidFill>
                    <a:schemeClr val="accent4">
                      <a:lumMod val="20000"/>
                      <a:lumOff val="80000"/>
                    </a:schemeClr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endParaRPr>
            </a:p>
          </p:txBody>
        </p:sp>
      </p:grpSp>
      <p:sp>
        <p:nvSpPr>
          <p:cNvPr id="11" name="10 Rectángulo"/>
          <p:cNvSpPr/>
          <p:nvPr/>
        </p:nvSpPr>
        <p:spPr>
          <a:xfrm>
            <a:off x="1691680" y="1005576"/>
            <a:ext cx="5760640" cy="3240360"/>
          </a:xfrm>
          <a:prstGeom prst="rect">
            <a:avLst/>
          </a:prstGeom>
          <a:noFill/>
          <a:ln w="508000" cmpd="tri">
            <a:solidFill>
              <a:srgbClr val="57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noFill/>
          <a:ln w="508000" cmpd="tri">
            <a:solidFill>
              <a:srgbClr val="57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1763688" y="951570"/>
            <a:ext cx="5760640" cy="3240360"/>
          </a:xfrm>
          <a:prstGeom prst="rect">
            <a:avLst/>
          </a:prstGeom>
          <a:noFill/>
          <a:ln w="508000" cmpd="tri">
            <a:solidFill>
              <a:srgbClr val="57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noFill/>
          <a:ln w="508000" cmpd="tri">
            <a:solidFill>
              <a:srgbClr val="57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691680" y="951570"/>
            <a:ext cx="5760640" cy="3240360"/>
          </a:xfrm>
          <a:prstGeom prst="rect">
            <a:avLst/>
          </a:prstGeom>
          <a:noFill/>
          <a:ln w="508000" cmpd="tri">
            <a:solidFill>
              <a:srgbClr val="49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noFill/>
          <a:ln w="508000" cmpd="tri">
            <a:solidFill>
              <a:srgbClr val="49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691680" y="951570"/>
            <a:ext cx="5760640" cy="3240360"/>
          </a:xfrm>
          <a:prstGeom prst="rect">
            <a:avLst/>
          </a:prstGeom>
          <a:noFill/>
          <a:ln w="508000" cmpd="tri">
            <a:solidFill>
              <a:srgbClr val="57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noFill/>
          <a:ln w="508000" cmpd="tri">
            <a:solidFill>
              <a:srgbClr val="5733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354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6" presetClass="emph" presetSubtype="0" autoRev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43" dur="5000" fill="hold"/>
                                        <p:tgtEl>
                                          <p:spTgt spid="1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2" presetClass="entr" presetSubtype="0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0" presetClass="entr" presetSubtype="0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400" decel="100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4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4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4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1" grpId="0" animBg="1"/>
      <p:bldP spid="6" grpId="0" animBg="1"/>
      <p:bldP spid="10" grpId="0" animBg="1"/>
      <p:bldP spid="7" grpId="0" animBg="1"/>
      <p:bldP spid="8" grpId="0" animBg="1"/>
      <p:bldP spid="4" grpId="0" animBg="1"/>
      <p:bldP spid="9" grpId="0" animBg="1"/>
      <p:bldP spid="5" grpId="0" animBg="1"/>
      <p:bldP spid="1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2205</TotalTime>
  <Words>346</Words>
  <Application>Microsoft Office PowerPoint</Application>
  <PresentationFormat>Presentación en pantalla (16:9)</PresentationFormat>
  <Paragraphs>29</Paragraphs>
  <Slides>24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169</cp:revision>
  <dcterms:created xsi:type="dcterms:W3CDTF">2018-02-24T19:33:18Z</dcterms:created>
  <dcterms:modified xsi:type="dcterms:W3CDTF">2018-03-01T00:51:58Z</dcterms:modified>
</cp:coreProperties>
</file>