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8" r:id="rId3"/>
    <p:sldId id="278" r:id="rId4"/>
    <p:sldId id="257" r:id="rId5"/>
    <p:sldId id="275" r:id="rId6"/>
    <p:sldId id="258" r:id="rId7"/>
    <p:sldId id="270" r:id="rId8"/>
    <p:sldId id="259" r:id="rId9"/>
    <p:sldId id="260" r:id="rId10"/>
    <p:sldId id="271" r:id="rId11"/>
    <p:sldId id="261" r:id="rId12"/>
    <p:sldId id="272" r:id="rId13"/>
    <p:sldId id="262" r:id="rId14"/>
    <p:sldId id="273" r:id="rId15"/>
    <p:sldId id="263" r:id="rId16"/>
    <p:sldId id="276" r:id="rId17"/>
    <p:sldId id="264" r:id="rId18"/>
    <p:sldId id="274" r:id="rId19"/>
    <p:sldId id="277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vk+LcQtqqGzQqQi77mXQ==" hashData="6L/C0BG8k1FlOFviCJgrl0WXn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000"/>
    <a:srgbClr val="F60000"/>
    <a:srgbClr val="DA0000"/>
    <a:srgbClr val="700000"/>
    <a:srgbClr val="C00000"/>
    <a:srgbClr val="FF3F3F"/>
    <a:srgbClr val="AC0000"/>
    <a:srgbClr val="800000"/>
    <a:srgbClr val="990000"/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6" y="-10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EDE24-F137-420B-81FF-538D47D8E4B1}" type="datetimeFigureOut">
              <a:rPr lang="es-ES" smtClean="0"/>
              <a:t>15/05/2016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A16521-F58A-4398-A20D-F8A25BFCEE5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16521-F58A-4398-A20D-F8A25BFCEE55}" type="slidenum">
              <a:rPr lang="es-ES" smtClean="0"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DC0F7-31A1-4653-8E23-03F6F40D8965}" type="datetimeFigureOut">
              <a:rPr lang="es-ES" smtClean="0"/>
              <a:pPr/>
              <a:t>15/05/2016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684D-E990-42CD-B0CC-E21FB10E15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124DC0F7-31A1-4653-8E23-03F6F40D8965}" type="datetimeFigureOut">
              <a:rPr lang="es-ES" smtClean="0"/>
              <a:pPr/>
              <a:t>15/05/2016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580F684D-E990-42CD-B0CC-E21FB10E150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4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9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6.gif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Nueva carpeta\PPS DE CREACION PROPIA - EXCLUSIVOS\- Juguemos a ser niños\Imágenes\378492-alexfas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17420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996952"/>
            <a:ext cx="2557112" cy="911037"/>
          </a:xfrm>
          <a:prstGeom prst="rect">
            <a:avLst/>
          </a:prstGeom>
          <a:noFill/>
        </p:spPr>
      </p:pic>
      <p:pic>
        <p:nvPicPr>
          <p:cNvPr id="17422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1412776"/>
            <a:ext cx="797156" cy="869625"/>
          </a:xfrm>
          <a:prstGeom prst="rect">
            <a:avLst/>
          </a:prstGeom>
          <a:noFill/>
        </p:spPr>
      </p:pic>
      <p:pic>
        <p:nvPicPr>
          <p:cNvPr id="17424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2204864"/>
            <a:ext cx="1521843" cy="890331"/>
          </a:xfrm>
          <a:prstGeom prst="rect">
            <a:avLst/>
          </a:prstGeom>
          <a:noFill/>
        </p:spPr>
      </p:pic>
      <p:pic>
        <p:nvPicPr>
          <p:cNvPr id="17426" name="Picture 1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548680"/>
            <a:ext cx="4213540" cy="900684"/>
          </a:xfrm>
          <a:prstGeom prst="rect">
            <a:avLst/>
          </a:prstGeom>
          <a:noFill/>
        </p:spPr>
      </p:pic>
      <p:pic>
        <p:nvPicPr>
          <p:cNvPr id="17430" name="Picture 2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5877272"/>
            <a:ext cx="3528392" cy="483875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blipFill>
            <a:blip r:embed="rId10" cstate="print"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blipFill>
            <a:blip r:embed="rId10" cstate="print"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084168" y="0"/>
            <a:ext cx="3059832" cy="6858000"/>
          </a:xfrm>
          <a:prstGeom prst="diamond">
            <a:avLst/>
          </a:prstGeom>
          <a:blipFill>
            <a:blip r:embed="rId10" cstate="print"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475656" y="3429000"/>
            <a:ext cx="3096344" cy="3429000"/>
          </a:xfrm>
          <a:prstGeom prst="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3429000"/>
            <a:ext cx="3096344" cy="3429000"/>
          </a:xfrm>
          <a:prstGeom prst="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475656" y="0"/>
            <a:ext cx="3096344" cy="3429000"/>
          </a:xfrm>
          <a:prstGeom prst="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3096344" cy="3429000"/>
          </a:xfrm>
          <a:prstGeom prst="triangle">
            <a:avLst>
              <a:gd name="adj" fmla="val 50000"/>
            </a:avLst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1547664" cy="342900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640216" y="3429000"/>
            <a:ext cx="1503784" cy="342900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596336" y="0"/>
            <a:ext cx="1547664" cy="342900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The Grand Waltz - Leandl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:\Nueva carpeta\PPS DE CREACION PROPIA - EXCLUSIVOS\- Juguemos a ser niños\Imágenes\a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Juguemos a ser niños\Imágenes\img_bl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5517232"/>
            <a:ext cx="32015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66078"/>
                  </a:glow>
                </a:effectLst>
                <a:latin typeface="Vivaldi" pitchFamily="66" charset="0"/>
              </a:rPr>
              <a:t>Hagamos de la vida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66078"/>
                  </a:glow>
                </a:effectLst>
                <a:latin typeface="Vivaldi" pitchFamily="66" charset="0"/>
              </a:rPr>
              <a:t>La sonrisa de la misma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66078"/>
                </a:glo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Juguemos a ser niños\Imágenes\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482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1052736"/>
            <a:ext cx="32464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582C00">
                      <a:alpha val="40000"/>
                    </a:srgbClr>
                  </a:glow>
                </a:effectLst>
                <a:latin typeface="Vivaldi" pitchFamily="66" charset="0"/>
              </a:rPr>
              <a:t>Obrando con cariño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582C00">
                      <a:alpha val="40000"/>
                    </a:srgbClr>
                  </a:glow>
                </a:effectLst>
                <a:latin typeface="Vivaldi" pitchFamily="66" charset="0"/>
              </a:rPr>
              <a:t>Jugando como un niño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582C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2000" b="-9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D:\Nueva carpeta\PPS DE CREACION PROPIA - EXCLUSIVOS\- Juguemos a ser niños\Imágenes\Airplane_Little_girls_4720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E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Juguemos a ser niños\Imágenes\4 - Boys_Two_Hat_465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1196752"/>
            <a:ext cx="34980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A39E8B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no basa la aventura </a:t>
            </a:r>
          </a:p>
          <a:p>
            <a:r>
              <a:rPr lang="es-ES" sz="3200" b="1" dirty="0" smtClean="0">
                <a:ln w="3175">
                  <a:solidFill>
                    <a:srgbClr val="A39E8B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cosas materiales</a:t>
            </a:r>
            <a:endParaRPr lang="es-ES" sz="3200" b="1" dirty="0">
              <a:ln w="3175">
                <a:solidFill>
                  <a:srgbClr val="A39E8B"/>
                </a:solidFill>
              </a:ln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Juguemos a ser niños\Imágenes\Little_girls_Winter_hat_4758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60648"/>
            <a:ext cx="3249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Con inocencia y ternura</a:t>
            </a:r>
          </a:p>
          <a:p>
            <a:r>
              <a:rPr lang="es-ES" sz="32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Construye su Utopía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Nueva carpeta\PPS DE CREACION PROPIA - EXCLUSIVOS\- Juguemos a ser niños\Imágenes\748200_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768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51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Juguemos a ser niños\Imágenes\cooperati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15425" cy="6870700"/>
          </a:xfrm>
          <a:prstGeom prst="rect">
            <a:avLst/>
          </a:prstGeom>
          <a:noFill/>
        </p:spPr>
      </p:pic>
      <p:pic>
        <p:nvPicPr>
          <p:cNvPr id="5124" name="Picture 4" descr="D:\Nueva carpeta\PPS DE CREACION PROPIA - EXCLUSIVOS\- Juguemos a ser niños\Imágenes\8 - cooperati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8" y="-6350"/>
            <a:ext cx="9088437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980728"/>
            <a:ext cx="17828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latin typeface="Vivaldi" pitchFamily="66" charset="0"/>
              </a:rPr>
              <a:t>Nosotros </a:t>
            </a:r>
          </a:p>
          <a:p>
            <a:pPr algn="ctr"/>
            <a:r>
              <a:rPr lang="es-ES" sz="3200" b="1" dirty="0" smtClean="0">
                <a:latin typeface="Vivaldi" pitchFamily="66" charset="0"/>
              </a:rPr>
              <a:t>“los mayores”</a:t>
            </a:r>
          </a:p>
        </p:txBody>
      </p:sp>
      <p:pic>
        <p:nvPicPr>
          <p:cNvPr id="5123" name="Picture 3" descr="D:\Nueva carpeta\PPS DE CREACION PROPIA - EXCLUSIVOS\- Juguemos a ser niños\Imágenes\psych512_03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67813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2636912"/>
            <a:ext cx="28777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Hacemos la agonía</a:t>
            </a:r>
          </a:p>
          <a:p>
            <a:pPr lvl="0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A veces … de la vida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A4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Juguemos a ser niños\Imágenes\John_Wilhelm_Just_a_4366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Juguemos a ser niños\Imágenes\10 - John_Wilhelm_Just_a_4366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00192" y="4149080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¡Hagámosla </a:t>
            </a: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aventura!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243234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243234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4" grpId="0" animBg="1"/>
      <p:bldP spid="4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Juguemos a ser niños\Imágenes\Dogs_Dogue_de_Bordeaux_4355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68580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6857997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2857500" y="-2857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3">
              <a:lumMod val="5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2857500" y="571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3">
              <a:lumMod val="5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D:\Nueva carpeta\PPS DE CREACION PROPIA - EXCLUSIVOS\- Juguemos a ser niños\Imágenes\hap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620688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latin typeface="Vivaldi" pitchFamily="66" charset="0"/>
              </a:rPr>
              <a:t>Soltemos ya la brida</a:t>
            </a:r>
          </a:p>
          <a:p>
            <a:r>
              <a:rPr lang="es-ES" sz="32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latin typeface="Vivaldi" pitchFamily="66" charset="0"/>
              </a:rPr>
              <a:t>Perdamos la cordura</a:t>
            </a:r>
          </a:p>
        </p:txBody>
      </p:sp>
      <p:pic>
        <p:nvPicPr>
          <p:cNvPr id="7171" name="Picture 3" descr="D:\Nueva carpeta\PPS DE CREACION PROPIA - EXCLUSIVOS\- Juguemos a ser niños\Imágenes\Boys_Little_girls_Night_437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1" y="0"/>
            <a:ext cx="91567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476672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2A1500"/>
                  </a:solidFill>
                </a:ln>
                <a:solidFill>
                  <a:srgbClr val="663300"/>
                </a:solidFill>
                <a:latin typeface="Vivaldi" pitchFamily="66" charset="0"/>
              </a:rPr>
              <a:t>Tomemos como ejemplo</a:t>
            </a:r>
          </a:p>
          <a:p>
            <a:r>
              <a:rPr lang="es-ES" sz="3200" b="1" dirty="0" smtClean="0">
                <a:ln w="3175">
                  <a:solidFill>
                    <a:srgbClr val="2A1500"/>
                  </a:solidFill>
                </a:ln>
                <a:solidFill>
                  <a:srgbClr val="663300"/>
                </a:solidFill>
                <a:latin typeface="Vivaldi" pitchFamily="66" charset="0"/>
              </a:rPr>
              <a:t>La valentía de los niños</a:t>
            </a:r>
            <a:endParaRPr lang="es-ES" sz="3200" b="1" dirty="0">
              <a:ln w="3175">
                <a:solidFill>
                  <a:srgbClr val="2A1500"/>
                </a:solidFill>
              </a:ln>
              <a:solidFill>
                <a:srgbClr val="663300"/>
              </a:solid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Juguemos a ser niños\Imágenes\Toys_Teddy_bear_Autumn_4547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Juguemos a ser niños\Imágenes\Forests_Roads_Little_450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836712"/>
            <a:ext cx="268214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Perdonan si pelean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dicen las verdades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8195" name="Picture 3" descr="D:\Nueva carpeta\PPS DE CREACION PROPIA - EXCLUSIVOS\- Juguemos a ser niños\Imágenes\Just_two_little_463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2204864"/>
            <a:ext cx="3425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Sueñan como enanos</a:t>
            </a:r>
          </a:p>
          <a:p>
            <a:r>
              <a:rPr lang="es-ES" sz="3200" b="1" dirty="0" smtClean="0">
                <a:ln w="3175"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No piensan en maldades</a:t>
            </a:r>
            <a:endParaRPr lang="es-ES" sz="3200" b="1" dirty="0">
              <a:ln w="3175">
                <a:solidFill>
                  <a:srgbClr val="C00000"/>
                </a:solidFill>
              </a:ln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Juguemos a ser niños\Imágenes\17 - Snails_Boys_Glance_436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Juguemos a ser niños\Imágenes\18 - Dandelions_Sky_Little_4637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9218" name="Picture 2" descr="D:\Nueva carpeta\PPS DE CREACION PROPIA - EXCLUSIVOS\- Juguemos a ser niños\Imágenes\Dandelions_Sky_Little_4637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836712"/>
            <a:ext cx="2552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00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¡Vayamos pues …</a:t>
            </a:r>
            <a:endParaRPr lang="es-ES" sz="3200" b="1" dirty="0">
              <a:ln w="3175">
                <a:solidFill>
                  <a:srgbClr val="0000CC"/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9220" name="Picture 4" descr="D:\Nueva carpeta\PPS DE CREACION PROPIA - EXCLUSIVOS\- Juguemos a ser niños\Imágenes\header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980728"/>
            <a:ext cx="1800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Juguemos a ser niños!</a:t>
            </a:r>
            <a:endParaRPr lang="es-ES" sz="3200" b="1" dirty="0">
              <a:ln w="3175">
                <a:solidFill>
                  <a:srgbClr val="FFFF00"/>
                </a:solidFill>
              </a:ln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Nueva carpeta\PPS DE CREACION PROPIA - EXCLUSIVOS\- Juguemos a ser niños\Imágenes\Little_girls_Dress_4566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bo"/>
          <p:cNvSpPr/>
          <p:nvPr/>
        </p:nvSpPr>
        <p:spPr>
          <a:xfrm>
            <a:off x="0" y="3857628"/>
            <a:ext cx="3143240" cy="3000372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bo"/>
          <p:cNvSpPr/>
          <p:nvPr/>
        </p:nvSpPr>
        <p:spPr>
          <a:xfrm>
            <a:off x="6000760" y="0"/>
            <a:ext cx="3143240" cy="3000372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bo"/>
          <p:cNvSpPr/>
          <p:nvPr/>
        </p:nvSpPr>
        <p:spPr>
          <a:xfrm>
            <a:off x="3071802" y="1785926"/>
            <a:ext cx="3064658" cy="3000372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  <a:ln cap="rnd" cmpd="tri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3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xit" presetSubtype="5" fill="hold" grpId="1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2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5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2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1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grpId="2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Nueva carpeta\PPS DE CREACION PROPIA - EXCLUSIVOS\- Juguemos a ser niños\Imágenes\348476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372200" y="263691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¡¡¡Los Niños!!!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4048" y="3212976"/>
            <a:ext cx="4139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          Si la ayuda y la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       salvación han de llegar,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     sólo puede ser a través  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   de los niños. Porque los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niños son los creadores de la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humanidad.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          María Montessori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8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8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8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331640" y="908720"/>
            <a:ext cx="6480720" cy="5040560"/>
          </a:xfrm>
          <a:prstGeom prst="rect">
            <a:avLst/>
          </a:prstGeom>
          <a:solidFill>
            <a:srgbClr val="80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 animBg="1"/>
      <p:bldP spid="7" grpId="0" animBg="1"/>
      <p:bldP spid="8" grpId="0" animBg="1"/>
      <p:bldP spid="9" grpId="0" animBg="1"/>
      <p:bldP spid="10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6857888"/>
            <a:chOff x="0" y="0"/>
            <a:chExt cx="9144000" cy="6857888"/>
          </a:xfrm>
        </p:grpSpPr>
        <p:pic>
          <p:nvPicPr>
            <p:cNvPr id="3" name="Picture 2" descr="D:\Nueva carpeta\PPS DE CREACION PROPIA - EXCLUSIVOS\- Juguemos a ser niños\Imágenes\49e993e6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7888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1761066">
              <a:off x="2840883" y="4455345"/>
              <a:ext cx="13383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002060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002060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rgbClr val="002060"/>
                </a:solidFill>
                <a:latin typeface="Vivaldi" pitchFamily="66" charset="0"/>
              </a:endParaRPr>
            </a:p>
          </p:txBody>
        </p:sp>
      </p:grpSp>
      <p:pic>
        <p:nvPicPr>
          <p:cNvPr id="5128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085184"/>
            <a:ext cx="4752528" cy="1224136"/>
          </a:xfrm>
          <a:prstGeom prst="rect">
            <a:avLst/>
          </a:prstGeom>
          <a:noFill/>
        </p:spPr>
      </p:pic>
      <p:pic>
        <p:nvPicPr>
          <p:cNvPr id="5130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3717033"/>
            <a:ext cx="2016224" cy="594256"/>
          </a:xfrm>
          <a:prstGeom prst="rect">
            <a:avLst/>
          </a:prstGeom>
          <a:noFill/>
        </p:spPr>
      </p:pic>
      <p:sp>
        <p:nvSpPr>
          <p:cNvPr id="13" name="12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51520" y="188640"/>
            <a:ext cx="8643937" cy="6429375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14313" y="214313"/>
            <a:ext cx="8643937" cy="6429375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Rombo"/>
          <p:cNvSpPr/>
          <p:nvPr/>
        </p:nvSpPr>
        <p:spPr>
          <a:xfrm>
            <a:off x="2394645" y="1903710"/>
            <a:ext cx="4320480" cy="2947304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51520" y="260648"/>
            <a:ext cx="8640960" cy="6336704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2322636" y="1942611"/>
            <a:ext cx="4429093" cy="2913427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79512" y="260648"/>
            <a:ext cx="8712968" cy="6336704"/>
          </a:xfrm>
          <a:prstGeom prst="diamond">
            <a:avLst/>
          </a:prstGeom>
          <a:noFill/>
          <a:ln w="508000">
            <a:gradFill>
              <a:gsLst>
                <a:gs pos="0">
                  <a:srgbClr val="FF9966"/>
                </a:gs>
                <a:gs pos="50000">
                  <a:schemeClr val="accent3">
                    <a:lumMod val="60000"/>
                    <a:lumOff val="40000"/>
                  </a:schemeClr>
                </a:gs>
                <a:gs pos="100000">
                  <a:srgbClr val="FF7C80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grpSp>
        <p:nvGrpSpPr>
          <p:cNvPr id="35" name="34 Grupo"/>
          <p:cNvGrpSpPr/>
          <p:nvPr/>
        </p:nvGrpSpPr>
        <p:grpSpPr>
          <a:xfrm>
            <a:off x="6948264" y="4653136"/>
            <a:ext cx="1481708" cy="1695054"/>
            <a:chOff x="7020272" y="4797152"/>
            <a:chExt cx="1481708" cy="1695054"/>
          </a:xfrm>
        </p:grpSpPr>
        <p:pic>
          <p:nvPicPr>
            <p:cNvPr id="2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7020272" y="4797152"/>
              <a:ext cx="1434689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8" name="Picture 18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92280" y="5949280"/>
              <a:ext cx="1409700" cy="542926"/>
            </a:xfrm>
            <a:prstGeom prst="rect">
              <a:avLst/>
            </a:prstGeom>
            <a:noFill/>
          </p:spPr>
        </p:pic>
      </p:grp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6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 animBg="1" autoUpdateAnimBg="0" rev="1"/>
      <p:bldP spid="14" grpId="0" build="allAtOnce" animBg="1" autoUpdateAnimBg="0" rev="1"/>
      <p:bldP spid="15" grpId="0" build="allAtOnce" animBg="1" autoUpdateAnimBg="0" rev="1"/>
      <p:bldP spid="16" grpId="0" build="allAtOnce" animBg="1" autoUpdateAnimBg="0" rev="1"/>
      <p:bldP spid="17" grpId="0" build="allAtOnce" animBg="1" autoUpdateAnimBg="0" rev="1"/>
      <p:bldP spid="18" grpId="0" build="allAtOnce" animBg="1" autoUpdateAnimBg="0" rev="1"/>
      <p:bldP spid="19" grpId="0" build="allAtOnce" animBg="1" autoUpdateAnimBg="0" rev="1"/>
      <p:bldP spid="20" grpId="0" build="allAtOnce" animBg="1" autoUpdateAnimBg="0" rev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161</Words>
  <Application>Microsoft Office PowerPoint</Application>
  <PresentationFormat>Presentación en pantalla (4:3)</PresentationFormat>
  <Paragraphs>37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74</cp:revision>
  <dcterms:created xsi:type="dcterms:W3CDTF">2016-05-01T21:11:36Z</dcterms:created>
  <dcterms:modified xsi:type="dcterms:W3CDTF">2016-05-15T21:32:33Z</dcterms:modified>
</cp:coreProperties>
</file>