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75" r:id="rId4"/>
    <p:sldId id="256" r:id="rId5"/>
    <p:sldId id="274" r:id="rId6"/>
    <p:sldId id="272" r:id="rId7"/>
    <p:sldId id="271" r:id="rId8"/>
    <p:sldId id="270" r:id="rId9"/>
    <p:sldId id="268" r:id="rId10"/>
    <p:sldId id="266" r:id="rId11"/>
    <p:sldId id="267" r:id="rId12"/>
    <p:sldId id="265" r:id="rId13"/>
    <p:sldId id="264" r:id="rId14"/>
    <p:sldId id="262" r:id="rId15"/>
    <p:sldId id="261" r:id="rId16"/>
    <p:sldId id="260" r:id="rId17"/>
    <p:sldId id="278" r:id="rId18"/>
    <p:sldId id="259" r:id="rId19"/>
    <p:sldId id="258" r:id="rId20"/>
    <p:sldId id="277" r:id="rId21"/>
    <p:sldId id="284" r:id="rId22"/>
    <p:sldId id="282" r:id="rId23"/>
    <p:sldId id="281" r:id="rId24"/>
    <p:sldId id="280" r:id="rId25"/>
    <p:sldId id="263" r:id="rId26"/>
    <p:sldId id="285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ZJHy7lksGLaVKCBxbTUPg" hashData="0YHXa243kTs3sHj1QYPD1EVMas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138" y="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71F65-CE7C-4870-AF81-018687D2A28C}" type="datetimeFigureOut">
              <a:rPr lang="es-ES" smtClean="0"/>
              <a:pPr/>
              <a:t>09/06/2015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249EE-8F22-41E2-8C4C-F5B676ED7D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60315d19535e4caca5e39cd0b19227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9" name="8 Imagen" descr="35924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1714480" y="610136"/>
            <a:ext cx="6000792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endParaRPr lang="es-ES" sz="8000" b="1" dirty="0" smtClean="0">
              <a:ln/>
              <a:solidFill>
                <a:schemeClr val="accent5">
                  <a:tint val="50000"/>
                  <a:satMod val="180000"/>
                </a:schemeClr>
              </a:solidFill>
              <a:latin typeface="ChopinScript" pitchFamily="2" charset="0"/>
            </a:endParaRPr>
          </a:p>
          <a:p>
            <a:endParaRPr lang="es-ES" sz="8000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857884" y="5429264"/>
            <a:ext cx="29706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 Jesús Es Verbo  No Sustantivo</a:t>
            </a:r>
          </a:p>
          <a:p>
            <a:r>
              <a:rPr lang="es-ES_tradnl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 Ricardo </a:t>
            </a:r>
            <a:r>
              <a:rPr lang="es-ES_tradnl" sz="1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Arjona</a:t>
            </a:r>
            <a:endParaRPr lang="es-ES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715008" y="5786454"/>
            <a:ext cx="3097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Esta es una creación de Raquel</a:t>
            </a:r>
            <a:endParaRPr lang="es-ES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285852" y="857232"/>
            <a:ext cx="6643734" cy="42473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/>
            </a:scene3d>
            <a:sp3d extrusionH="57150" prstMaterial="flat">
              <a:bevelT w="82550" h="38100" prst="coolSlant"/>
            </a:sp3d>
          </a:bodyPr>
          <a:lstStyle/>
          <a:p>
            <a:pPr algn="ctr"/>
            <a:r>
              <a:rPr lang="es-ES_tradnl" sz="5400" b="1" dirty="0" smtClean="0">
                <a:ln w="3175"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ma" pitchFamily="2" charset="0"/>
                <a:ea typeface="Kyboshed" pitchFamily="2" charset="0"/>
                <a:cs typeface="Ralphie Brown" pitchFamily="2" charset="-128"/>
              </a:rPr>
              <a:t>JESÚS</a:t>
            </a:r>
          </a:p>
          <a:p>
            <a:pPr algn="ctr"/>
            <a:r>
              <a:rPr lang="es-ES_tradnl" sz="5400" b="1" dirty="0" smtClean="0">
                <a:ln w="3175"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ma" pitchFamily="2" charset="0"/>
                <a:ea typeface="Kyboshed" pitchFamily="2" charset="0"/>
                <a:cs typeface="Ralphie Brown" pitchFamily="2" charset="-128"/>
              </a:rPr>
              <a:t>ES VERBO</a:t>
            </a:r>
          </a:p>
          <a:p>
            <a:pPr algn="ctr"/>
            <a:r>
              <a:rPr lang="es-ES_tradnl" sz="5400" b="1" dirty="0" smtClean="0">
                <a:ln w="3175"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ma" pitchFamily="2" charset="0"/>
                <a:ea typeface="Kyboshed" pitchFamily="2" charset="0"/>
                <a:cs typeface="Ralphie Brown" pitchFamily="2" charset="-128"/>
              </a:rPr>
              <a:t>NO  </a:t>
            </a:r>
          </a:p>
          <a:p>
            <a:pPr algn="ctr"/>
            <a:r>
              <a:rPr lang="es-ES_tradnl" sz="5400" b="1" dirty="0" smtClean="0">
                <a:ln w="3175"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ma" pitchFamily="2" charset="0"/>
                <a:ea typeface="Kyboshed" pitchFamily="2" charset="0"/>
                <a:cs typeface="Ralphie Brown" pitchFamily="2" charset="-128"/>
              </a:rPr>
              <a:t>SUSTANTIVO</a:t>
            </a:r>
          </a:p>
          <a:p>
            <a:endParaRPr lang="es-ES" sz="5400" b="1" dirty="0">
              <a:ln w="3175">
                <a:noFill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ma" pitchFamily="2" charset="0"/>
            </a:endParaRPr>
          </a:p>
        </p:txBody>
      </p:sp>
    </p:spTree>
  </p:cSld>
  <p:clrMapOvr>
    <a:masterClrMapping/>
  </p:clrMapOvr>
  <p:transition advTm="30000">
    <p:sndAc>
      <p:stSnd>
        <p:snd r:embed="rId2" name="JESUS ES VERBO NO SUSTANTIV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600"/>
                            </p:stCondLst>
                            <p:childTnLst>
                              <p:par>
                                <p:cTn id="38" presetID="1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1" presetClass="entr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400"/>
                            </p:stCondLst>
                            <p:childTnLst>
                              <p:par>
                                <p:cTn id="5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74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2" grpId="0"/>
      <p:bldP spid="13" grpId="0"/>
      <p:bldP spid="1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97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5671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a403269bea2c74d9b1d134d8a0cdf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5888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38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775191_356283611145294_958463865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63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beautiful_sunset_over_marsh_1024x768_898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71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autiful-clouds-over-vast-green-fields-hdr-hd-wallpaper-5018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86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autiful-flower-fields-hd-wallpaper-4973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autiful-lavender-fields-hd-wallpaper-6041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3749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36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Fondo-Paisaje-Bosque-Rayo-So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48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8f77640b6be34952712b20443480eb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41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Forest-trees-and-the-light-rays_1440x9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2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fundo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62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luzdivinaodbu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7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maanita-de-niebla-a61298f3-f251-41da-b8dc-07844b988c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1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maxresdefaul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92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rayo_de_luz-1152x8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10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torm-clouds-over-green-fields-wide-wallpaper-5452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38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summer-fields-road-hdr-hd-wallpaper-5100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unbeams_over_arable_fields-1417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4760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5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unbeams-over-cultivated-fields-3241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83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sunbeams-shining-on-lavender-fields-hd-wallpaper-5462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24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sunny-da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29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sunset-in-mountains-flower-fields-wide-wallpaper-5000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69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gorgeous-fogy-lake-hdr-hd-wallpaper-6076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20314950">
            <a:off x="5870008" y="3907621"/>
            <a:ext cx="286661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72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08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ink on the Death" pitchFamily="2" charset="0"/>
              </a:rPr>
              <a:t>Raquel</a:t>
            </a:r>
            <a:endParaRPr lang="es-ES" sz="7200" dirty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08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tink on the Death" pitchFamily="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Presentación en pantalla (4:3)</PresentationFormat>
  <Paragraphs>11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</cp:revision>
  <dcterms:created xsi:type="dcterms:W3CDTF">2015-06-08T23:40:07Z</dcterms:created>
  <dcterms:modified xsi:type="dcterms:W3CDTF">2015-06-09T14:50:37Z</dcterms:modified>
</cp:coreProperties>
</file>