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57" r:id="rId4"/>
    <p:sldId id="267" r:id="rId5"/>
    <p:sldId id="269" r:id="rId6"/>
    <p:sldId id="268" r:id="rId7"/>
    <p:sldId id="266" r:id="rId8"/>
    <p:sldId id="260" r:id="rId9"/>
    <p:sldId id="265" r:id="rId10"/>
    <p:sldId id="264" r:id="rId11"/>
    <p:sldId id="263" r:id="rId12"/>
    <p:sldId id="262" r:id="rId13"/>
    <p:sldId id="261" r:id="rId14"/>
    <p:sldId id="259" r:id="rId15"/>
    <p:sldId id="277" r:id="rId16"/>
    <p:sldId id="276" r:id="rId17"/>
    <p:sldId id="275" r:id="rId18"/>
    <p:sldId id="274" r:id="rId19"/>
    <p:sldId id="273" r:id="rId20"/>
    <p:sldId id="258" r:id="rId21"/>
    <p:sldId id="270" r:id="rId22"/>
    <p:sldId id="280" r:id="rId23"/>
    <p:sldId id="272" r:id="rId24"/>
    <p:sldId id="271" r:id="rId25"/>
    <p:sldId id="279" r:id="rId26"/>
    <p:sldId id="283" r:id="rId27"/>
    <p:sldId id="292" r:id="rId28"/>
    <p:sldId id="293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Ujjp/j0JqnkJbOtK0hjYA" hashData="fgmtBJSJxFvugx6Ntd93k1z88r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534E13"/>
    <a:srgbClr val="4B2D1B"/>
    <a:srgbClr val="663300"/>
    <a:srgbClr val="005024"/>
    <a:srgbClr val="3E4D1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22" autoAdjust="0"/>
    <p:restoredTop sz="94660"/>
  </p:normalViewPr>
  <p:slideViewPr>
    <p:cSldViewPr>
      <p:cViewPr>
        <p:scale>
          <a:sx n="50" d="100"/>
          <a:sy n="50" d="100"/>
        </p:scale>
        <p:origin x="-1092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28AF58-958A-4E2F-B779-0F436E844C33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D95259-77D1-4355-B6E3-140EE955F2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D95259-77D1-4355-B6E3-140EE955F250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D95259-77D1-4355-B6E3-140EE955F250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108A-6E67-42EE-B422-52866D5EDDCE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2DA23-AC9F-4F4E-A33D-65D136F2D8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108A-6E67-42EE-B422-52866D5EDDCE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2DA23-AC9F-4F4E-A33D-65D136F2D8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108A-6E67-42EE-B422-52866D5EDDCE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2DA23-AC9F-4F4E-A33D-65D136F2D8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108A-6E67-42EE-B422-52866D5EDDCE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2DA23-AC9F-4F4E-A33D-65D136F2D8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108A-6E67-42EE-B422-52866D5EDDCE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2DA23-AC9F-4F4E-A33D-65D136F2D8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108A-6E67-42EE-B422-52866D5EDDCE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2DA23-AC9F-4F4E-A33D-65D136F2D8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108A-6E67-42EE-B422-52866D5EDDCE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2DA23-AC9F-4F4E-A33D-65D136F2D8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108A-6E67-42EE-B422-52866D5EDDCE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2DA23-AC9F-4F4E-A33D-65D136F2D8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108A-6E67-42EE-B422-52866D5EDDCE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2DA23-AC9F-4F4E-A33D-65D136F2D8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108A-6E67-42EE-B422-52866D5EDDCE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2DA23-AC9F-4F4E-A33D-65D136F2D8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4108A-6E67-42EE-B422-52866D5EDDCE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2DA23-AC9F-4F4E-A33D-65D136F2D8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91BB1-9C08-4FFC-85DA-0169B10B96C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4108A-6E67-42EE-B422-52866D5EDDCE}" type="datetimeFigureOut">
              <a:rPr lang="es-ES" smtClean="0"/>
              <a:pPr/>
              <a:t>10/01/2013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2DA23-AC9F-4F4E-A33D-65D136F2D8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E2AF746-1726-454C-9D92-61838AC13EE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8.png"/><Relationship Id="rId7" Type="http://schemas.openxmlformats.org/officeDocument/2006/relationships/image" Target="../media/image6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1" name="20 Imagen" descr="7385180112_6f6c23f316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0"/>
            <a:ext cx="6786578" cy="6858000"/>
          </a:xfrm>
          <a:prstGeom prst="rect">
            <a:avLst/>
          </a:prstGeom>
        </p:spPr>
      </p:pic>
      <p:pic>
        <p:nvPicPr>
          <p:cNvPr id="22" name="21 Imagen" descr="8ab321e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470222"/>
            <a:ext cx="4569143" cy="6387778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29720" name="Picture 24" descr="Image du Blog zezete2.centerblog.ne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500098" y="-285776"/>
            <a:ext cx="10144196" cy="7635293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3071802" y="6457890"/>
            <a:ext cx="2451312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Esta es una creación </a:t>
            </a:r>
            <a:r>
              <a:rPr lang="es-ES" sz="20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Pac-Jaz</a:t>
            </a: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  <p:pic>
        <p:nvPicPr>
          <p:cNvPr id="31746" name="Picture 2" descr="Your generated text image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857356" y="4429132"/>
            <a:ext cx="5294760" cy="928694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31748" name="Picture 4" descr="Your generated text image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3857620" y="5357826"/>
            <a:ext cx="1447800" cy="704851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advTm="22000">
    <p:sndAc>
      <p:stSnd loop="1">
        <p:snd r:embed="rId2" name="Chestnuts Roasting On An Open Fi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3110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62" name="Picture 2" descr="gif  oiseau...jp59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4225">
            <a:off x="12580" y="1653745"/>
            <a:ext cx="4143404" cy="5346328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8" name="7 CuadroTexto"/>
          <p:cNvSpPr txBox="1"/>
          <p:nvPr/>
        </p:nvSpPr>
        <p:spPr>
          <a:xfrm>
            <a:off x="428596" y="278213"/>
            <a:ext cx="4695516" cy="212365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Para este año</a:t>
            </a:r>
          </a:p>
          <a:p>
            <a:pPr algn="ctr"/>
            <a:r>
              <a:rPr lang="es-ES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 les deseo y me deseo... </a:t>
            </a:r>
            <a:br>
              <a:rPr lang="es-ES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</a:br>
            <a:endParaRPr lang="es-ES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9774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503750" y="357166"/>
            <a:ext cx="4496878" cy="31085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Que no se nos vaya nuestro tiempo de vida</a:t>
            </a:r>
          </a:p>
          <a:p>
            <a:pPr algn="ctr"/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 en asuntos realmente que no valgan la pena... </a:t>
            </a:r>
            <a:b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</a:br>
            <a:endParaRPr lang="es-ES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27650" name="Picture 2" descr="oiseau chanteu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57496"/>
            <a:ext cx="5458052" cy="4400556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387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1563"/>
            <a:ext cx="9157094" cy="6858000"/>
          </a:xfrm>
          <a:prstGeom prst="rect">
            <a:avLst/>
          </a:prstGeom>
        </p:spPr>
      </p:pic>
      <p:pic>
        <p:nvPicPr>
          <p:cNvPr id="39938" name="Picture 2" descr="oiseau animé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1868" y="-41563"/>
            <a:ext cx="3346914" cy="428628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6" name="5 CuadroTexto"/>
          <p:cNvSpPr txBox="1"/>
          <p:nvPr/>
        </p:nvSpPr>
        <p:spPr>
          <a:xfrm>
            <a:off x="-857288" y="4357694"/>
            <a:ext cx="80724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ush Script MT" pitchFamily="66" charset="0"/>
              </a:rPr>
              <a:t>Nadie vino a este mundo… </a:t>
            </a:r>
          </a:p>
          <a:p>
            <a:pPr algn="ctr"/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ush Script MT" pitchFamily="66" charset="0"/>
              </a:rPr>
              <a:t>a </a:t>
            </a: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ush Script MT" pitchFamily="66" charset="0"/>
              </a:rPr>
              <a:t>encerrarse </a:t>
            </a: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ush Script MT" pitchFamily="66" charset="0"/>
              </a:rPr>
              <a:t>en un lugar seguro…</a:t>
            </a:r>
            <a:endParaRPr lang="es-ES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9479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914" name="Picture 2" descr="22-message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3609964"/>
            <a:ext cx="5696814" cy="3248036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6" name="5 CuadroTexto"/>
          <p:cNvSpPr txBox="1"/>
          <p:nvPr/>
        </p:nvSpPr>
        <p:spPr>
          <a:xfrm>
            <a:off x="285720" y="357166"/>
            <a:ext cx="6929486" cy="298543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A lograr la aprobación de los demás,…</a:t>
            </a:r>
          </a:p>
          <a:p>
            <a:pPr algn="ctr"/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 a “matar el tiempo”</a:t>
            </a:r>
            <a:endParaRPr lang="es-ES" sz="36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ush Script MT" pitchFamily="66" charset="0"/>
            </a:endParaRPr>
          </a:p>
          <a:p>
            <a:pPr algn="ctr"/>
            <a:endParaRPr lang="es-ES" sz="36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ush Script MT" pitchFamily="66" charset="0"/>
            </a:endParaRPr>
          </a:p>
          <a:p>
            <a:pPr algn="ctr"/>
            <a:r>
              <a:rPr lang="es-ES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 </a:t>
            </a:r>
            <a:br>
              <a:rPr lang="es-ES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</a:br>
            <a:endParaRPr lang="es-ES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0167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6866" name="Picture 2" descr="oiseau animé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2857496"/>
            <a:ext cx="2628900" cy="26289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857356" y="285728"/>
            <a:ext cx="5009705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4000" b="1" dirty="0" smtClean="0">
                <a:ln/>
                <a:solidFill>
                  <a:schemeClr val="accent3"/>
                </a:solidFill>
                <a:latin typeface="Brush Script MT" pitchFamily="66" charset="0"/>
              </a:rPr>
              <a:t>El tiempo es algo precioso...</a:t>
            </a:r>
          </a:p>
          <a:p>
            <a:pPr algn="ctr"/>
            <a:r>
              <a:rPr lang="es-ES" sz="4000" b="1" dirty="0" smtClean="0">
                <a:ln/>
                <a:solidFill>
                  <a:schemeClr val="accent3"/>
                </a:solidFill>
                <a:latin typeface="Brush Script MT" pitchFamily="66" charset="0"/>
              </a:rPr>
              <a:t>un recurso no renovable. </a:t>
            </a:r>
            <a:br>
              <a:rPr lang="es-ES" sz="4000" b="1" dirty="0" smtClean="0">
                <a:ln/>
                <a:solidFill>
                  <a:schemeClr val="accent3"/>
                </a:solidFill>
                <a:latin typeface="Brush Script MT" pitchFamily="66" charset="0"/>
              </a:rPr>
            </a:br>
            <a:endParaRPr lang="es-ES" sz="4000" b="1" dirty="0">
              <a:ln/>
              <a:solidFill>
                <a:schemeClr val="accent3"/>
              </a:solidFill>
              <a:latin typeface="Brush Script MT" pitchFamily="66" charset="0"/>
            </a:endParaRPr>
          </a:p>
        </p:txBody>
      </p:sp>
      <p:pic>
        <p:nvPicPr>
          <p:cNvPr id="7" name="Picture 2" descr="Image du Blog jp59.centerblog.net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flipH="1">
            <a:off x="642910" y="1000108"/>
            <a:ext cx="4071934" cy="4762500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2008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gifs oiseaux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4357686" y="2786058"/>
            <a:ext cx="4786314" cy="4071942"/>
          </a:xfrm>
          <a:prstGeom prst="rect">
            <a:avLst/>
          </a:prstGeom>
          <a:noFill/>
        </p:spPr>
      </p:pic>
      <p:sp>
        <p:nvSpPr>
          <p:cNvPr id="6" name="5 Elipse"/>
          <p:cNvSpPr/>
          <p:nvPr/>
        </p:nvSpPr>
        <p:spPr>
          <a:xfrm>
            <a:off x="5715008" y="6000768"/>
            <a:ext cx="800064" cy="857232"/>
          </a:xfrm>
          <a:prstGeom prst="ellipse">
            <a:avLst/>
          </a:prstGeom>
          <a:solidFill>
            <a:srgbClr val="003399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714876" y="357166"/>
            <a:ext cx="408205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ush Script MT" pitchFamily="66" charset="0"/>
              </a:rPr>
              <a:t>Que miremos hacia atrás sólo</a:t>
            </a:r>
          </a:p>
          <a:p>
            <a:pPr algn="ctr"/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ush Script MT" pitchFamily="66" charset="0"/>
              </a:rPr>
              <a:t> para cerrar los asuntos pendientes</a:t>
            </a:r>
            <a:endParaRPr lang="es-ES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2307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5842" name="Picture 2" descr="http://citronelle.c.i.pic.centerblog.net/s6bu6ziq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4670732" y="1357298"/>
            <a:ext cx="4854276" cy="3652843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6" name="5 CuadroTexto"/>
          <p:cNvSpPr txBox="1"/>
          <p:nvPr/>
        </p:nvSpPr>
        <p:spPr>
          <a:xfrm>
            <a:off x="1756611" y="284977"/>
            <a:ext cx="5876930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Es el único modo en que el pasado</a:t>
            </a:r>
          </a:p>
          <a:p>
            <a:pPr algn="ctr"/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puede realmente pasar... </a:t>
            </a:r>
            <a:b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</a:br>
            <a:endParaRPr lang="es-ES" sz="4000" b="1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7506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18" name="Picture 2" descr="GIF  ROUGE  GORGE..JP59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3277310" y="3071810"/>
            <a:ext cx="6223872" cy="378619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6" name="5 CuadroTexto"/>
          <p:cNvSpPr txBox="1"/>
          <p:nvPr/>
        </p:nvSpPr>
        <p:spPr>
          <a:xfrm>
            <a:off x="285720" y="571480"/>
            <a:ext cx="5500694" cy="31700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Decir lo largamente callado, reconocer lo recibido… </a:t>
            </a:r>
          </a:p>
          <a:p>
            <a:pPr algn="ctr"/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Y dar las gracias , hacerse cargo de los errores </a:t>
            </a:r>
          </a:p>
          <a:p>
            <a:pPr algn="ctr"/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y pedir disculpas</a:t>
            </a: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8293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794" name="Picture 2" descr="gifs oiseaux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071678"/>
            <a:ext cx="4762500" cy="502920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436988" y="500042"/>
            <a:ext cx="5707012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comprender lo no comprendido… </a:t>
            </a:r>
          </a:p>
          <a:p>
            <a:pPr algn="ctr"/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dejar ir lo que ya no es</a:t>
            </a:r>
            <a:endParaRPr lang="es-ES" sz="4000" b="1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1345-1152x8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70" name="Picture 2" descr="pigeon"/>
          <p:cNvPicPr>
            <a:picLocks noChangeAspect="1" noChangeArrowheads="1" noCrop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0" y="1285860"/>
            <a:ext cx="3286116" cy="3286116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6" name="5 CuadroTexto"/>
          <p:cNvSpPr txBox="1"/>
          <p:nvPr/>
        </p:nvSpPr>
        <p:spPr>
          <a:xfrm>
            <a:off x="2857488" y="4857760"/>
            <a:ext cx="5822428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4000" b="1" dirty="0" smtClean="0">
                <a:ln/>
                <a:solidFill>
                  <a:schemeClr val="accent3"/>
                </a:solidFill>
                <a:latin typeface="Brush Script MT" pitchFamily="66" charset="0"/>
              </a:rPr>
              <a:t>Cerrar lo inconcluso,  es comenzar</a:t>
            </a:r>
          </a:p>
          <a:p>
            <a:pPr algn="ctr"/>
            <a:r>
              <a:rPr lang="es-ES" sz="4000" b="1" dirty="0" smtClean="0">
                <a:ln/>
                <a:solidFill>
                  <a:schemeClr val="accent3"/>
                </a:solidFill>
                <a:latin typeface="Brush Script MT" pitchFamily="66" charset="0"/>
              </a:rPr>
              <a:t> a hacer espacio para lo Nuevo</a:t>
            </a:r>
            <a:endParaRPr lang="es-ES" sz="4000" b="1" dirty="0">
              <a:ln/>
              <a:solidFill>
                <a:schemeClr val="accent3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6739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gifs oiseaux 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1643050"/>
            <a:ext cx="4857354" cy="521495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6" name="5 CuadroTexto"/>
          <p:cNvSpPr txBox="1"/>
          <p:nvPr/>
        </p:nvSpPr>
        <p:spPr>
          <a:xfrm>
            <a:off x="2928926" y="642918"/>
            <a:ext cx="5857884" cy="31700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Que sepamos pedir ayuda cuando la necesitemos, para volver a pararnos sobre nuestros propios pies... </a:t>
            </a:r>
            <a:b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</a:br>
            <a:endParaRPr lang="es-ES" sz="4000" b="1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3538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OISEAUX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785786" y="2428869"/>
            <a:ext cx="5072098" cy="442913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214414" y="500042"/>
            <a:ext cx="6885218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Dejarse ayudar es un buen antídoto</a:t>
            </a:r>
          </a:p>
          <a:p>
            <a:pPr algn="ctr"/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 para la omnipotencia o la necedad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4681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0_8e897_13763ff3_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2"/>
            <a:ext cx="3428992" cy="599474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143240" y="642918"/>
            <a:ext cx="4314579" cy="212365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4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Que sepamos ayudar</a:t>
            </a:r>
          </a:p>
          <a:p>
            <a:pPr algn="ctr"/>
            <a:r>
              <a:rPr lang="es-ES" sz="4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a quien lo necesite... </a:t>
            </a:r>
            <a:br>
              <a:rPr lang="es-ES" sz="4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</a:br>
            <a:endParaRPr lang="es-ES" sz="4400" b="1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6708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50" name="Picture 2" descr="OISEAU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161968" y="1238232"/>
            <a:ext cx="4381564" cy="355282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57158" y="500042"/>
            <a:ext cx="5065810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4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ush Script MT" pitchFamily="66" charset="0"/>
              </a:rPr>
              <a:t>… sin perdernos en el otro</a:t>
            </a:r>
            <a:endParaRPr lang="es-ES" sz="4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5224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0_71fd6_a14444e7_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1000108"/>
            <a:ext cx="5540874" cy="664373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714612" y="1285860"/>
            <a:ext cx="5929322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… Sin invadir ni manipular</a:t>
            </a:r>
            <a:endParaRPr lang="es-ES" sz="4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5584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2" name="Picture 2" descr="OISEAU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1643050"/>
            <a:ext cx="2500298" cy="47625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928662" y="428604"/>
            <a:ext cx="5685146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… Sin  generar  dependencia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725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24578" name="Picture 2" descr="gif oiseau 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flipH="1">
            <a:off x="5572132" y="2000240"/>
            <a:ext cx="3048000" cy="3000396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6" name="5 CuadroTexto"/>
          <p:cNvSpPr txBox="1"/>
          <p:nvPr/>
        </p:nvSpPr>
        <p:spPr>
          <a:xfrm>
            <a:off x="428596" y="642918"/>
            <a:ext cx="7763664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4400" b="1" dirty="0" smtClean="0">
                <a:ln/>
                <a:solidFill>
                  <a:schemeClr val="accent3"/>
                </a:solidFill>
                <a:latin typeface="Brush Script MT" pitchFamily="66" charset="0"/>
              </a:rPr>
              <a:t>… sin forcejear para que nadie </a:t>
            </a:r>
          </a:p>
          <a:p>
            <a:pPr algn="ctr"/>
            <a:r>
              <a:rPr lang="es-ES" sz="4400" b="1" dirty="0" smtClean="0">
                <a:ln/>
                <a:solidFill>
                  <a:schemeClr val="accent3"/>
                </a:solidFill>
                <a:latin typeface="Brush Script MT" pitchFamily="66" charset="0"/>
              </a:rPr>
              <a:t>cambie lo que no está dispuesto a cambiar</a:t>
            </a:r>
            <a:endParaRPr lang="es-ES" sz="4400" b="1" dirty="0">
              <a:ln/>
              <a:solidFill>
                <a:schemeClr val="accent3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4109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GIF  BANGALI.....JP59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5072066" y="2571744"/>
            <a:ext cx="4286248" cy="464343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71472" y="0"/>
            <a:ext cx="7561928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Ayudar requiere el ejercicio de una</a:t>
            </a:r>
          </a:p>
          <a:p>
            <a:pPr algn="ctr"/>
            <a:r>
              <a:rPr lang="es-ES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 solidaridad inteligente, consciente </a:t>
            </a:r>
          </a:p>
          <a:p>
            <a:pPr algn="ctr"/>
            <a:r>
              <a:rPr lang="es-ES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de sus trampas y de sus límites</a:t>
            </a:r>
            <a:endParaRPr lang="es-ES" sz="4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9016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0_7755a_75dcc05b_L_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17706" y="571480"/>
            <a:ext cx="4526294" cy="628652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" y="357166"/>
            <a:ext cx="5357818" cy="403187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4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Que permanezcamos abiertos a encontrar verdaderos compañeros de Camino, afines a nuestra más íntima Esencia</a:t>
            </a:r>
          </a:p>
          <a:p>
            <a:endParaRPr lang="es-ES" sz="36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79001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Picture 2" descr="68277404_d47f06e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32971"/>
            <a:ext cx="3214710" cy="4925029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142976" y="357166"/>
            <a:ext cx="7366697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Como decía </a:t>
            </a:r>
            <a:r>
              <a:rPr lang="es-ES" sz="44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Vinicius</a:t>
            </a:r>
            <a:r>
              <a:rPr lang="es-ES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:</a:t>
            </a:r>
          </a:p>
          <a:p>
            <a:pPr algn="ctr"/>
            <a:r>
              <a:rPr lang="es-ES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 “La Vida es el arte del encuentro”</a:t>
            </a:r>
            <a:endParaRPr lang="es-ES" sz="4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9634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GIF  ARA...JP59...http://nousdeux.vefblog.net/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1357298"/>
            <a:ext cx="4786314" cy="5709989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6" name="5 CuadroTexto"/>
          <p:cNvSpPr txBox="1"/>
          <p:nvPr/>
        </p:nvSpPr>
        <p:spPr>
          <a:xfrm>
            <a:off x="1785918" y="357166"/>
            <a:ext cx="6980372" cy="113877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No nos escondamos de la Vida... </a:t>
            </a:r>
            <a:br>
              <a:rPr lang="es-ES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</a:br>
            <a:endParaRPr lang="es-ES" sz="2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6418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oiseau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928794" y="1857364"/>
            <a:ext cx="2876550" cy="3295651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sp>
        <p:nvSpPr>
          <p:cNvPr id="6" name="5 CuadroTexto"/>
          <p:cNvSpPr txBox="1"/>
          <p:nvPr/>
        </p:nvSpPr>
        <p:spPr>
          <a:xfrm>
            <a:off x="0" y="4857452"/>
            <a:ext cx="5174365" cy="20005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Vivir Vivo es poco frecuente </a:t>
            </a:r>
            <a:endParaRPr lang="es-ES" sz="36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ush Script MT" pitchFamily="66" charset="0"/>
            </a:endParaRPr>
          </a:p>
          <a:p>
            <a:pPr algn="ctr"/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entre los seres humanos...</a:t>
            </a:r>
            <a:r>
              <a:rPr lang="es-ES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/>
            </a:r>
            <a:br>
              <a:rPr lang="es-ES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</a:br>
            <a:endParaRPr lang="es-ES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71836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68543661_Bird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786446" cy="3733779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929058" y="357166"/>
            <a:ext cx="5214942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4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Lo logran quienes trabajan para abrir su sensibilidad y su conciencia</a:t>
            </a:r>
            <a:endParaRPr lang="es-ES" sz="4400" b="1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5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9154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8643966" cy="34778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Nos deseo que seamos parte de aquellos que, más que un “Año Nuevo”, celebran cada día </a:t>
            </a:r>
          </a:p>
          <a:p>
            <a:pPr algn="ctr"/>
            <a:r>
              <a:rPr lang="es-ES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¡¡Un Día Nuevo intensamente Vivos...!!</a:t>
            </a:r>
          </a:p>
          <a:p>
            <a:pPr algn="ctr"/>
            <a:endParaRPr lang="es-ES" sz="4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9" name="Picture 2" descr="gif oiseau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786058"/>
            <a:ext cx="3571900" cy="4507129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ring-flowers-1280x8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GIF  OISEAU..SEUL    .JP59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1404116" flipH="1">
            <a:off x="5397988" y="2268922"/>
            <a:ext cx="3881492" cy="3524251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052" name="Picture 4" descr="GIF  OISEAU  2   .JP59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857488" y="500042"/>
            <a:ext cx="3905250" cy="3524251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8" name="7 CuadroTexto"/>
          <p:cNvSpPr txBox="1"/>
          <p:nvPr/>
        </p:nvSpPr>
        <p:spPr>
          <a:xfrm>
            <a:off x="0" y="6000768"/>
            <a:ext cx="404469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itchFamily="66" charset="0"/>
              </a:rPr>
              <a:t>Francisco del Olmo-Jazmín</a:t>
            </a:r>
            <a:endParaRPr lang="es-ES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INTENSAMENTE VIV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INTENSAMENTE VIVOS</Template>
  <TotalTime>0</TotalTime>
  <Words>351</Words>
  <Application>Microsoft Office PowerPoint</Application>
  <PresentationFormat>Presentación en pantalla (4:3)</PresentationFormat>
  <Paragraphs>64</Paragraphs>
  <Slides>27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INTENSAMENTE VIVOS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2013-01-10T21:56:37Z</dcterms:created>
  <dcterms:modified xsi:type="dcterms:W3CDTF">2013-01-10T21:57:24Z</dcterms:modified>
</cp:coreProperties>
</file>