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5" r:id="rId3"/>
    <p:sldId id="292" r:id="rId4"/>
    <p:sldId id="270" r:id="rId5"/>
    <p:sldId id="287" r:id="rId6"/>
    <p:sldId id="299" r:id="rId7"/>
    <p:sldId id="259" r:id="rId8"/>
    <p:sldId id="279" r:id="rId9"/>
    <p:sldId id="298" r:id="rId10"/>
    <p:sldId id="262" r:id="rId11"/>
    <p:sldId id="257" r:id="rId12"/>
    <p:sldId id="295" r:id="rId13"/>
    <p:sldId id="276" r:id="rId14"/>
    <p:sldId id="260" r:id="rId15"/>
    <p:sldId id="303" r:id="rId16"/>
    <p:sldId id="277" r:id="rId17"/>
    <p:sldId id="266" r:id="rId18"/>
    <p:sldId id="296" r:id="rId19"/>
    <p:sldId id="258" r:id="rId20"/>
    <p:sldId id="268" r:id="rId21"/>
    <p:sldId id="294" r:id="rId22"/>
    <p:sldId id="263" r:id="rId23"/>
    <p:sldId id="265" r:id="rId24"/>
    <p:sldId id="293" r:id="rId25"/>
    <p:sldId id="264" r:id="rId26"/>
    <p:sldId id="278" r:id="rId27"/>
    <p:sldId id="300" r:id="rId28"/>
    <p:sldId id="261" r:id="rId29"/>
    <p:sldId id="280" r:id="rId30"/>
    <p:sldId id="301" r:id="rId31"/>
    <p:sldId id="267" r:id="rId32"/>
    <p:sldId id="284" r:id="rId33"/>
    <p:sldId id="302" r:id="rId34"/>
    <p:sldId id="282" r:id="rId35"/>
    <p:sldId id="291" r:id="rId36"/>
    <p:sldId id="297" r:id="rId37"/>
    <p:sldId id="290" r:id="rId38"/>
    <p:sldId id="304" r:id="rId3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6WX6dZeKobsIEd1AZYDYQ" hashData="Hy5EFLGU/LIA8Ky08hFfiHwbcB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E5FF"/>
    <a:srgbClr val="FFEAA7"/>
    <a:srgbClr val="FF66FF"/>
    <a:srgbClr val="CC00FF"/>
    <a:srgbClr val="9900CC"/>
    <a:srgbClr val="CCCCFF"/>
    <a:srgbClr val="3174C5"/>
    <a:srgbClr val="FFDD71"/>
    <a:srgbClr val="654315"/>
    <a:srgbClr val="B577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78468-D64C-497B-B36A-FCA9C9B53FCE}" type="datetimeFigureOut">
              <a:rPr lang="es-PE" smtClean="0"/>
              <a:pPr/>
              <a:t>2/09/2020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F0C16D-F580-44D6-BF03-0BA87DF3784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2987429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53805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01702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 Text - Instantes 360275325683732.png"/>
          <p:cNvPicPr>
            <a:picLocks noChangeAspect="1"/>
          </p:cNvPicPr>
          <p:nvPr/>
        </p:nvPicPr>
        <p:blipFill>
          <a:blip r:embed="rId4">
            <a:lum bright="20000" contrast="20000"/>
          </a:blip>
          <a:stretch>
            <a:fillRect/>
          </a:stretch>
        </p:blipFill>
        <p:spPr>
          <a:xfrm>
            <a:off x="2214546" y="537448"/>
            <a:ext cx="2500330" cy="523615"/>
          </a:xfrm>
          <a:prstGeom prst="rect">
            <a:avLst/>
          </a:prstGeom>
        </p:spPr>
      </p:pic>
      <p:pic>
        <p:nvPicPr>
          <p:cNvPr id="7" name="6 Imagen" descr="Cool Text - Para 360275359100256.png"/>
          <p:cNvPicPr>
            <a:picLocks noChangeAspect="1"/>
          </p:cNvPicPr>
          <p:nvPr/>
        </p:nvPicPr>
        <p:blipFill>
          <a:blip r:embed="rId5">
            <a:lum bright="20000" contrast="20000"/>
          </a:blip>
          <a:stretch>
            <a:fillRect/>
          </a:stretch>
        </p:blipFill>
        <p:spPr>
          <a:xfrm>
            <a:off x="4786314" y="500048"/>
            <a:ext cx="1164497" cy="500066"/>
          </a:xfrm>
          <a:prstGeom prst="rect">
            <a:avLst/>
          </a:prstGeom>
        </p:spPr>
      </p:pic>
      <p:pic>
        <p:nvPicPr>
          <p:cNvPr id="8" name="7 Imagen" descr="Cool Text - Meditar 360275374753678.png"/>
          <p:cNvPicPr>
            <a:picLocks noChangeAspect="1"/>
          </p:cNvPicPr>
          <p:nvPr/>
        </p:nvPicPr>
        <p:blipFill>
          <a:blip r:embed="rId6">
            <a:lum bright="20000" contrast="20000"/>
          </a:blip>
          <a:stretch>
            <a:fillRect/>
          </a:stretch>
        </p:blipFill>
        <p:spPr>
          <a:xfrm>
            <a:off x="3286116" y="1142990"/>
            <a:ext cx="2071702" cy="517926"/>
          </a:xfrm>
          <a:prstGeom prst="rect">
            <a:avLst/>
          </a:prstGeom>
        </p:spPr>
      </p:pic>
      <p:pic>
        <p:nvPicPr>
          <p:cNvPr id="9" name="8 Imagen" descr="Cool Text - Esta  es  una  creacin  de  Raquel 360276043642036.png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3929072"/>
            <a:ext cx="2793651" cy="469841"/>
          </a:xfrm>
          <a:prstGeom prst="rect">
            <a:avLst/>
          </a:prstGeom>
        </p:spPr>
      </p:pic>
      <p:pic>
        <p:nvPicPr>
          <p:cNvPr id="10" name="9 Imagen" descr="stock-photo-2987429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9000">
    <p:sndAc>
      <p:stSnd loop="1">
        <p:snd r:embed="rId2" name="LoLa &amp; Hauser - Moonlight Sona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000"/>
                            </p:stCondLst>
                            <p:childTnLst>
                              <p:par>
                                <p:cTn id="5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6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357290" y="1214428"/>
            <a:ext cx="407196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 viaje por la mar: hay días de calma y días de borrasca; lo importante es ser un buen capitán de nuestro barco</a:t>
            </a:r>
            <a:b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75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52360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90DBC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212911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95000"/>
                <a:lumOff val="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45053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3000">
                <a:srgbClr val="0070C0"/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9aee2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7193706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2214560"/>
            <a:ext cx="3286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</a:rPr>
              <a:t>Todo el mundo trata de realizar algo grande, sin darse cuenta de que la vida se compone de cosas pequeñas</a:t>
            </a:r>
            <a:endParaRPr lang="es-PE" b="1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1d062c-ff04-4b01-ad56-f8730fd6a4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3C59F"/>
              </a:gs>
              <a:gs pos="50000">
                <a:srgbClr val="753805">
                  <a:shade val="67500"/>
                  <a:satMod val="115000"/>
                </a:srgbClr>
              </a:gs>
              <a:gs pos="100000">
                <a:srgbClr val="75380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3000">
                <a:srgbClr val="753805"/>
              </a:gs>
              <a:gs pos="50000">
                <a:srgbClr val="F3C59F">
                  <a:shade val="67500"/>
                  <a:satMod val="115000"/>
                </a:srgbClr>
              </a:gs>
              <a:gs pos="100000">
                <a:srgbClr val="F3C59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9888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0066655348db45eee6e90ac30104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1857370"/>
            <a:ext cx="507542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/>
              <a:t>Son tres «muchos» y tres «pocos» los que destruyen a las personas:</a:t>
            </a:r>
            <a:br>
              <a:rPr lang="es-PE" sz="1600" b="1" dirty="0" smtClean="0"/>
            </a:br>
            <a:r>
              <a:rPr lang="es-PE" sz="1600" b="1" dirty="0" smtClean="0"/>
              <a:t>– Mucho gastar y poco tener</a:t>
            </a:r>
            <a:br>
              <a:rPr lang="es-PE" sz="1600" b="1" dirty="0" smtClean="0"/>
            </a:br>
            <a:r>
              <a:rPr lang="es-PE" sz="1600" b="1" dirty="0" smtClean="0"/>
              <a:t>– Mucho hablar y poco saber</a:t>
            </a:r>
            <a:br>
              <a:rPr lang="es-PE" sz="1600" b="1" dirty="0" smtClean="0"/>
            </a:br>
            <a:r>
              <a:rPr lang="es-PE" sz="1600" b="1" dirty="0" smtClean="0"/>
              <a:t>– Mucho presumir y poco valer</a:t>
            </a:r>
            <a:endParaRPr lang="es-PE" sz="1600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007DD2">
                <a:shade val="67500"/>
                <a:satMod val="115000"/>
              </a:srgbClr>
            </a:gs>
            <a:gs pos="100000">
              <a:srgbClr val="007D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40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002060"/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6tNbRwgy1fxwmtt6nxqj315o0rt7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9000">
                <a:schemeClr val="accent5">
                  <a:lumMod val="5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53805"/>
              </a:gs>
              <a:gs pos="50000">
                <a:schemeClr val="accent6">
                  <a:lumMod val="50000"/>
                  <a:tint val="44500"/>
                  <a:satMod val="160000"/>
                </a:schemeClr>
              </a:gs>
              <a:gs pos="100000">
                <a:schemeClr val="accent6">
                  <a:lumMod val="50000"/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71542b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323" y="0"/>
            <a:ext cx="6381354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928926" y="2071684"/>
            <a:ext cx="314327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E5E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no podemos encontrar tranquilidad dentro de nosotros mismos, es inútil buscarlo en otra parte</a:t>
            </a:r>
            <a:endParaRPr lang="es-PE" sz="1600" b="1" dirty="0">
              <a:solidFill>
                <a:srgbClr val="E5E5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23BDD"/>
            </a:gs>
            <a:gs pos="50000">
              <a:srgbClr val="6839DF">
                <a:tint val="44500"/>
                <a:satMod val="160000"/>
              </a:srgbClr>
            </a:gs>
            <a:gs pos="100000">
              <a:srgbClr val="6839DF">
                <a:tint val="23500"/>
                <a:satMod val="160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75955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70EC2">
                  <a:shade val="67500"/>
                  <a:satMod val="115000"/>
                </a:srgbClr>
              </a:gs>
              <a:gs pos="100000">
                <a:srgbClr val="570EC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A1EB2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  <a:shade val="30000"/>
                <a:satMod val="115000"/>
              </a:schemeClr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05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75000"/>
                  <a:tint val="44500"/>
                  <a:satMod val="160000"/>
                </a:schemeClr>
              </a:gs>
              <a:gs pos="100000">
                <a:schemeClr val="accent2">
                  <a:lumMod val="75000"/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74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leurs_bordure_ovale_bleu_dedinel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214296"/>
            <a:ext cx="7421494" cy="471489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489" y="2214560"/>
            <a:ext cx="4071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El secreto de la existencia humana no solo está en vivir, sino también en saber para qué se vive</a:t>
            </a:r>
            <a:endParaRPr lang="es-PE" sz="16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5402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A210D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F601A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9e819c8d36f2f3df8da7d272866da0538fdfad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7D561D"/>
              </a:gs>
              <a:gs pos="50000">
                <a:srgbClr val="F3DEAB">
                  <a:shade val="67500"/>
                  <a:satMod val="115000"/>
                </a:srgbClr>
              </a:gs>
              <a:gs pos="100000">
                <a:srgbClr val="F3DEA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rgbClr val="22639E">
                  <a:shade val="67500"/>
                  <a:satMod val="115000"/>
                </a:srgbClr>
              </a:gs>
              <a:gs pos="100000">
                <a:srgbClr val="2263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hxS8NVwF3XbII-lhxV6mKxC8e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1571618"/>
            <a:ext cx="45720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serenidad hay salud, como plenitud, dentro de uno. Perdónate, acéptate, reconócete y ámate. </a:t>
            </a:r>
          </a:p>
          <a:p>
            <a:pPr algn="ctr"/>
            <a:r>
              <a:rPr lang="es-PE" sz="1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Recuerda que tienes que vivir contigo mismo por la eternidad</a:t>
            </a:r>
            <a:endParaRPr lang="es-PE" sz="1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5ae77f6ecf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3DEAB">
                  <a:shade val="67500"/>
                  <a:satMod val="115000"/>
                </a:srgbClr>
              </a:gs>
              <a:gs pos="100000">
                <a:srgbClr val="F3DEA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oto-1444068901577-032823f657b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3DEAB">
                  <a:shade val="67500"/>
                  <a:satMod val="115000"/>
                </a:srgbClr>
              </a:gs>
              <a:gs pos="100000">
                <a:srgbClr val="F3DEA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77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71a5af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868" y="1857370"/>
            <a:ext cx="2000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persona en calma es como un árbol que da sombra. Las personas que necesitan refugio se acercan a él</a:t>
            </a:r>
            <a:endParaRPr lang="es-PE" sz="16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428692" y="0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0510092035374-19884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ca-con-vestido-en-la-playa_1920x1080_xtrafondos.co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53805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20D0C"/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90b4d8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804" y="0"/>
            <a:ext cx="51563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00430" y="1357304"/>
            <a:ext cx="30718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no trata de verse en el agua que corre, sino en el agua tranquila, porque solamente lo que en sí es tranquilo puede dar tranquilidad a otros</a:t>
            </a:r>
            <a:endParaRPr lang="es-PE" sz="1600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09dda56a46f6173b693f27ac10c3a1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20D0C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C0A0A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10137564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53805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01702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58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868" y="2000246"/>
            <a:ext cx="2571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preocupes tanto por las arrugas de tu cara y atiende a las de tu alma… esas sí matan</a:t>
            </a:r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4856_kobieta_wlosy_la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53805"/>
              </a:gs>
              <a:gs pos="50000">
                <a:schemeClr val="accent6">
                  <a:lumMod val="50000"/>
                  <a:tint val="44500"/>
                  <a:satMod val="160000"/>
                </a:schemeClr>
              </a:gs>
              <a:gs pos="100000">
                <a:schemeClr val="accent6">
                  <a:lumMod val="50000"/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0046D2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30822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chemeClr val="tx2">
                  <a:lumMod val="20000"/>
                  <a:lumOff val="80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79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0_9e579_3691520f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643306" y="1928808"/>
            <a:ext cx="30718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EAA7"/>
                </a:solidFill>
              </a:rPr>
              <a:t>Nunca sabes lo fuerte que eres, hasta que ser fuerte es la única opción que te queda</a:t>
            </a:r>
            <a:endParaRPr lang="es-PE" b="1" dirty="0">
              <a:solidFill>
                <a:srgbClr val="FFEAA7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486c5cf1ca4a7ae6f85f0850c511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E2B0E"/>
              </a:gs>
              <a:gs pos="50000">
                <a:srgbClr val="FDE6A5">
                  <a:shade val="67500"/>
                  <a:satMod val="115000"/>
                </a:srgbClr>
              </a:gs>
              <a:gs pos="100000">
                <a:srgbClr val="FDE6A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D561D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81178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BDFF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43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846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2857488" y="2143122"/>
            <a:ext cx="371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FFEAA7"/>
                </a:solidFill>
              </a:rPr>
              <a:t>La vida es una película que vuelve a empezar cada mañana al despertarnos. Olvídate de tus errores, cada día tienes una nueva oportunidad para triunfar y alcanzar la felicidad</a:t>
            </a:r>
            <a:endParaRPr lang="es-PE" sz="1600" b="1" dirty="0">
              <a:solidFill>
                <a:srgbClr val="FFEAA7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000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10167807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0046D2"/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D561D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s_Blonde_Girl_at_the_Beach_1680x10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7D561D"/>
              </a:gs>
              <a:gs pos="50000">
                <a:srgbClr val="F7E7AB">
                  <a:shade val="67500"/>
                  <a:satMod val="115000"/>
                </a:srgbClr>
              </a:gs>
              <a:gs pos="100000">
                <a:srgbClr val="F7E7A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78882a369cad588d5146009beb2292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488" y="1928808"/>
            <a:ext cx="3571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C00000"/>
                </a:solidFill>
              </a:rPr>
              <a:t>He descubierto que el mayor grado de serenidad interior proviene del desarrollo del amor y de la compasión. Cuanto más nos preocupamos por la felicidad de los demás, mayor es nuestra propia sensación de bienestar</a:t>
            </a:r>
            <a:endParaRPr lang="es-PE" sz="1600" b="1" dirty="0">
              <a:solidFill>
                <a:srgbClr val="C0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C00000"/>
            </a:gs>
            <a:gs pos="50000">
              <a:srgbClr val="F7E7AB">
                <a:shade val="67500"/>
                <a:satMod val="115000"/>
              </a:srgbClr>
            </a:gs>
            <a:gs pos="100000">
              <a:srgbClr val="F7E7AB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p70062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rgbClr val="0046D2">
                  <a:shade val="67500"/>
                  <a:satMod val="115000"/>
                </a:srgbClr>
              </a:gs>
              <a:gs pos="100000">
                <a:srgbClr val="0046D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B9B9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 Text - Raquel 3602764549780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80559">
            <a:off x="1698437" y="3441128"/>
            <a:ext cx="1643074" cy="62456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INSTANTES PARA MEDIT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INSTANTES PARA MEDITAR</Template>
  <TotalTime>0</TotalTime>
  <Words>322</Words>
  <Application>Microsoft Office PowerPoint</Application>
  <PresentationFormat>Presentación en pantalla (16:9)</PresentationFormat>
  <Paragraphs>16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INSTANTES PARA MEDITAR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2020-09-02T17:16:37Z</dcterms:created>
  <dcterms:modified xsi:type="dcterms:W3CDTF">2020-09-02T17:17:49Z</dcterms:modified>
</cp:coreProperties>
</file>